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8" r:id="rId6"/>
    <p:sldId id="260" r:id="rId7"/>
    <p:sldId id="258" r:id="rId8"/>
    <p:sldId id="261" r:id="rId9"/>
    <p:sldId id="269" r:id="rId10"/>
    <p:sldId id="266" r:id="rId11"/>
    <p:sldId id="263" r:id="rId12"/>
    <p:sldId id="262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F550-F2C3-4D5E-A3C5-A9F908BF95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2B053-CE3D-475C-997E-74ABA9837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1E466-06C8-44A1-8459-FFA96C52E96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C348-FCE1-4063-8C86-3EBE3903E3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4AA8D-78CB-461D-9FE9-66687832310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CEE0-7D8E-4EFF-BD73-CF456CAF9966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n.com/difference/GET_(HTTP)_vs_POST_(HTTP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01XMRo2ES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CMPSC 497C Lab 10</a:t>
            </a:r>
            <a:br>
              <a:rPr lang="en-US" dirty="0" smtClean="0"/>
            </a:br>
            <a:r>
              <a:rPr lang="en-US" dirty="0" smtClean="0"/>
              <a:t>Website Hacking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Zhifeng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Get Vs. Post</a:t>
            </a:r>
          </a:p>
          <a:p>
            <a:pPr>
              <a:buNone/>
            </a:pPr>
            <a:r>
              <a:rPr lang="en-US" sz="4400" dirty="0" smtClean="0">
                <a:hlinkClick r:id="rId2"/>
              </a:rPr>
              <a:t>http://www.diffen.com/difference/GET_(HTTP)_vs_POST_(HTTP)</a:t>
            </a:r>
            <a:r>
              <a:rPr lang="en-US" sz="4400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Food for thought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would happen if a Web client was poorly programmed and instead of sending a message beginning with “GET” it sent a message beginning with “QET?”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 - response</a:t>
            </a:r>
            <a:endParaRPr lang="en-US" dirty="0"/>
          </a:p>
        </p:txBody>
      </p:sp>
      <p:pic>
        <p:nvPicPr>
          <p:cNvPr id="3" name="Picture 2" descr="http://www.ntu.edu.sg/home/ehchua/programming/webprogramming/images/HTTP_ResponseMessage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3"/>
            <a:ext cx="8929718" cy="3386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2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Status code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229600" cy="564360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1xx</a:t>
            </a:r>
            <a:r>
              <a:rPr lang="en-US" dirty="0" smtClean="0"/>
              <a:t> (Informational): Request received, server is continuing the process.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2xx</a:t>
            </a:r>
            <a:r>
              <a:rPr lang="en-US" dirty="0" smtClean="0"/>
              <a:t> (Success): The request was successfully received, understood, accepted and serviced.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3xx</a:t>
            </a:r>
            <a:r>
              <a:rPr lang="en-US" dirty="0" smtClean="0"/>
              <a:t> (Redirection): Further action must be taken in order to complete the request.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4xx</a:t>
            </a:r>
            <a:r>
              <a:rPr lang="en-US" dirty="0" smtClean="0"/>
              <a:t> (Client Error): The request contains bad syntax or cannot be understood.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5xx</a:t>
            </a:r>
            <a:r>
              <a:rPr lang="en-US" dirty="0" smtClean="0"/>
              <a:t> (Server Error): The server failed to fulfill an apparently valid request.</a:t>
            </a:r>
          </a:p>
          <a:p>
            <a:pPr algn="ctr">
              <a:buNone/>
            </a:pPr>
            <a:r>
              <a:rPr lang="en-US" sz="2400" dirty="0" smtClean="0">
                <a:hlinkClick r:id="rId2"/>
              </a:rPr>
              <a:t>http://en.wikipedia.org/wiki/List_of_HTTP_status_codes</a:t>
            </a:r>
            <a:r>
              <a:rPr lang="en-US" sz="24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52" y="0"/>
            <a:ext cx="3678252" cy="1143000"/>
          </a:xfrm>
        </p:spPr>
        <p:txBody>
          <a:bodyPr/>
          <a:lstStyle/>
          <a:p>
            <a:r>
              <a:rPr lang="en-US" dirty="0" smtClean="0"/>
              <a:t>Http Cookie</a:t>
            </a:r>
            <a:endParaRPr lang="en-US" dirty="0"/>
          </a:p>
        </p:txBody>
      </p:sp>
      <p:pic>
        <p:nvPicPr>
          <p:cNvPr id="5122" name="Picture 2" descr="http://scraping.pro/res/http/cook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9053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508" y="1967477"/>
            <a:ext cx="40658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a cookie?</a:t>
            </a:r>
          </a:p>
          <a:p>
            <a:r>
              <a:rPr lang="en-US" sz="2800" dirty="0" smtClean="0">
                <a:hlinkClick r:id="rId3"/>
              </a:rPr>
              <a:t>https://www.youtube.com</a:t>
            </a:r>
          </a:p>
          <a:p>
            <a:r>
              <a:rPr lang="en-US" sz="2800" dirty="0" smtClean="0">
                <a:hlinkClick r:id="rId3"/>
              </a:rPr>
              <a:t>/</a:t>
            </a:r>
            <a:r>
              <a:rPr lang="en-US" sz="2800" dirty="0" err="1" smtClean="0">
                <a:hlinkClick r:id="rId3"/>
              </a:rPr>
              <a:t>watch?v</a:t>
            </a:r>
            <a:r>
              <a:rPr lang="en-US" sz="2800" dirty="0" smtClean="0">
                <a:hlinkClick r:id="rId3"/>
              </a:rPr>
              <a:t>=I01XMRo2ESg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 smtClean="0"/>
              <a:t>Why using cookies?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Http is stateless!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16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Understanding the basics of HTTP</a:t>
            </a:r>
          </a:p>
          <a:p>
            <a:r>
              <a:rPr lang="en-US" sz="4400" dirty="0" smtClean="0"/>
              <a:t>Configuration of </a:t>
            </a:r>
            <a:r>
              <a:rPr lang="en-US" sz="4400" dirty="0" err="1" smtClean="0"/>
              <a:t>Webgoat</a:t>
            </a:r>
            <a:r>
              <a:rPr lang="en-US" sz="4400" dirty="0" smtClean="0"/>
              <a:t> and </a:t>
            </a:r>
            <a:r>
              <a:rPr lang="en-US" sz="4400" dirty="0" err="1" smtClean="0"/>
              <a:t>Burpsuite</a:t>
            </a:r>
            <a:endParaRPr lang="en-US" sz="4400" dirty="0" smtClean="0"/>
          </a:p>
          <a:p>
            <a:r>
              <a:rPr lang="en-US" sz="4400" dirty="0" smtClean="0"/>
              <a:t>Drills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5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789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Both were invented at the same time by the same person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altLang="en-US" sz="3600"/>
              <a:t>HTTP vs HTML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2743200"/>
          </a:xfrm>
        </p:spPr>
        <p:txBody>
          <a:bodyPr/>
          <a:lstStyle/>
          <a:p>
            <a:r>
              <a:rPr lang="en-US" altLang="en-US" sz="2800"/>
              <a:t>HTML:  hypertext </a:t>
            </a:r>
            <a:r>
              <a:rPr lang="en-US" altLang="en-US" sz="2800">
                <a:solidFill>
                  <a:srgbClr val="FF0000"/>
                </a:solidFill>
              </a:rPr>
              <a:t>markup language</a:t>
            </a:r>
          </a:p>
          <a:p>
            <a:pPr lvl="1"/>
            <a:r>
              <a:rPr lang="en-US" altLang="en-US" sz="2400"/>
              <a:t>Definitions of tags that are added to Web documents to control their appearance</a:t>
            </a:r>
          </a:p>
          <a:p>
            <a:r>
              <a:rPr lang="en-US" altLang="en-US" sz="2800"/>
              <a:t>HTTP:  hypertext transfer </a:t>
            </a:r>
            <a:r>
              <a:rPr lang="en-US" altLang="en-US" sz="2800">
                <a:solidFill>
                  <a:srgbClr val="FF0000"/>
                </a:solidFill>
              </a:rPr>
              <a:t>protocol</a:t>
            </a:r>
          </a:p>
          <a:p>
            <a:pPr lvl="1"/>
            <a:r>
              <a:rPr lang="en-US" altLang="en-US" sz="2400"/>
              <a:t>The rules governing the conversation between a Web client and a Web server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Lecture 19: 2006-11-02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A0586-84C8-4975-A297-8D837DF9553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</a:t>
            </a:r>
            <a:r>
              <a:rPr lang="en-US" altLang="en-US" dirty="0" smtClean="0"/>
              <a:t>Basics</a:t>
            </a:r>
            <a:endParaRPr lang="en-US" alt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HTTP layered over bidirectional byte stream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Almost always TCP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Interaction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Client sends request to server, followed by response from server to client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Requests/responses are encoded in text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Stateless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Server maintains no information about past client requests</a:t>
            </a:r>
          </a:p>
        </p:txBody>
      </p:sp>
    </p:spTree>
    <p:extLst>
      <p:ext uri="{BB962C8B-B14F-4D97-AF65-F5344CB8AC3E}">
        <p14:creationId xmlns:p14="http://schemas.microsoft.com/office/powerpoint/2010/main" val="27949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components</a:t>
            </a:r>
            <a:endParaRPr lang="en-US" dirty="0"/>
          </a:p>
        </p:txBody>
      </p:sp>
      <p:pic>
        <p:nvPicPr>
          <p:cNvPr id="1026" name="Picture 2" descr="https://cdn.tutsplus.com/net/authors/jeremymcpeak/http1-url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4422"/>
            <a:ext cx="8016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662" y="3429000"/>
            <a:ext cx="6311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600" dirty="0" smtClean="0"/>
              <a:t>ftp://www.ftp.org/docs/test.txt  </a:t>
            </a:r>
          </a:p>
          <a:p>
            <a:r>
              <a:rPr lang="en-US" sz="3600" dirty="0" smtClean="0"/>
              <a:t>news:soc.culture.Singapore </a:t>
            </a:r>
          </a:p>
          <a:p>
            <a:r>
              <a:rPr lang="en-US" sz="3600" dirty="0" smtClean="0"/>
              <a:t>telnet://www.test101.com/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31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happens when you input your URL, and hit enter?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806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pic>
        <p:nvPicPr>
          <p:cNvPr id="2050" name="Picture 2" descr="http://www.ustudy.in/sites/default/files/htt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51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Http Header - request</a:t>
            </a:r>
            <a:endParaRPr lang="en-US" dirty="0"/>
          </a:p>
        </p:txBody>
      </p:sp>
      <p:pic>
        <p:nvPicPr>
          <p:cNvPr id="8194" name="Picture 2" descr="http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18199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4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mputernetworkingsimplified.com/wp-content/uploads/2014/01/httpmethod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43915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297</Words>
  <Application>Microsoft Office PowerPoint</Application>
  <PresentationFormat>On-screen Show (4:3)</PresentationFormat>
  <Paragraphs>56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CMPSC 497C Lab 10 Website Hacking</vt:lpstr>
      <vt:lpstr>Agenda</vt:lpstr>
      <vt:lpstr>HTTP vs HTML</vt:lpstr>
      <vt:lpstr>HTTP Basics</vt:lpstr>
      <vt:lpstr>URL components</vt:lpstr>
      <vt:lpstr>Http Basics</vt:lpstr>
      <vt:lpstr>Http basics</vt:lpstr>
      <vt:lpstr>Http Header - request</vt:lpstr>
      <vt:lpstr>PowerPoint Presentation</vt:lpstr>
      <vt:lpstr>PowerPoint Presentation</vt:lpstr>
      <vt:lpstr>Food for thought</vt:lpstr>
      <vt:lpstr>Http Header - response</vt:lpstr>
      <vt:lpstr>Status code</vt:lpstr>
      <vt:lpstr>Http Cookie</vt:lpstr>
    </vt:vector>
  </TitlesOfParts>
  <Company>Penn State Erie - The Behrend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 497C Lab 10 Website Hacking</dc:title>
  <dc:creator>Zhifeng Xiao</dc:creator>
  <cp:lastModifiedBy>Zhifeng Xiao</cp:lastModifiedBy>
  <cp:revision>28</cp:revision>
  <dcterms:created xsi:type="dcterms:W3CDTF">2014-11-12T16:01:23Z</dcterms:created>
  <dcterms:modified xsi:type="dcterms:W3CDTF">2014-11-13T17:09:01Z</dcterms:modified>
</cp:coreProperties>
</file>