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331" r:id="rId3"/>
    <p:sldId id="332" r:id="rId4"/>
    <p:sldId id="33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75" autoAdjust="0"/>
  </p:normalViewPr>
  <p:slideViewPr>
    <p:cSldViewPr snapToGrid="0" showGuides="1">
      <p:cViewPr>
        <p:scale>
          <a:sx n="66" d="100"/>
          <a:sy n="66" d="100"/>
        </p:scale>
        <p:origin x="-2310" y="-8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000" kern="1200" spc="-150" dirty="0" err="1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딥러닝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 학습 모델</a:t>
            </a:r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)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에는 학습 모델 중 하나를 선정하여 기입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CNN,</a:t>
            </a:r>
            <a:r>
              <a:rPr lang="en-US" altLang="ko-KR" baseline="0" dirty="0" smtClean="0"/>
              <a:t> RNN, GAN …</a:t>
            </a:r>
          </a:p>
          <a:p>
            <a:r>
              <a:rPr lang="en-US" altLang="ko-KR" baseline="0" dirty="0" smtClean="0"/>
              <a:t>Die</a:t>
            </a:r>
            <a:r>
              <a:rPr lang="ko-KR" altLang="en-US" baseline="0" dirty="0" smtClean="0"/>
              <a:t>란 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 반도체는 </a:t>
            </a:r>
            <a:r>
              <a:rPr lang="ko-KR" altLang="en-US" baseline="0" dirty="0" err="1" smtClean="0"/>
              <a:t>웨이퍼를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Sawing </a:t>
            </a:r>
            <a:r>
              <a:rPr lang="ko-KR" altLang="en-US" baseline="0" dirty="0" smtClean="0"/>
              <a:t>하고 그 위에 회로를 그리는데 그때 </a:t>
            </a:r>
            <a:r>
              <a:rPr lang="ko-KR" altLang="en-US" baseline="0" dirty="0" err="1" smtClean="0"/>
              <a:t>소잉</a:t>
            </a:r>
            <a:r>
              <a:rPr lang="ko-KR" altLang="en-US" baseline="0" dirty="0" smtClean="0"/>
              <a:t> 된 한 개를 </a:t>
            </a:r>
            <a:r>
              <a:rPr lang="ko-KR" altLang="en-US" baseline="0" dirty="0" err="1" smtClean="0"/>
              <a:t>일컫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000" kern="1200" spc="-150" dirty="0" err="1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딥러닝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 학습 모델</a:t>
            </a:r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)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에는 학습 모델 중 하나를 선정하여 기입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CNN,</a:t>
            </a:r>
            <a:r>
              <a:rPr lang="en-US" altLang="ko-KR" baseline="0" dirty="0" smtClean="0"/>
              <a:t> RNN, GAN …</a:t>
            </a:r>
          </a:p>
          <a:p>
            <a:r>
              <a:rPr lang="en-US" altLang="ko-KR" baseline="0" dirty="0" smtClean="0"/>
              <a:t>Die</a:t>
            </a:r>
            <a:r>
              <a:rPr lang="ko-KR" altLang="en-US" baseline="0" dirty="0" smtClean="0"/>
              <a:t>란 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 반도체는 </a:t>
            </a:r>
            <a:r>
              <a:rPr lang="ko-KR" altLang="en-US" baseline="0" dirty="0" err="1" smtClean="0"/>
              <a:t>웨이퍼를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Sawing </a:t>
            </a:r>
            <a:r>
              <a:rPr lang="ko-KR" altLang="en-US" baseline="0" dirty="0" smtClean="0"/>
              <a:t>하고 그 위에 회로를 그리는데 그때 </a:t>
            </a:r>
            <a:r>
              <a:rPr lang="ko-KR" altLang="en-US" baseline="0" dirty="0" err="1" smtClean="0"/>
              <a:t>소잉</a:t>
            </a:r>
            <a:r>
              <a:rPr lang="ko-KR" altLang="en-US" baseline="0" dirty="0" smtClean="0"/>
              <a:t> 된 한 개를 </a:t>
            </a:r>
            <a:r>
              <a:rPr lang="ko-KR" altLang="en-US" baseline="0" dirty="0" err="1" smtClean="0"/>
              <a:t>일컫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000" kern="1200" spc="-150" dirty="0" err="1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딥러닝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 학습 모델</a:t>
            </a:r>
            <a:r>
              <a:rPr lang="en-US" altLang="ko-KR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)</a:t>
            </a:r>
            <a:r>
              <a:rPr lang="ko-KR" altLang="en-US" sz="1000" kern="1200" spc="-150" dirty="0" smtClean="0">
                <a:solidFill>
                  <a:schemeClr val="accent4"/>
                </a:solidFill>
                <a:latin typeface="+mj-ea"/>
                <a:ea typeface="+mn-ea"/>
                <a:cs typeface="+mn-cs"/>
              </a:rPr>
              <a:t>에는 학습 모델 중 하나를 선정하여 기입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CNN,</a:t>
            </a:r>
            <a:r>
              <a:rPr lang="en-US" altLang="ko-KR" baseline="0" dirty="0" smtClean="0"/>
              <a:t> RNN, GAN …</a:t>
            </a:r>
          </a:p>
          <a:p>
            <a:r>
              <a:rPr lang="en-US" altLang="ko-KR" baseline="0" dirty="0" smtClean="0"/>
              <a:t>Die</a:t>
            </a:r>
            <a:r>
              <a:rPr lang="ko-KR" altLang="en-US" baseline="0" dirty="0" smtClean="0"/>
              <a:t>란 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 반도체는 </a:t>
            </a:r>
            <a:r>
              <a:rPr lang="ko-KR" altLang="en-US" baseline="0" dirty="0" err="1" smtClean="0"/>
              <a:t>웨이퍼를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Sawing </a:t>
            </a:r>
            <a:r>
              <a:rPr lang="ko-KR" altLang="en-US" baseline="0" dirty="0" smtClean="0"/>
              <a:t>하고 그 위에 회로를 그리는데 그때 </a:t>
            </a:r>
            <a:r>
              <a:rPr lang="ko-KR" altLang="en-US" baseline="0" dirty="0" err="1" smtClean="0"/>
              <a:t>소잉</a:t>
            </a:r>
            <a:r>
              <a:rPr lang="ko-KR" altLang="en-US" baseline="0" dirty="0" smtClean="0"/>
              <a:t> 된 한 개를 </a:t>
            </a:r>
            <a:r>
              <a:rPr lang="ko-KR" altLang="en-US" baseline="0" dirty="0" err="1" smtClean="0"/>
              <a:t>일컫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8064" y="3513184"/>
            <a:ext cx="2181495" cy="397907"/>
            <a:chOff x="471977" y="2691080"/>
            <a:chExt cx="2181495" cy="397907"/>
          </a:xfrm>
        </p:grpSpPr>
        <p:sp>
          <p:nvSpPr>
            <p:cNvPr id="18" name="TextBox 17"/>
            <p:cNvSpPr txBox="1"/>
            <p:nvPr/>
          </p:nvSpPr>
          <p:spPr>
            <a:xfrm>
              <a:off x="471977" y="269108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951" y="2719655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487487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CNN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기반 반도체 패키지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Die Crack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검사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시스템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/>
            </a:r>
            <a:b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</a:b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진행사항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– 20220315)</a:t>
            </a:r>
            <a:endParaRPr lang="ko-KR" altLang="en-US" sz="24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5475" y="3415162"/>
            <a:ext cx="7099300" cy="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337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68198" y="1716595"/>
            <a:ext cx="3063595" cy="452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74597" y="791383"/>
            <a:ext cx="6814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라인 내 </a:t>
            </a:r>
            <a:r>
              <a:rPr lang="en-US" altLang="ko-KR" dirty="0" smtClean="0"/>
              <a:t>Die </a:t>
            </a:r>
            <a:r>
              <a:rPr lang="ko-KR" altLang="en-US" dirty="0" smtClean="0"/>
              <a:t>불량 영상 </a:t>
            </a:r>
            <a:r>
              <a:rPr lang="en-US" altLang="ko-KR" dirty="0" smtClean="0"/>
              <a:t>2780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(Crack </a:t>
            </a:r>
            <a:r>
              <a:rPr lang="ko-KR" altLang="en-US" dirty="0" smtClean="0"/>
              <a:t>외 </a:t>
            </a:r>
            <a:r>
              <a:rPr lang="en-US" altLang="ko-KR" dirty="0" smtClean="0"/>
              <a:t>Scratch, </a:t>
            </a:r>
            <a:r>
              <a:rPr lang="ko-KR" altLang="en-US" dirty="0" smtClean="0"/>
              <a:t>이물 불량 포함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육안으로 불량 원인 파악 어려움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7" y="1716595"/>
            <a:ext cx="2969854" cy="301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74" y="3463819"/>
            <a:ext cx="1821828" cy="17640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1629474" y="1533525"/>
            <a:ext cx="690308" cy="5238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10261" y="540229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이물로 인한 불량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53637" y="623854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Scratch </a:t>
            </a:r>
            <a:r>
              <a:rPr lang="ko-KR" altLang="en-US" b="1" dirty="0" smtClean="0"/>
              <a:t>불량</a:t>
            </a:r>
            <a:endParaRPr lang="ko-KR" altLang="en-US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1710933"/>
            <a:ext cx="3329427" cy="303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43" y="3270652"/>
            <a:ext cx="3248371" cy="29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8385148" y="623854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육안 식별이 어려운 불량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1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337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30" name="Picture 6" descr="D:\대학원\프로젝트\Dataset\Diecrack_T4_02_11_03\202203131622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04" y="4185344"/>
            <a:ext cx="2159887" cy="21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대학원\프로젝트\Dataset\Diecrack_T4_02_11_03\202203131630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00" y="1718684"/>
            <a:ext cx="2159887" cy="21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74597" y="791383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육안 식별이 어려운 불량 중 </a:t>
            </a:r>
            <a:r>
              <a:rPr lang="en-US" altLang="ko-KR" dirty="0" smtClean="0"/>
              <a:t>Crack </a:t>
            </a:r>
            <a:r>
              <a:rPr lang="ko-KR" altLang="en-US" dirty="0" smtClean="0"/>
              <a:t>과 유사한 특징을 가진 형태 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이를 이용하여 학습 데이터로 활용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9" y="1517001"/>
            <a:ext cx="2361570" cy="236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9" y="3983661"/>
            <a:ext cx="2361570" cy="236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11" y="1718683"/>
            <a:ext cx="2159887" cy="215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11" y="4185342"/>
            <a:ext cx="2159887" cy="215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368324" y="636180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육안 식별이 어려운 불량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57629" y="639079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Crack </a:t>
            </a:r>
            <a:r>
              <a:rPr lang="ko-KR" altLang="en-US" b="1" dirty="0" smtClean="0"/>
              <a:t>영상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324850" y="1718683"/>
            <a:ext cx="3581400" cy="4626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Crack </a:t>
            </a:r>
            <a:r>
              <a:rPr lang="ko-KR" altLang="en-US" dirty="0" smtClean="0"/>
              <a:t>영상 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6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337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597" y="791383"/>
            <a:ext cx="6327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 장의 영상에서 불량 부분 만 </a:t>
            </a:r>
            <a:r>
              <a:rPr lang="en-US" altLang="ko-KR" dirty="0" smtClean="0"/>
              <a:t>128x128 </a:t>
            </a:r>
            <a:r>
              <a:rPr lang="ko-KR" altLang="en-US" dirty="0" smtClean="0"/>
              <a:t>크기로 </a:t>
            </a:r>
            <a:r>
              <a:rPr lang="ko-KR" altLang="en-US" dirty="0" err="1" smtClean="0"/>
              <a:t>캡쳐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2780</a:t>
            </a:r>
            <a:r>
              <a:rPr lang="ko-KR" altLang="en-US" dirty="0" smtClean="0"/>
              <a:t>장 중 </a:t>
            </a:r>
            <a:r>
              <a:rPr lang="en-US" altLang="ko-KR" dirty="0" smtClean="0"/>
              <a:t>398</a:t>
            </a:r>
            <a:r>
              <a:rPr lang="ko-KR" altLang="en-US" dirty="0" smtClean="0"/>
              <a:t>장 검토하여</a:t>
            </a:r>
            <a:r>
              <a:rPr lang="en-US" altLang="ko-KR" dirty="0" smtClean="0"/>
              <a:t>, 120</a:t>
            </a:r>
            <a:r>
              <a:rPr lang="ko-KR" altLang="en-US" dirty="0" smtClean="0"/>
              <a:t>장 획득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영상에 대해서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 이미지 획득 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선별 예정</a:t>
            </a:r>
            <a:endParaRPr lang="ko-KR" altLang="en-US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01" y="1800437"/>
            <a:ext cx="5850135" cy="417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61823" y="1800437"/>
            <a:ext cx="4057789" cy="4057789"/>
            <a:chOff x="485532" y="1876636"/>
            <a:chExt cx="5400917" cy="5400917"/>
          </a:xfrm>
        </p:grpSpPr>
        <p:pic>
          <p:nvPicPr>
            <p:cNvPr id="3134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32" y="1876636"/>
              <a:ext cx="5400917" cy="5400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37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627" y="6753225"/>
              <a:ext cx="957085" cy="37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3166949" y="3280229"/>
            <a:ext cx="1340983" cy="12337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128x128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8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122</Words>
  <Application>Microsoft Office PowerPoint</Application>
  <PresentationFormat>사용자 지정</PresentationFormat>
  <Paragraphs>29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367</cp:revision>
  <dcterms:created xsi:type="dcterms:W3CDTF">2015-07-07T04:48:58Z</dcterms:created>
  <dcterms:modified xsi:type="dcterms:W3CDTF">2022-03-14T12:41:49Z</dcterms:modified>
</cp:coreProperties>
</file>