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2" r:id="rId2"/>
    <p:sldId id="331" r:id="rId3"/>
    <p:sldId id="33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 autoAdjust="0"/>
    <p:restoredTop sz="86275" autoAdjust="0"/>
  </p:normalViewPr>
  <p:slideViewPr>
    <p:cSldViewPr snapToGrid="0" showGuides="1">
      <p:cViewPr>
        <p:scale>
          <a:sx n="66" d="100"/>
          <a:sy n="66" d="100"/>
        </p:scale>
        <p:origin x="-2112" y="-82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C9372-86D7-4533-8286-7850F516BAB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FCF4B-9E88-4C34-8A80-03CFD93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58064" y="3513184"/>
            <a:ext cx="2181495" cy="397907"/>
            <a:chOff x="471977" y="2691080"/>
            <a:chExt cx="2181495" cy="397907"/>
          </a:xfrm>
        </p:grpSpPr>
        <p:sp>
          <p:nvSpPr>
            <p:cNvPr id="18" name="TextBox 17"/>
            <p:cNvSpPr txBox="1"/>
            <p:nvPr/>
          </p:nvSpPr>
          <p:spPr>
            <a:xfrm>
              <a:off x="471977" y="2691080"/>
              <a:ext cx="2135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연구윤리 및 연구과제</a:t>
              </a:r>
              <a:endParaRPr lang="ko-KR" altLang="en-US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7951" y="2719655"/>
              <a:ext cx="2135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연구윤리 및 연구과제</a:t>
              </a:r>
              <a:endParaRPr lang="ko-KR" altLang="en-US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487487"/>
            <a:ext cx="6106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CNN 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기반 반도체 패키지 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Die Crack 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검사 시스템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/>
            </a:r>
            <a:b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</a:b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(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진행사항 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– 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20220322)</a:t>
            </a:r>
            <a:endParaRPr lang="ko-KR" altLang="en-US" sz="24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25475" y="3415162"/>
            <a:ext cx="7099300" cy="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78395" y="6581775"/>
            <a:ext cx="2143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@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산업인공지능학과  박성범 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2020254012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337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597" y="791383"/>
            <a:ext cx="1967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Crop image</a:t>
            </a:r>
            <a:br>
              <a:rPr lang="en-US" altLang="ko-KR" dirty="0" smtClean="0"/>
            </a:br>
            <a:r>
              <a:rPr lang="en-US" altLang="ko-KR" dirty="0" smtClean="0"/>
              <a:t>- Scratch : 351</a:t>
            </a:r>
            <a:r>
              <a:rPr lang="ko-KR" altLang="en-US" dirty="0" smtClean="0"/>
              <a:t>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Dot : 104</a:t>
            </a:r>
            <a:r>
              <a:rPr lang="ko-KR" altLang="en-US" dirty="0" smtClean="0"/>
              <a:t>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Normal : </a:t>
            </a:r>
            <a:r>
              <a:rPr lang="en-US" altLang="ko-KR" dirty="0" smtClean="0"/>
              <a:t>158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7" y="2135511"/>
            <a:ext cx="3523682" cy="28482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754" y="2135511"/>
            <a:ext cx="3523682" cy="28482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11" y="2135511"/>
            <a:ext cx="3523682" cy="28482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585" y="1338936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585" y="278310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42" y="1338936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42" y="278310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28" y="278310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28" y="1338936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499" y="278310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499" y="1338936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457" y="278310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457" y="1338936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457" y="4249051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28" y="4249051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585" y="425268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499" y="4249051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42" y="425268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-1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597" y="86395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Pattern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77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28</Words>
  <Application>Microsoft Office PowerPoint</Application>
  <PresentationFormat>사용자 지정</PresentationFormat>
  <Paragraphs>11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psb</cp:lastModifiedBy>
  <cp:revision>377</cp:revision>
  <dcterms:created xsi:type="dcterms:W3CDTF">2015-07-07T04:48:58Z</dcterms:created>
  <dcterms:modified xsi:type="dcterms:W3CDTF">2022-03-21T13:50:09Z</dcterms:modified>
</cp:coreProperties>
</file>