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2" r:id="rId2"/>
    <p:sldId id="331" r:id="rId3"/>
    <p:sldId id="332" r:id="rId4"/>
    <p:sldId id="333" r:id="rId5"/>
    <p:sldId id="33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995" autoAdjust="0"/>
    <p:restoredTop sz="86275" autoAdjust="0"/>
  </p:normalViewPr>
  <p:slideViewPr>
    <p:cSldViewPr snapToGrid="0" showGuides="1">
      <p:cViewPr>
        <p:scale>
          <a:sx n="100" d="100"/>
          <a:sy n="100" d="100"/>
        </p:scale>
        <p:origin x="-744" y="-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C9372-86D7-4533-8286-7850F516BAB2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FCF4B-9E88-4C34-8A80-03CFD937E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94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CF4B-9E88-4C34-8A80-03CFD937E25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00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58064" y="3513184"/>
            <a:ext cx="2181495" cy="397907"/>
            <a:chOff x="471977" y="2691080"/>
            <a:chExt cx="2181495" cy="397907"/>
          </a:xfrm>
        </p:grpSpPr>
        <p:sp>
          <p:nvSpPr>
            <p:cNvPr id="18" name="TextBox 17"/>
            <p:cNvSpPr txBox="1"/>
            <p:nvPr/>
          </p:nvSpPr>
          <p:spPr>
            <a:xfrm>
              <a:off x="471977" y="2691080"/>
              <a:ext cx="2135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-150" dirty="0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연구윤리 및 연구과제</a:t>
              </a:r>
              <a:endParaRPr lang="ko-KR" altLang="en-US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7951" y="2719655"/>
              <a:ext cx="2135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-150" dirty="0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연구윤리 및 연구과제</a:t>
              </a:r>
              <a:endParaRPr lang="ko-KR" altLang="en-US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487487"/>
            <a:ext cx="61061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CNN </a:t>
            </a:r>
            <a:r>
              <a:rPr lang="ko-KR" altLang="en-US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기반 반도체 패키지 </a:t>
            </a:r>
            <a:r>
              <a:rPr lang="en-US" altLang="ko-KR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Die Crack </a:t>
            </a:r>
            <a:r>
              <a:rPr lang="ko-KR" altLang="en-US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검사 시스템</a:t>
            </a:r>
            <a:r>
              <a:rPr lang="en-US" altLang="ko-KR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/>
            </a:r>
            <a:br>
              <a:rPr lang="en-US" altLang="ko-KR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</a:br>
            <a:r>
              <a:rPr lang="en-US" altLang="ko-KR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(</a:t>
            </a:r>
            <a:r>
              <a:rPr lang="ko-KR" altLang="en-US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진행사항 </a:t>
            </a:r>
            <a:r>
              <a:rPr lang="en-US" altLang="ko-KR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– 20220329)</a:t>
            </a:r>
            <a:endParaRPr lang="ko-KR" altLang="en-US" sz="24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625475" y="3415162"/>
            <a:ext cx="7099300" cy="4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78395" y="6581775"/>
            <a:ext cx="21435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@</a:t>
            </a:r>
            <a:r>
              <a:rPr lang="ko-KR" altLang="en-US" sz="800" dirty="0" smtClean="0">
                <a:solidFill>
                  <a:schemeClr val="bg1"/>
                </a:solidFill>
                <a:latin typeface="+mn-ea"/>
              </a:rPr>
              <a:t>산업인공지능학과  박성범  </a:t>
            </a:r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2020254012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3337" y="0"/>
            <a:ext cx="12192000" cy="67519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837" y="90419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177" y="83096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진행사항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4597" y="791383"/>
            <a:ext cx="20826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Crop image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DieCrack</a:t>
            </a:r>
            <a:r>
              <a:rPr lang="en-US" altLang="ko-KR" dirty="0" smtClean="0"/>
              <a:t> : 351</a:t>
            </a:r>
            <a:r>
              <a:rPr lang="ko-KR" altLang="en-US" dirty="0" smtClean="0"/>
              <a:t>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Normal : 395</a:t>
            </a:r>
            <a:r>
              <a:rPr lang="ko-KR" altLang="en-US" dirty="0" smtClean="0"/>
              <a:t>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Data set </a:t>
            </a:r>
            <a:r>
              <a:rPr lang="ko-KR" altLang="en-US" dirty="0" smtClean="0"/>
              <a:t>구축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크기 </a:t>
            </a:r>
            <a:r>
              <a:rPr lang="en-US" altLang="ko-KR" dirty="0" smtClean="0"/>
              <a:t>: 128x128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561" y="2353552"/>
            <a:ext cx="4808799" cy="4262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017" y="2353552"/>
            <a:ext cx="4841326" cy="4262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7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-1" y="0"/>
            <a:ext cx="12192000" cy="67519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8837" y="90419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3177" y="83096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진행사항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37" y="707153"/>
            <a:ext cx="11355409" cy="6150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477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302" y="135781"/>
            <a:ext cx="8186400" cy="624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03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222" y="305483"/>
            <a:ext cx="8187969" cy="6248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2170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27</Words>
  <Application>Microsoft Office PowerPoint</Application>
  <PresentationFormat>사용자 지정</PresentationFormat>
  <Paragraphs>10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psb</cp:lastModifiedBy>
  <cp:revision>382</cp:revision>
  <dcterms:created xsi:type="dcterms:W3CDTF">2015-07-07T04:48:58Z</dcterms:created>
  <dcterms:modified xsi:type="dcterms:W3CDTF">2022-03-29T09:53:23Z</dcterms:modified>
</cp:coreProperties>
</file>