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75" d="100"/>
          <a:sy n="75" d="100"/>
        </p:scale>
        <p:origin x="-1704" y="-6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20220423)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대학원\프로젝트\Final Dataset\Test\Negative\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대학원\프로젝트\Final Dataset\Test\Negative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대학원\프로젝트\Final Dataset\Test\Negative\3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대학원\프로젝트\Final Dataset\Test\Negative\3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대학원\프로젝트\Final Dataset\Test\Negative\3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대학원\프로젝트\Final Dataset\Test\Negative\34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:\대학원\프로젝트\Final Dataset\Test\Negative\3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대학원\프로젝트\Final Dataset\Test\Negative\4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190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:\대학원\프로젝트\Final Dataset\Test\Negative\42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638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D:\대학원\프로젝트\Final Dataset\Test\Negative\43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12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D:\대학원\프로젝트\Final Dataset\Test\Negative\45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612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D:\대학원\프로젝트\Final Dataset\Test\Negative\45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638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D:\대학원\프로젝트\Final Dataset\Test\Negative\49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638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D:\대학원\프로젝트\Final Dataset\Test\Negative\548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612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D:\대학원\프로젝트\Final Dataset\Test\Negative\58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1612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D:\대학원\프로젝트\Final Dataset\Test\Negative\58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612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D:\대학원\프로젝트\Final Dataset\Test\Negative\60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D:\대학원\프로젝트\Final Dataset\Test\Negative\61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D:\대학원\프로젝트\Final Dataset\Test\Negative\627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0861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D:\대학원\프로젝트\Final Dataset\Test\Negative\630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D:\대학원\프로젝트\Final Dataset\Test\Negative\69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7" name="Picture 23" descr="D:\대학원\프로젝트\Final Dataset\Test\Negative\73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D:\대학원\프로젝트\Final Dataset\Test\Negative\73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Picture 25" descr="D:\대학원\프로젝트\Final Dataset\Test\Negative\74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30607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D:\대학원\프로젝트\Final Dataset\Test\Positive\247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067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Picture 27" descr="D:\대학원\프로젝트\Final Dataset\Test\Positive\359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67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D:\대학원\프로젝트\Final Dataset\Test\Positive\387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67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Picture 29" descr="D:\대학원\프로젝트\Final Dataset\Test\Positive\391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5067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D:\대학원\프로젝트\Final Dataset\Test\Positive\612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003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5" name="Picture 31" descr="D:\대학원\프로젝트\Final Dataset\Test\Positive\776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003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862" y="1949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73.42%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00" y="1949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78.78%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81088"/>
            <a:ext cx="11098213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9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75" y="169402"/>
            <a:ext cx="2253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: 6000</a:t>
            </a:r>
          </a:p>
          <a:p>
            <a:r>
              <a:rPr lang="en-US" altLang="ko-KR" dirty="0" smtClean="0"/>
              <a:t>N : 5000</a:t>
            </a:r>
          </a:p>
          <a:p>
            <a:r>
              <a:rPr lang="en-US" altLang="ko-KR" dirty="0" smtClean="0"/>
              <a:t>S : 1230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Train  </a:t>
            </a:r>
            <a:r>
              <a:rPr lang="en-US" altLang="ko-KR" dirty="0" err="1" smtClean="0"/>
              <a:t>Vaild</a:t>
            </a:r>
            <a:r>
              <a:rPr lang="en-US" altLang="ko-KR" dirty="0" smtClean="0"/>
              <a:t>  Test</a:t>
            </a:r>
            <a:endParaRPr lang="en-US" altLang="ko-KR" dirty="0"/>
          </a:p>
          <a:p>
            <a:r>
              <a:rPr lang="en-US" altLang="ko-KR" dirty="0" smtClean="0"/>
              <a:t>        70  /  15   /  15</a:t>
            </a:r>
            <a:endParaRPr lang="en-US" altLang="ko-KR" dirty="0"/>
          </a:p>
          <a:p>
            <a:r>
              <a:rPr lang="en-US" altLang="ko-KR" dirty="0" smtClean="0"/>
              <a:t>P : 4200 / 900 / 900</a:t>
            </a:r>
          </a:p>
          <a:p>
            <a:r>
              <a:rPr lang="en-US" altLang="ko-KR" dirty="0" smtClean="0"/>
              <a:t>N : 3500 / 750 / 750</a:t>
            </a:r>
          </a:p>
          <a:p>
            <a:r>
              <a:rPr lang="en-US" altLang="ko-KR" dirty="0" smtClean="0"/>
              <a:t>S :  860 /  185 / 185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en-US" altLang="ko-KR" dirty="0" smtClean="0"/>
              <a:t>2 : 4360/935/935</a:t>
            </a:r>
          </a:p>
          <a:p>
            <a:endParaRPr lang="en-US" altLang="ko-KR" dirty="0"/>
          </a:p>
          <a:p>
            <a:r>
              <a:rPr lang="en-US" altLang="ko-KR" dirty="0" smtClean="0"/>
              <a:t>98.85%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69402"/>
            <a:ext cx="1704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2408238"/>
            <a:ext cx="43910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408238"/>
            <a:ext cx="44481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-287798"/>
            <a:ext cx="87836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429000"/>
            <a:ext cx="8478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5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121196"/>
            <a:ext cx="2284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Dataset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확정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90" y="846435"/>
            <a:ext cx="9353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 1,047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Negative</a:t>
            </a:r>
            <a:r>
              <a:rPr lang="ko-KR" altLang="en-US" dirty="0" smtClean="0"/>
              <a:t> </a:t>
            </a:r>
            <a:r>
              <a:rPr lang="en-US" altLang="ko-KR" dirty="0" smtClean="0"/>
              <a:t>890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Filp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), Rotate(90, 180, 270) </a:t>
            </a:r>
            <a:r>
              <a:rPr lang="ko-KR" altLang="en-US" dirty="0" smtClean="0"/>
              <a:t>각 각 </a:t>
            </a:r>
            <a:r>
              <a:rPr lang="en-US" altLang="ko-KR" dirty="0" smtClean="0"/>
              <a:t>6282, 5340 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Ratio(Train / Valid / Test)   :  7 / 1.5 / 1.5</a:t>
            </a:r>
            <a:br>
              <a:rPr lang="en-US" altLang="ko-KR" dirty="0" smtClean="0"/>
            </a:br>
            <a:r>
              <a:rPr lang="en-US" altLang="ko-KR" dirty="0" smtClean="0"/>
              <a:t>Negative(Normal)              :  5000 </a:t>
            </a:r>
            <a:br>
              <a:rPr lang="en-US" altLang="ko-KR" dirty="0" smtClean="0"/>
            </a:br>
            <a:r>
              <a:rPr lang="en-US" altLang="ko-KR" dirty="0" smtClean="0"/>
              <a:t>Positive(Scratch)               :  6000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" y="2110264"/>
            <a:ext cx="44481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75" y="2110264"/>
            <a:ext cx="44481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205" y="27253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36 : 99.2727279663086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6205" y="75513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39 </a:t>
            </a:r>
            <a:r>
              <a:rPr lang="en-US" altLang="ko-KR" dirty="0"/>
              <a:t>: 98.54545593261719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6205" y="128270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35 </a:t>
            </a:r>
            <a:r>
              <a:rPr lang="en-US" altLang="ko-KR" dirty="0"/>
              <a:t>: 97.5151538848877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05" y="182880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38 </a:t>
            </a:r>
            <a:r>
              <a:rPr lang="en-US" altLang="ko-KR" dirty="0"/>
              <a:t>: 97.15151786804199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1605" y="236220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28 </a:t>
            </a:r>
            <a:r>
              <a:rPr lang="en-US" altLang="ko-KR" dirty="0"/>
              <a:t>: 96.36363387107849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121196"/>
            <a:ext cx="2172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Sweep Line 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79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121196"/>
            <a:ext cx="3953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Image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Processing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방식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890" y="11303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adaptive threshold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1889" y="21971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1890" y="32639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888" y="43180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47287" y="11303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1054100"/>
            <a:ext cx="58007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4270375"/>
            <a:ext cx="54673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61687" y="4953000"/>
            <a:ext cx="788581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minLineLength</a:t>
            </a:r>
            <a:r>
              <a:rPr lang="en-US" altLang="ko-KR" dirty="0" smtClean="0">
                <a:solidFill>
                  <a:schemeClr val="tx1"/>
                </a:solidFill>
              </a:rPr>
              <a:t> : 5</a:t>
            </a:r>
            <a:r>
              <a:rPr lang="ko-KR" altLang="en-US" dirty="0" smtClean="0">
                <a:solidFill>
                  <a:schemeClr val="tx1"/>
                </a:solidFill>
              </a:rPr>
              <a:t>고정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threshold : 65 &gt; 55, 45, 35, 25, 15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Max Line Gap : 10 &gt; 10, 15, 25, 30, 25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Threshold (</a:t>
            </a:r>
            <a:r>
              <a:rPr lang="ko-KR" altLang="en-US" dirty="0" smtClean="0">
                <a:solidFill>
                  <a:schemeClr val="tx1"/>
                </a:solidFill>
              </a:rPr>
              <a:t>만나는 점의 기준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숫자가 작으면 많은 수가 검출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정확도 떨어짐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err="1" smtClean="0">
                <a:solidFill>
                  <a:schemeClr val="tx1"/>
                </a:solidFill>
              </a:rPr>
              <a:t>maxLineGap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선과 선의 최대 허용 간격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121196"/>
            <a:ext cx="3953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Image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Processing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방식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890" y="11303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adaptive threshold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1889" y="21971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1890" y="32639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888" y="43180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7287" y="11303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4700"/>
            <a:ext cx="5372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472958" y="50165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BlockSize</a:t>
            </a:r>
            <a:r>
              <a:rPr lang="en-US" altLang="ko-KR" dirty="0" smtClean="0">
                <a:solidFill>
                  <a:schemeClr val="tx1"/>
                </a:solidFill>
              </a:rPr>
              <a:t> : 11</a:t>
            </a:r>
            <a:r>
              <a:rPr lang="ko-KR" altLang="en-US" dirty="0" smtClean="0">
                <a:solidFill>
                  <a:schemeClr val="tx1"/>
                </a:solidFill>
              </a:rPr>
              <a:t>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72958" y="33655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Adaptive_Thres_Mean_C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7118" y="24765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MaxValue</a:t>
            </a:r>
            <a:r>
              <a:rPr lang="en-US" altLang="ko-KR" dirty="0" smtClean="0">
                <a:solidFill>
                  <a:schemeClr val="tx1"/>
                </a:solidFill>
              </a:rPr>
              <a:t> : 255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4562" y="43053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Reverse, none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6415" y="58801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Threshold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: 4 ~ 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2" y="1609724"/>
            <a:ext cx="54959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121196"/>
            <a:ext cx="3953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Image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Processing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방식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890" y="11303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adaptive threshold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1889" y="21971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1890" y="32639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888" y="4318000"/>
            <a:ext cx="209825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7287" y="11303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Contour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" y="2554287"/>
            <a:ext cx="4267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446512" y="4687887"/>
            <a:ext cx="4826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77402" y="5119687"/>
            <a:ext cx="51954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45544" y="5232400"/>
            <a:ext cx="20982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3 ~ 4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High 6 ~7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3" y="368273"/>
            <a:ext cx="4779818" cy="381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713782" y="1972802"/>
            <a:ext cx="5969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28764" y="3568934"/>
            <a:ext cx="457200" cy="46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65800" y="87630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3~7</a:t>
            </a:r>
            <a:br>
              <a:rPr lang="en-US" altLang="ko-KR" dirty="0" smtClean="0"/>
            </a:br>
            <a:r>
              <a:rPr lang="en-US" altLang="ko-KR" dirty="0" smtClean="0"/>
              <a:t>:: Overkill : 1.19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Underkill</a:t>
            </a:r>
            <a:r>
              <a:rPr lang="en-US" altLang="ko-KR" dirty="0" smtClean="0"/>
              <a:t> : 0.57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5798" y="2277602"/>
            <a:ext cx="20056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set</a:t>
            </a:r>
            <a:br>
              <a:rPr lang="en-US" altLang="ko-KR" dirty="0" smtClean="0"/>
            </a:br>
            <a:r>
              <a:rPr lang="en-US" altLang="ko-KR" dirty="0" smtClean="0"/>
              <a:t>:: Overkill : 1.45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Underkill</a:t>
            </a:r>
            <a:r>
              <a:rPr lang="en-US" altLang="ko-KR" dirty="0" smtClean="0"/>
              <a:t> : 0.36</a:t>
            </a:r>
            <a:br>
              <a:rPr lang="en-US" altLang="ko-KR" dirty="0" smtClean="0"/>
            </a:br>
            <a:r>
              <a:rPr lang="en-US" altLang="ko-KR" dirty="0" smtClean="0"/>
              <a:t>   Total : 98.19%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err="1" smtClean="0"/>
              <a:t>과검</a:t>
            </a:r>
            <a:r>
              <a:rPr lang="ko-KR" altLang="en-US" dirty="0" smtClean="0"/>
              <a:t> </a:t>
            </a:r>
            <a:r>
              <a:rPr lang="en-US" altLang="ko-KR" dirty="0" smtClean="0"/>
              <a:t>1650 24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미검</a:t>
            </a:r>
            <a:r>
              <a:rPr lang="ko-KR" altLang="en-US" dirty="0" smtClean="0"/>
              <a:t> </a:t>
            </a:r>
            <a:r>
              <a:rPr lang="en-US" altLang="ko-KR" dirty="0" smtClean="0"/>
              <a:t>1650 6  </a:t>
            </a:r>
            <a:br>
              <a:rPr lang="en-US" altLang="ko-KR" dirty="0" smtClean="0"/>
            </a:br>
            <a:r>
              <a:rPr lang="en-US" altLang="ko-KR" dirty="0" smtClean="0"/>
              <a:t>    1650 30 </a:t>
            </a:r>
          </a:p>
          <a:p>
            <a:endParaRPr lang="en-US" altLang="ko-KR" dirty="0"/>
          </a:p>
          <a:p>
            <a:r>
              <a:rPr lang="en-US" altLang="ko-KR" dirty="0" smtClean="0"/>
              <a:t>ResNet-50 99.2%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대학원\프로젝트\Final Dataset\Test\Positive\7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대학원\프로젝트\Final Dataset\Test\Positive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대학원\프로젝트\Final Dataset\Test\Positive\6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대학원\프로젝트\Final Dataset\Test\Negative\7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2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대학원\프로젝트\Final Dataset\Test\Negative\2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대학원\프로젝트\Final Dataset\Test\Negative\34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대학원\프로젝트\Final Dataset\Test\Negative\49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9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D:\대학원\프로젝트\Final Dataset\Test\Negative\58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739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대학원\프로젝트\Final Dataset\Test\Negative\63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39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대학원\프로젝트\Final Dataset\Test\Negative\63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739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대학원\프로젝트\Final Dataset\Test\Negative\2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대학원\프로젝트\Final Dataset\Test\Negative\4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3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8" y="4722826"/>
            <a:ext cx="10935383" cy="15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2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177</Words>
  <Application>Microsoft Office PowerPoint</Application>
  <PresentationFormat>사용자 지정</PresentationFormat>
  <Paragraphs>68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550</cp:revision>
  <dcterms:created xsi:type="dcterms:W3CDTF">2015-07-07T04:48:58Z</dcterms:created>
  <dcterms:modified xsi:type="dcterms:W3CDTF">2022-05-27T08:18:07Z</dcterms:modified>
</cp:coreProperties>
</file>