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8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9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0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3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3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0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2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8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D05C-60AE-4846-B4A4-E6EA0EBBBAB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53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D05C-60AE-4846-B4A4-E6EA0EBBBAB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E6F3-D7E2-435B-8D49-03FAB46D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2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-deep-deep.tistory.com/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069" y="185895"/>
            <a:ext cx="72016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MNIST</a:t>
            </a:r>
            <a:r>
              <a:rPr lang="ko-KR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</a:t>
            </a:r>
            <a:r>
              <a:rPr lang="en-US" altLang="ko-K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ko-KR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사용한 </a:t>
            </a:r>
            <a:r>
              <a:rPr lang="en-US" altLang="ko-K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MLP </a:t>
            </a:r>
            <a:r>
              <a:rPr lang="ko-KR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</a:t>
            </a:r>
            <a:endParaRPr lang="en-US" altLang="ko-KR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400" dirty="0" smtClean="0"/>
              <a:t>개발 환경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Spyder</a:t>
            </a:r>
            <a:r>
              <a:rPr lang="en-US" altLang="ko-KR" sz="1400" dirty="0" smtClean="0"/>
              <a:t> (Anaconda)</a:t>
            </a:r>
          </a:p>
          <a:p>
            <a:pPr lvl="1"/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400" dirty="0" smtClean="0"/>
              <a:t>개발 언어 </a:t>
            </a:r>
            <a:r>
              <a:rPr lang="en-US" altLang="ko-KR" sz="1400" dirty="0" smtClean="0"/>
              <a:t>: Python (ver3. 9. 2)</a:t>
            </a:r>
          </a:p>
          <a:p>
            <a:pPr lvl="1"/>
            <a:r>
              <a:rPr lang="en-US" altLang="ko-KR" sz="1400" dirty="0"/>
              <a:t>	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Tensorflow</a:t>
            </a:r>
            <a:r>
              <a:rPr lang="en-US" altLang="ko-KR" sz="1400" dirty="0" smtClean="0"/>
              <a:t> (ver2. 4. 1)</a:t>
            </a:r>
          </a:p>
          <a:p>
            <a:pPr lvl="1"/>
            <a:r>
              <a:rPr lang="en-US" altLang="ko-KR" sz="1400" dirty="0"/>
              <a:t>	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Cuda</a:t>
            </a:r>
            <a:r>
              <a:rPr lang="en-US" altLang="ko-KR" sz="1400" dirty="0" smtClean="0"/>
              <a:t> Toolkit (ver11.0)</a:t>
            </a:r>
          </a:p>
          <a:p>
            <a:pPr lvl="1"/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400" dirty="0" smtClean="0"/>
              <a:t>참고 사항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위 와 동일한 버전을 설치하여 </a:t>
            </a:r>
            <a:r>
              <a:rPr lang="en-US" altLang="ko-KR" sz="1400" dirty="0" err="1" smtClean="0"/>
              <a:t>Keras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라이브러리를 사용하는 경우 아래와 같이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b="1" dirty="0" smtClean="0">
                <a:solidFill>
                  <a:srgbClr val="FF0000"/>
                </a:solidFill>
              </a:rPr>
              <a:t>cudnn64_7.dll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을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찾지 못하는 에러</a:t>
            </a:r>
            <a:r>
              <a:rPr lang="ko-KR" altLang="en-US" sz="1400" dirty="0" smtClean="0"/>
              <a:t>가 발생한다</a:t>
            </a:r>
            <a:endParaRPr lang="en-US" altLang="ko-K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57738"/>
            <a:ext cx="7050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4338" y="3913892"/>
            <a:ext cx="79527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위 현상을 조치 하기 위해서는 </a:t>
            </a:r>
            <a:r>
              <a:rPr lang="en-US" altLang="ko-KR" sz="1400" dirty="0" err="1" smtClean="0"/>
              <a:t>Nvidia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홈페이지에 가서 </a:t>
            </a:r>
            <a:r>
              <a:rPr lang="en-US" altLang="ko-KR" sz="1400" b="1" dirty="0" smtClean="0"/>
              <a:t>cudnn64_7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을 설치 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“</a:t>
            </a:r>
            <a:r>
              <a:rPr lang="pt-BR" altLang="ko-KR" sz="1400" dirty="0" smtClean="0">
                <a:solidFill>
                  <a:schemeClr val="tx2"/>
                </a:solidFill>
              </a:rPr>
              <a:t>C</a:t>
            </a:r>
            <a:r>
              <a:rPr lang="pt-BR" altLang="ko-KR" sz="1400" dirty="0">
                <a:solidFill>
                  <a:schemeClr val="tx2"/>
                </a:solidFill>
              </a:rPr>
              <a:t>:\Program Files\NVIDIA GPU Computing </a:t>
            </a:r>
            <a:r>
              <a:rPr lang="pt-BR" altLang="ko-KR" sz="1400" dirty="0" smtClean="0">
                <a:solidFill>
                  <a:schemeClr val="tx2"/>
                </a:solidFill>
              </a:rPr>
              <a:t>Toolkit\CUDA\v10.1\bin” </a:t>
            </a:r>
            <a:r>
              <a:rPr lang="ko-KR" altLang="en-US" sz="1400" dirty="0" smtClean="0"/>
              <a:t>에 붙여 넣기 하면 된다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참고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deep-deep-deep.tistory.com/5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7972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599" y="703754"/>
            <a:ext cx="6327412" cy="3298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47" y="1114988"/>
            <a:ext cx="6327412" cy="3298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33375" y="52181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28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883" y="294237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28</a:t>
            </a:r>
            <a:endParaRPr lang="ko-KR" altLang="en-US" b="1" dirty="0"/>
          </a:p>
        </p:txBody>
      </p:sp>
      <p:sp>
        <p:nvSpPr>
          <p:cNvPr id="5" name="왼쪽 중괄호 4"/>
          <p:cNvSpPr/>
          <p:nvPr/>
        </p:nvSpPr>
        <p:spPr>
          <a:xfrm rot="16200000" flipV="1">
            <a:off x="3916355" y="1849470"/>
            <a:ext cx="288032" cy="632741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10800000" flipH="1">
            <a:off x="540073" y="1499272"/>
            <a:ext cx="288032" cy="327279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00460"/>
            <a:ext cx="6327412" cy="3298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18992374">
            <a:off x="7516779" y="4234994"/>
            <a:ext cx="7954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 smtClean="0"/>
              <a:t>. . .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81653" y="468449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60,000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0409" y="188640"/>
            <a:ext cx="291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MNIST </a:t>
            </a:r>
            <a:r>
              <a:rPr lang="en-US" altLang="ko-KR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n-US" altLang="ko-K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</a:t>
            </a:r>
            <a:r>
              <a:rPr lang="ko-KR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</a:t>
            </a:r>
            <a:endParaRPr lang="en-US" altLang="ko-KR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14" y="6084004"/>
            <a:ext cx="224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[5 0 4 … 5 6 8]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5165" y="5690055"/>
            <a:ext cx="291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MNIST </a:t>
            </a:r>
            <a:r>
              <a:rPr lang="en-US" altLang="ko-KR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ko-KR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_Train</a:t>
            </a:r>
            <a:r>
              <a:rPr lang="en-US" altLang="ko-K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</a:t>
            </a:r>
            <a:r>
              <a:rPr lang="ko-KR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</a:t>
            </a:r>
            <a:endParaRPr lang="en-US" altLang="ko-KR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84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737664"/>
            <a:ext cx="22432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Y_train</a:t>
            </a:r>
            <a:r>
              <a:rPr lang="en-US" altLang="ko-KR" dirty="0" smtClean="0"/>
              <a:t> :</a:t>
            </a:r>
          </a:p>
          <a:p>
            <a:r>
              <a:rPr lang="en-US" altLang="ko-KR" dirty="0" smtClean="0"/>
              <a:t>[5 0 4 … 5 6 8]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6229" y="1504529"/>
            <a:ext cx="331625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Y_train</a:t>
            </a:r>
            <a:r>
              <a:rPr lang="en-US" altLang="ko-KR" dirty="0" smtClean="0"/>
              <a:t> :</a:t>
            </a:r>
          </a:p>
          <a:p>
            <a:r>
              <a:rPr lang="en-US" altLang="ko-KR" dirty="0" smtClean="0"/>
              <a:t>[0 0 0 0 1 0 0 0 0 0]</a:t>
            </a:r>
          </a:p>
          <a:p>
            <a:r>
              <a:rPr lang="en-US" altLang="ko-KR" dirty="0" smtClean="0"/>
              <a:t>[0 0 0 0 0 0 0 0 0 0]</a:t>
            </a:r>
            <a:endParaRPr lang="ko-KR" altLang="en-US" dirty="0" smtClean="0"/>
          </a:p>
          <a:p>
            <a:r>
              <a:rPr lang="en-US" altLang="ko-KR" dirty="0" smtClean="0"/>
              <a:t>[0 0 0 1 0 0 0 0 0 0]</a:t>
            </a:r>
            <a:endParaRPr lang="ko-KR" altLang="en-US" dirty="0" smtClean="0"/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[0 0 0 0 1 0 0 0 0 0]</a:t>
            </a:r>
          </a:p>
          <a:p>
            <a:r>
              <a:rPr lang="en-US" altLang="ko-KR" dirty="0" smtClean="0"/>
              <a:t>[0 0 0 0 0 1 0 0 0 0]</a:t>
            </a:r>
            <a:endParaRPr lang="ko-KR" altLang="en-US" dirty="0" smtClean="0"/>
          </a:p>
          <a:p>
            <a:r>
              <a:rPr lang="en-US" altLang="ko-KR" dirty="0" smtClean="0"/>
              <a:t>[0 0 0 0 0 0 0 1 0 0]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6" y="1558539"/>
            <a:ext cx="34671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19573" y="1196752"/>
            <a:ext cx="2243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 : 0 ~ 9 </a:t>
            </a:r>
            <a:r>
              <a:rPr lang="ko-KR" altLang="en-US" sz="1400" dirty="0" smtClean="0"/>
              <a:t>표현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" name="오른쪽 화살표 5"/>
          <p:cNvSpPr/>
          <p:nvPr/>
        </p:nvSpPr>
        <p:spPr>
          <a:xfrm>
            <a:off x="3837392" y="2624281"/>
            <a:ext cx="659026" cy="87309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409" y="188640"/>
            <a:ext cx="291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원핫코드</a:t>
            </a:r>
            <a:r>
              <a:rPr lang="ko-KR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설명</a:t>
            </a:r>
            <a:endParaRPr lang="en-US" altLang="ko-KR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314" y="557972"/>
            <a:ext cx="701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Keras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모듈 내 </a:t>
            </a:r>
            <a:r>
              <a:rPr lang="en-US" altLang="ko-KR" sz="1400" dirty="0" smtClean="0"/>
              <a:t>Categorical </a:t>
            </a:r>
            <a:r>
              <a:rPr lang="ko-KR" altLang="en-US" sz="1400" dirty="0" smtClean="0"/>
              <a:t>함수를 사용하며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정수형 데이터를 자리 수로 표현 한다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478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152</Words>
  <Application>Microsoft Office PowerPoint</Application>
  <PresentationFormat>화면 슬라이드 쇼(4:3)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psb</dc:creator>
  <cp:lastModifiedBy>psb</cp:lastModifiedBy>
  <cp:revision>37</cp:revision>
  <dcterms:created xsi:type="dcterms:W3CDTF">2021-04-24T23:59:28Z</dcterms:created>
  <dcterms:modified xsi:type="dcterms:W3CDTF">2021-04-27T00:15:21Z</dcterms:modified>
</cp:coreProperties>
</file>