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4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0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3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3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0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2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8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3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D05C-60AE-4846-B4A4-E6EA0EBBBAB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2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35" y="1195442"/>
            <a:ext cx="4058177" cy="509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73" y="1180656"/>
            <a:ext cx="4034522" cy="512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1135" y="949221"/>
            <a:ext cx="2109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ResNet-5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를 사용한 </a:t>
            </a:r>
            <a:r>
              <a:rPr lang="en-US" altLang="ko-KR" sz="1000" b="1" dirty="0" smtClean="0"/>
              <a:t>MNIST </a:t>
            </a:r>
            <a:r>
              <a:rPr lang="ko-KR" altLang="en-US" sz="1000" b="1" dirty="0" smtClean="0"/>
              <a:t>인식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01973" y="934435"/>
            <a:ext cx="2678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Convolution  </a:t>
            </a:r>
            <a:r>
              <a:rPr lang="ko-KR" altLang="en-US" sz="1000" b="1" dirty="0" smtClean="0"/>
              <a:t>신경망을 사용한 </a:t>
            </a:r>
            <a:r>
              <a:rPr lang="en-US" altLang="ko-KR" sz="1000" b="1" dirty="0" smtClean="0"/>
              <a:t>MNIST</a:t>
            </a:r>
            <a:r>
              <a:rPr lang="ko-KR" altLang="en-US" sz="1000" b="1" dirty="0" smtClean="0"/>
              <a:t>인식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831135" y="2625747"/>
            <a:ext cx="8205359" cy="97229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19123" y="3757492"/>
            <a:ext cx="504059" cy="258661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67204" y="3744988"/>
            <a:ext cx="504059" cy="258661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967" y="299927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다른 구간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RestNet-5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Convolution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신경망을 사용한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MNIST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인식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5" y="317004"/>
            <a:ext cx="52292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0169" y="147085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①</a:t>
            </a:r>
            <a:endParaRPr lang="ko-KR" altLang="en-US" sz="10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2" y="3284984"/>
            <a:ext cx="3041535" cy="176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07904" y="3327553"/>
            <a:ext cx="1121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[5 0 4 … 5 6 8]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3" y="2750731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1) </a:t>
            </a:r>
            <a:r>
              <a:rPr lang="en-US" altLang="ko-KR" sz="1000" b="1" dirty="0" err="1" smtClean="0"/>
              <a:t>x_train</a:t>
            </a:r>
            <a:r>
              <a:rPr lang="en-US" altLang="ko-KR" sz="1000" b="1" dirty="0" smtClean="0"/>
              <a:t> data</a:t>
            </a:r>
            <a:br>
              <a:rPr lang="en-US" altLang="ko-KR" sz="1000" b="1" dirty="0" smtClean="0"/>
            </a:br>
            <a:r>
              <a:rPr lang="en-US" altLang="ko-KR" sz="1000" b="1" dirty="0" smtClean="0"/>
              <a:t>: 28x28 </a:t>
            </a:r>
            <a:r>
              <a:rPr lang="ko-KR" altLang="en-US" sz="1000" b="1" dirty="0" smtClean="0"/>
              <a:t>크기의 필기체 영상 </a:t>
            </a:r>
            <a:r>
              <a:rPr lang="en-US" altLang="ko-KR" sz="1000" b="1" dirty="0" smtClean="0"/>
              <a:t>60,000</a:t>
            </a:r>
            <a:r>
              <a:rPr lang="ko-KR" altLang="en-US" sz="1000" b="1" dirty="0" smtClean="0"/>
              <a:t>개로 구성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2758262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/>
              <a:t>y</a:t>
            </a:r>
            <a:r>
              <a:rPr lang="en-US" altLang="ko-KR" sz="1000" b="1" dirty="0" err="1" smtClean="0"/>
              <a:t>_train</a:t>
            </a:r>
            <a:r>
              <a:rPr lang="en-US" altLang="ko-KR" sz="1000" b="1" dirty="0" smtClean="0"/>
              <a:t> data</a:t>
            </a:r>
            <a:br>
              <a:rPr lang="en-US" altLang="ko-KR" sz="1000" b="1" dirty="0" smtClean="0"/>
            </a:b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해당 필기체 영상에 대한 답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3" y="5301207"/>
            <a:ext cx="3478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2) 0 ~ 255 </a:t>
            </a:r>
            <a:r>
              <a:rPr lang="ko-KR" altLang="en-US" sz="1000" b="1" dirty="0" smtClean="0"/>
              <a:t>값으로 구성된 데이터를 </a:t>
            </a:r>
            <a:r>
              <a:rPr lang="en-US" altLang="ko-KR" sz="1000" b="1" dirty="0" smtClean="0"/>
              <a:t>0 ~ 1 </a:t>
            </a:r>
            <a:r>
              <a:rPr lang="ko-KR" altLang="en-US" sz="1000" b="1" dirty="0" smtClean="0"/>
              <a:t>사이로 정규화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3" y="5906863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3) </a:t>
            </a:r>
            <a:r>
              <a:rPr lang="ko-KR" altLang="en-US" sz="1000" b="1" dirty="0" err="1" smtClean="0"/>
              <a:t>원핫코드</a:t>
            </a:r>
            <a:r>
              <a:rPr lang="ko-KR" altLang="en-US" sz="1000" b="1" dirty="0" smtClean="0"/>
              <a:t> 수행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en-US" altLang="ko-KR" sz="1000" b="1" dirty="0" smtClean="0"/>
              <a:t> : </a:t>
            </a:r>
            <a:r>
              <a:rPr lang="ko-KR" altLang="en-US" sz="1000" b="1" dirty="0" smtClean="0"/>
              <a:t>정수형 데이터를 자리수로 표현하는 방식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74888" y="5906863"/>
            <a:ext cx="11216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Y_train</a:t>
            </a:r>
            <a:r>
              <a:rPr lang="en-US" altLang="ko-KR" sz="1000" dirty="0" smtClean="0"/>
              <a:t> :</a:t>
            </a:r>
          </a:p>
          <a:p>
            <a:r>
              <a:rPr lang="en-US" altLang="ko-KR" sz="1000" dirty="0" smtClean="0"/>
              <a:t>[5 0 4 … 5 6 8]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914326" y="5138303"/>
            <a:ext cx="136861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Y_train</a:t>
            </a:r>
            <a:r>
              <a:rPr lang="en-US" altLang="ko-KR" sz="1000" dirty="0" smtClean="0"/>
              <a:t> :</a:t>
            </a:r>
          </a:p>
          <a:p>
            <a:r>
              <a:rPr lang="en-US" altLang="ko-KR" sz="1000" dirty="0" smtClean="0"/>
              <a:t>[0 0 0 0 1 0 0 0 0 0]</a:t>
            </a:r>
          </a:p>
          <a:p>
            <a:r>
              <a:rPr lang="en-US" altLang="ko-KR" sz="1000" dirty="0" smtClean="0"/>
              <a:t>[0 0 0 0 0 0 0 0 0 0]</a:t>
            </a:r>
            <a:endParaRPr lang="ko-KR" altLang="en-US" sz="1000" dirty="0" smtClean="0"/>
          </a:p>
          <a:p>
            <a:r>
              <a:rPr lang="en-US" altLang="ko-KR" sz="1000" dirty="0" smtClean="0"/>
              <a:t>[0 0 0 1 0 0 0 0 0 0]</a:t>
            </a:r>
            <a:endParaRPr lang="ko-KR" altLang="en-US" sz="1000" dirty="0" smtClean="0"/>
          </a:p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[0 0 0 0 1 0 0 0 0 0]</a:t>
            </a:r>
          </a:p>
          <a:p>
            <a:r>
              <a:rPr lang="en-US" altLang="ko-KR" sz="1000" dirty="0" smtClean="0"/>
              <a:t>[0 0 0 0 0 1 0 0 0 0]</a:t>
            </a:r>
            <a:endParaRPr lang="ko-KR" altLang="en-US" sz="1000" dirty="0" smtClean="0"/>
          </a:p>
          <a:p>
            <a:r>
              <a:rPr lang="en-US" altLang="ko-KR" sz="1000" dirty="0" smtClean="0"/>
              <a:t>[0 0 0 0 0 0 0 1 0 0]</a:t>
            </a:r>
            <a:endParaRPr lang="ko-KR" altLang="en-US" sz="1000" dirty="0" smtClean="0"/>
          </a:p>
        </p:txBody>
      </p:sp>
      <p:sp>
        <p:nvSpPr>
          <p:cNvPr id="17" name="오른쪽 화살표 16"/>
          <p:cNvSpPr/>
          <p:nvPr/>
        </p:nvSpPr>
        <p:spPr>
          <a:xfrm>
            <a:off x="4499992" y="5953911"/>
            <a:ext cx="254084" cy="3060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16130" y="200511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②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226294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③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314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84" y="260648"/>
            <a:ext cx="53911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790284" y="1988840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Conv</a:t>
            </a:r>
            <a:endParaRPr lang="ko-KR" altLang="en-US" sz="105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20700" y="1988840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Pooling</a:t>
            </a:r>
            <a:endParaRPr lang="ko-KR" altLang="en-US" sz="105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84796" y="1988840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Conv</a:t>
            </a:r>
            <a:endParaRPr lang="ko-KR" altLang="en-US" sz="105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08163" y="1992062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Pooling</a:t>
            </a:r>
            <a:endParaRPr lang="ko-KR" altLang="en-US" sz="105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40980" y="1983661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Conv</a:t>
            </a:r>
            <a:endParaRPr lang="ko-KR" altLang="en-US" sz="105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933068" y="1992062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FC</a:t>
            </a:r>
            <a:endParaRPr lang="ko-KR" altLang="en-US" sz="105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15706" y="1992062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FC</a:t>
            </a:r>
            <a:endParaRPr lang="ko-KR" altLang="en-US" sz="1050" dirty="0"/>
          </a:p>
        </p:txBody>
      </p:sp>
      <p:sp>
        <p:nvSpPr>
          <p:cNvPr id="5" name="이등변 삼각형 4"/>
          <p:cNvSpPr/>
          <p:nvPr/>
        </p:nvSpPr>
        <p:spPr>
          <a:xfrm rot="5400000">
            <a:off x="2426601" y="2517066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5400000">
            <a:off x="3286304" y="2513844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4110720" y="2513844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4924943" y="2508665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5400000">
            <a:off x="5751828" y="2517066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5400000">
            <a:off x="6540272" y="2508664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10" y="3397884"/>
            <a:ext cx="2340459" cy="123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740" y="3386442"/>
            <a:ext cx="1692160" cy="124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29" y="5489187"/>
            <a:ext cx="2164027" cy="132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 descr="convolution 연산 과정. 출처=pyimagesearch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9" y="5489187"/>
            <a:ext cx="2550993" cy="12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왼쪽 중괄호 23"/>
          <p:cNvSpPr/>
          <p:nvPr/>
        </p:nvSpPr>
        <p:spPr>
          <a:xfrm rot="16200000">
            <a:off x="3840336" y="3090365"/>
            <a:ext cx="435763" cy="4273954"/>
          </a:xfrm>
          <a:prstGeom prst="leftBrace">
            <a:avLst>
              <a:gd name="adj1" fmla="val 52566"/>
              <a:gd name="adj2" fmla="val 19014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6200000" flipH="1">
            <a:off x="5874466" y="5976092"/>
            <a:ext cx="447014" cy="388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960111" y="4598353"/>
            <a:ext cx="166443" cy="450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.</a:t>
            </a:r>
          </a:p>
          <a:p>
            <a:r>
              <a:rPr lang="en-US" altLang="ko-KR" sz="1100" b="1" dirty="0" smtClean="0"/>
              <a:t>.</a:t>
            </a:r>
          </a:p>
          <a:p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11457" y="4718701"/>
            <a:ext cx="5189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filters :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6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개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-&gt; filter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16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개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-&gt; filter : 120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개 씩 변경해가며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Convolution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진행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66413" y="4544253"/>
            <a:ext cx="453245" cy="10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54759" y="4521876"/>
            <a:ext cx="548396" cy="130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32277" y="4368467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코드에서는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5x5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필터사용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56" y="5671951"/>
            <a:ext cx="751409" cy="60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628957" y="3386442"/>
            <a:ext cx="510413" cy="486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 rot="2514177">
            <a:off x="3800941" y="3647892"/>
            <a:ext cx="166443" cy="450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.</a:t>
            </a:r>
          </a:p>
          <a:p>
            <a:r>
              <a:rPr lang="en-US" altLang="ko-KR" sz="1100" b="1" dirty="0" smtClean="0"/>
              <a:t>.</a:t>
            </a:r>
          </a:p>
          <a:p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34" name="아래쪽 화살표 33"/>
          <p:cNvSpPr/>
          <p:nvPr/>
        </p:nvSpPr>
        <p:spPr>
          <a:xfrm rot="16200000">
            <a:off x="4271648" y="3968308"/>
            <a:ext cx="447014" cy="388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2599899" y="5445224"/>
            <a:ext cx="253925" cy="1644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ResNet-5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5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84" y="188640"/>
            <a:ext cx="45243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790284" y="1850003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Conv</a:t>
            </a:r>
            <a:endParaRPr lang="ko-KR" altLang="en-US" sz="105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20700" y="1850003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Conv</a:t>
            </a:r>
            <a:endParaRPr lang="ko-KR" altLang="en-US" sz="105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84796" y="1850003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Pooling</a:t>
            </a:r>
            <a:endParaRPr lang="ko-KR" altLang="en-US" sz="105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08163" y="1853225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Drop out</a:t>
            </a:r>
            <a:endParaRPr lang="ko-KR" altLang="en-US" sz="105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40980" y="1844824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FC</a:t>
            </a:r>
            <a:endParaRPr lang="ko-KR" altLang="en-US" sz="105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933068" y="1853225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Drop out</a:t>
            </a:r>
            <a:endParaRPr lang="ko-KR" altLang="en-US" sz="105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15706" y="1853225"/>
            <a:ext cx="5760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FC</a:t>
            </a:r>
            <a:endParaRPr lang="ko-KR" altLang="en-US" sz="1050" dirty="0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2426601" y="2378229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5400000">
            <a:off x="3286304" y="2375007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4110720" y="2375007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5400000">
            <a:off x="4924943" y="2369828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5751828" y="2378229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6540272" y="2369827"/>
            <a:ext cx="157667" cy="1021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10" y="3109852"/>
            <a:ext cx="2340459" cy="123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740" y="3098410"/>
            <a:ext cx="1692160" cy="124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29" y="5201155"/>
            <a:ext cx="2164027" cy="132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 descr="convolution 연산 과정. 출처=pyimagesearch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9" y="5201155"/>
            <a:ext cx="2550993" cy="12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왼쪽 중괄호 21"/>
          <p:cNvSpPr/>
          <p:nvPr/>
        </p:nvSpPr>
        <p:spPr>
          <a:xfrm rot="16200000">
            <a:off x="3840336" y="2802333"/>
            <a:ext cx="435763" cy="4273954"/>
          </a:xfrm>
          <a:prstGeom prst="leftBrace">
            <a:avLst>
              <a:gd name="adj1" fmla="val 52566"/>
              <a:gd name="adj2" fmla="val 19014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6200000" flipH="1">
            <a:off x="5874466" y="5688060"/>
            <a:ext cx="447014" cy="388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60111" y="4310321"/>
            <a:ext cx="166443" cy="450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.</a:t>
            </a:r>
          </a:p>
          <a:p>
            <a:r>
              <a:rPr lang="en-US" altLang="ko-KR" sz="1100" b="1" dirty="0" smtClean="0"/>
              <a:t>.</a:t>
            </a:r>
          </a:p>
          <a:p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11457" y="4430669"/>
            <a:ext cx="4222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filters :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32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개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-&gt; filter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64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개 씩 변경해가며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Convolution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진행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66413" y="4256221"/>
            <a:ext cx="453245" cy="10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54759" y="4233844"/>
            <a:ext cx="548396" cy="130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2277" y="4080435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코드에서는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3x3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필터사용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56" y="5383919"/>
            <a:ext cx="751409" cy="60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628957" y="3098410"/>
            <a:ext cx="510413" cy="486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 rot="2514177">
            <a:off x="3800941" y="3359860"/>
            <a:ext cx="166443" cy="450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.</a:t>
            </a:r>
          </a:p>
          <a:p>
            <a:r>
              <a:rPr lang="en-US" altLang="ko-KR" sz="1100" b="1" dirty="0" smtClean="0"/>
              <a:t>.</a:t>
            </a:r>
          </a:p>
          <a:p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32" name="아래쪽 화살표 31"/>
          <p:cNvSpPr/>
          <p:nvPr/>
        </p:nvSpPr>
        <p:spPr>
          <a:xfrm rot="16200000">
            <a:off x="4271648" y="3680276"/>
            <a:ext cx="447014" cy="388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2599899" y="5157192"/>
            <a:ext cx="253925" cy="1644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Convolution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8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48680"/>
            <a:ext cx="6364287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Convolution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5062"/>
            <a:ext cx="5109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Drop out </a:t>
            </a:r>
            <a:r>
              <a:rPr lang="ko-KR" altLang="en-US" sz="1100" b="1" dirty="0" smtClean="0"/>
              <a:t>을 사용하여 </a:t>
            </a:r>
            <a:r>
              <a:rPr lang="en-US" altLang="ko-KR" sz="1100" b="1" dirty="0" smtClean="0"/>
              <a:t>Layer</a:t>
            </a:r>
            <a:r>
              <a:rPr lang="ko-KR" altLang="en-US" sz="1100" b="1" dirty="0" smtClean="0"/>
              <a:t>와 </a:t>
            </a:r>
            <a:r>
              <a:rPr lang="en-US" altLang="ko-KR" sz="1100" b="1" dirty="0" smtClean="0"/>
              <a:t>Layer </a:t>
            </a:r>
            <a:r>
              <a:rPr lang="ko-KR" altLang="en-US" sz="1100" b="1" dirty="0" smtClean="0"/>
              <a:t>간 결합 시 일부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Node</a:t>
            </a:r>
            <a:r>
              <a:rPr lang="ko-KR" altLang="en-US" sz="1100" b="1" dirty="0" smtClean="0"/>
              <a:t>를 결합에서 제외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현재 코드에서는 다음 </a:t>
            </a:r>
            <a:r>
              <a:rPr lang="en-US" altLang="ko-KR" sz="1100" b="1" dirty="0" smtClean="0"/>
              <a:t>Layer</a:t>
            </a:r>
            <a:r>
              <a:rPr lang="ko-KR" altLang="en-US" sz="1100" b="1" dirty="0" smtClean="0"/>
              <a:t>와 결합 시 </a:t>
            </a:r>
            <a:r>
              <a:rPr lang="en-US" altLang="ko-KR" sz="1100" b="1" dirty="0" smtClean="0"/>
              <a:t>50%</a:t>
            </a:r>
            <a:r>
              <a:rPr lang="ko-KR" altLang="en-US" sz="1100" b="1" dirty="0" smtClean="0"/>
              <a:t>의</a:t>
            </a:r>
            <a:r>
              <a:rPr lang="en-US" altLang="ko-KR" sz="1100" b="1" dirty="0" smtClean="0"/>
              <a:t> Node</a:t>
            </a:r>
            <a:r>
              <a:rPr lang="ko-KR" altLang="en-US" sz="1100" b="1" dirty="0" smtClean="0"/>
              <a:t>만 랜덤으로 결합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1264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6159"/>
            <a:ext cx="5657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5" y="1407210"/>
            <a:ext cx="1744712" cy="502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3442" y="1983274"/>
            <a:ext cx="4844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실제 분포 </a:t>
            </a:r>
            <a:r>
              <a:rPr lang="en-US" altLang="ko-KR" sz="1000" b="1" dirty="0" smtClean="0"/>
              <a:t>q</a:t>
            </a:r>
            <a:r>
              <a:rPr lang="ko-KR" altLang="en-US" sz="1000" b="1" dirty="0" smtClean="0"/>
              <a:t>를 모르는 상태에서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모델링을 통해 구한 분포 </a:t>
            </a:r>
            <a:r>
              <a:rPr lang="en-US" altLang="ko-KR" sz="1000" b="1" dirty="0" smtClean="0"/>
              <a:t>p</a:t>
            </a:r>
            <a:r>
              <a:rPr lang="ko-KR" altLang="en-US" sz="1000" b="1" dirty="0" smtClean="0"/>
              <a:t>와 </a:t>
            </a:r>
            <a:r>
              <a:rPr lang="en-US" altLang="ko-KR" sz="1000" b="1" dirty="0" smtClean="0"/>
              <a:t>q</a:t>
            </a:r>
            <a:r>
              <a:rPr lang="ko-KR" altLang="en-US" sz="1000" b="1" dirty="0" smtClean="0"/>
              <a:t>를 예측하는 방식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실제 값과 예측 값이 맞는 경우 </a:t>
            </a:r>
            <a:r>
              <a:rPr lang="en-US" altLang="ko-KR" sz="1000" b="1" dirty="0" smtClean="0"/>
              <a:t>0</a:t>
            </a:r>
            <a:r>
              <a:rPr lang="ko-KR" altLang="en-US" sz="1000" b="1" dirty="0" smtClean="0"/>
              <a:t>에 수렴하고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틀릴 경우 값이 커진다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1135147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#Cross entropy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2564904"/>
            <a:ext cx="443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#Adam</a:t>
            </a:r>
            <a:br>
              <a:rPr lang="en-US" altLang="ko-KR" sz="1000" b="1" dirty="0" smtClean="0"/>
            </a:br>
            <a:r>
              <a:rPr lang="en-US" altLang="ko-KR" sz="1000" b="1" dirty="0" smtClean="0"/>
              <a:t>Optimizer </a:t>
            </a:r>
            <a:r>
              <a:rPr lang="ko-KR" altLang="en-US" sz="1000" b="1" dirty="0" smtClean="0"/>
              <a:t>종류 하나로 </a:t>
            </a:r>
            <a:r>
              <a:rPr lang="en-US" altLang="ko-KR" sz="1000" b="1" dirty="0" err="1" smtClean="0"/>
              <a:t>RMSProp</a:t>
            </a:r>
            <a:r>
              <a:rPr lang="ko-KR" altLang="en-US" sz="1000" b="1" dirty="0" smtClean="0"/>
              <a:t>과 </a:t>
            </a:r>
            <a:r>
              <a:rPr lang="en-US" altLang="ko-KR" sz="1000" b="1" dirty="0" err="1" smtClean="0"/>
              <a:t>Momenum</a:t>
            </a:r>
            <a:r>
              <a:rPr lang="ko-KR" altLang="en-US" sz="1000" b="1" dirty="0" smtClean="0"/>
              <a:t>을 동시에 만족하는 방식 </a:t>
            </a:r>
            <a:endParaRPr lang="ko-KR" altLang="en-US" sz="1000" b="1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0082"/>
            <a:ext cx="5910507" cy="310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18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6545263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31623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3820" y="220486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결과 데이터 출력</a:t>
            </a:r>
            <a:endParaRPr lang="ko-KR" altLang="en-US" sz="10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28670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78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Result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77" y="3573720"/>
            <a:ext cx="2754119" cy="20992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28" y="1247734"/>
            <a:ext cx="2807083" cy="2108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68" y="3571225"/>
            <a:ext cx="2711196" cy="20992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32556"/>
            <a:ext cx="2752349" cy="2114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499992" y="944389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951853"/>
            <a:ext cx="2109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ResNet-5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를 사용한 </a:t>
            </a:r>
            <a:r>
              <a:rPr lang="en-US" altLang="ko-KR" sz="1000" b="1" dirty="0" smtClean="0"/>
              <a:t>MNIST </a:t>
            </a:r>
            <a:r>
              <a:rPr lang="ko-KR" altLang="en-US" sz="1000" b="1" dirty="0" smtClean="0"/>
              <a:t>인식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67016" y="908720"/>
            <a:ext cx="2678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Convolution  </a:t>
            </a:r>
            <a:r>
              <a:rPr lang="ko-KR" altLang="en-US" sz="1000" b="1" dirty="0" smtClean="0"/>
              <a:t>신경망을 사용한 </a:t>
            </a:r>
            <a:r>
              <a:rPr lang="en-US" altLang="ko-KR" sz="1000" b="1" dirty="0" smtClean="0"/>
              <a:t>MNIST</a:t>
            </a:r>
            <a:r>
              <a:rPr lang="ko-KR" altLang="en-US" sz="1000" b="1" dirty="0" smtClean="0"/>
              <a:t>인식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5949280"/>
            <a:ext cx="745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ResNet-5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를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사용한 경우 </a:t>
            </a:r>
            <a:r>
              <a:rPr lang="en-US" altLang="ko-KR" sz="1000" b="1" dirty="0" smtClean="0"/>
              <a:t>Epoch</a:t>
            </a:r>
            <a:r>
              <a:rPr lang="ko-KR" altLang="en-US" sz="1000" b="1" dirty="0" smtClean="0"/>
              <a:t>이 진행 됨에 따라 손실률과 정확성 부분에 대해서 변동폭이 </a:t>
            </a:r>
            <a:r>
              <a:rPr lang="en-US" altLang="ko-KR" sz="1000" b="1" dirty="0" smtClean="0"/>
              <a:t>Convolution </a:t>
            </a:r>
            <a:r>
              <a:rPr lang="ko-KR" altLang="en-US" sz="1000" b="1" dirty="0" smtClean="0"/>
              <a:t>신경망에 비해 크다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반면</a:t>
            </a:r>
            <a:r>
              <a:rPr lang="en-US" altLang="ko-KR" sz="1000" b="1" dirty="0" smtClean="0"/>
              <a:t>, Convolution </a:t>
            </a:r>
            <a:r>
              <a:rPr lang="ko-KR" altLang="en-US" sz="1000" b="1" dirty="0" smtClean="0"/>
              <a:t>신경망은 초반 </a:t>
            </a:r>
            <a:r>
              <a:rPr lang="en-US" altLang="ko-KR" sz="1000" b="1" dirty="0" smtClean="0"/>
              <a:t>Epoch</a:t>
            </a:r>
            <a:r>
              <a:rPr lang="ko-KR" altLang="en-US" sz="1000" b="1" dirty="0" smtClean="0"/>
              <a:t>에서 정확성이 급등한 후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 미비하게 증가하는 추세를 보인다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9446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293</Words>
  <Application>Microsoft Office PowerPoint</Application>
  <PresentationFormat>화면 슬라이드 쇼(4:3)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psb</dc:creator>
  <cp:lastModifiedBy>psb</cp:lastModifiedBy>
  <cp:revision>118</cp:revision>
  <dcterms:created xsi:type="dcterms:W3CDTF">2021-04-24T23:59:28Z</dcterms:created>
  <dcterms:modified xsi:type="dcterms:W3CDTF">2021-05-30T09:01:15Z</dcterms:modified>
</cp:coreProperties>
</file>