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31" r:id="rId3"/>
    <p:sldId id="342" r:id="rId4"/>
    <p:sldId id="335" r:id="rId5"/>
    <p:sldId id="336" r:id="rId6"/>
    <p:sldId id="338" r:id="rId7"/>
    <p:sldId id="339" r:id="rId8"/>
    <p:sldId id="341" r:id="rId9"/>
    <p:sldId id="33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423" autoAdjust="0"/>
  </p:normalViewPr>
  <p:slideViewPr>
    <p:cSldViewPr snapToGrid="0" showGuides="1">
      <p:cViewPr>
        <p:scale>
          <a:sx n="100" d="100"/>
          <a:sy n="100" d="100"/>
        </p:scale>
        <p:origin x="-990" y="-4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601787"/>
            <a:ext cx="6380273" cy="1586303"/>
            <a:chOff x="527769" y="2118951"/>
            <a:chExt cx="5561977" cy="1586303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950919" cy="646331"/>
              <a:chOff x="471977" y="2691080"/>
              <a:chExt cx="3950919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1905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산업인공지능개론</a:t>
                </a:r>
                <a:endParaRPr lang="ko-KR" altLang="en-US" sz="36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1905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산업인공지능개론</a:t>
                </a:r>
                <a:endParaRPr lang="ko-KR" altLang="en-US" sz="36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2118951"/>
              <a:ext cx="55619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Durable Rule </a:t>
              </a:r>
              <a:r>
                <a:rPr lang="ko-KR" altLang="en-US" sz="44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시스템 구축</a:t>
              </a:r>
              <a:endParaRPr lang="ko-KR" altLang="en-US" sz="44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015901" y="605465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산업인공지능학과 박성범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</a:rPr>
              <a:t>(2020254012)</a:t>
            </a: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현업 업무 소개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219200" y="31431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13824" y="31685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59166" y="316857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규칙 설명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9166" y="3569543"/>
            <a:ext cx="566563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Durable Rule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패키지를 사용한 현업의 문제 해결을 위한  규칙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15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 구현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064" y="1872130"/>
            <a:ext cx="2253905" cy="2281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1.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현업 업무 설명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2332" y="3835670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accent4"/>
                </a:solidFill>
              </a:rPr>
              <a:t>영상 획득 불량</a:t>
            </a:r>
            <a:endParaRPr lang="en-US" altLang="ko-KR" sz="1600" b="1" dirty="0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accent4"/>
                </a:solidFill>
              </a:rPr>
              <a:t>장치 인식 불량</a:t>
            </a:r>
            <a:endParaRPr lang="en-US" altLang="ko-KR" sz="1600" b="1" dirty="0" smtClean="0">
              <a:solidFill>
                <a:schemeClr val="accent4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02" y="4269054"/>
            <a:ext cx="5233698" cy="23280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02" y="1991093"/>
            <a:ext cx="5233698" cy="10456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78" y="1364510"/>
            <a:ext cx="1654981" cy="123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줄무늬가 있는 오른쪽 화살표 1"/>
          <p:cNvSpPr/>
          <p:nvPr/>
        </p:nvSpPr>
        <p:spPr>
          <a:xfrm>
            <a:off x="3257313" y="1891180"/>
            <a:ext cx="1695450" cy="1407910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영상획득</a:t>
            </a:r>
            <a:endParaRPr lang="ko-KR" altLang="en-US" dirty="0"/>
          </a:p>
        </p:txBody>
      </p:sp>
      <p:sp>
        <p:nvSpPr>
          <p:cNvPr id="85" name="줄무늬가 있는 오른쪽 화살표 84"/>
          <p:cNvSpPr/>
          <p:nvPr/>
        </p:nvSpPr>
        <p:spPr>
          <a:xfrm rot="5400000">
            <a:off x="7256779" y="2603024"/>
            <a:ext cx="964091" cy="2085974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dirty="0" smtClean="0"/>
              <a:t>외관검사</a:t>
            </a:r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2838450" y="2800350"/>
            <a:ext cx="1847850" cy="962025"/>
          </a:xfrm>
          <a:custGeom>
            <a:avLst/>
            <a:gdLst>
              <a:gd name="connsiteX0" fmla="*/ 1847850 w 1847850"/>
              <a:gd name="connsiteY0" fmla="*/ 0 h 962025"/>
              <a:gd name="connsiteX1" fmla="*/ 409575 w 1847850"/>
              <a:gd name="connsiteY1" fmla="*/ 0 h 962025"/>
              <a:gd name="connsiteX2" fmla="*/ 0 w 184785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7850" h="962025">
                <a:moveTo>
                  <a:pt x="1847850" y="0"/>
                </a:moveTo>
                <a:lnTo>
                  <a:pt x="409575" y="0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22454" y="3353623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accent4"/>
                </a:solidFill>
              </a:rPr>
              <a:t>고객 이슈 접수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/>
            </a:r>
            <a:br>
              <a:rPr lang="en-US" altLang="ko-KR" sz="1600" b="1" dirty="0" smtClean="0">
                <a:solidFill>
                  <a:schemeClr val="accent4"/>
                </a:solidFill>
              </a:rPr>
            </a:br>
            <a:r>
              <a:rPr lang="ko-KR" altLang="en-US" sz="1600" b="1" dirty="0" smtClean="0">
                <a:solidFill>
                  <a:schemeClr val="accent4"/>
                </a:solidFill>
              </a:rPr>
              <a:t>개발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버전 배포</a:t>
            </a:r>
            <a:endParaRPr lang="en-US" altLang="ko-KR" sz="1600" b="1" dirty="0" smtClean="0">
              <a:solidFill>
                <a:schemeClr val="accent4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946107" y="3605472"/>
            <a:ext cx="1133475" cy="0"/>
          </a:xfrm>
          <a:prstGeom prst="straightConnector1">
            <a:avLst/>
          </a:prstGeom>
          <a:ln w="28575">
            <a:solidFill>
              <a:schemeClr val="accent4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625" y="670970"/>
            <a:ext cx="653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AOI(Automatic </a:t>
            </a:r>
            <a:r>
              <a:rPr lang="en-US" altLang="ko-KR" sz="2000" dirty="0">
                <a:solidFill>
                  <a:schemeClr val="accent4"/>
                </a:solidFill>
              </a:rPr>
              <a:t>O</a:t>
            </a:r>
            <a:r>
              <a:rPr lang="en-US" altLang="ko-KR" sz="2000" dirty="0" smtClean="0">
                <a:solidFill>
                  <a:schemeClr val="accent4"/>
                </a:solidFill>
              </a:rPr>
              <a:t>ptical Inspection)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설비 </a:t>
            </a:r>
            <a:r>
              <a:rPr lang="en-US" altLang="ko-KR" sz="2000" dirty="0" smtClean="0">
                <a:solidFill>
                  <a:schemeClr val="accent4"/>
                </a:solidFill>
              </a:rPr>
              <a:t>Vision S/W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개발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2.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규칙 설명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영상 품질 향상 관련 규칙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7" y="1457325"/>
            <a:ext cx="7516813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16"/>
          <a:stretch/>
        </p:blipFill>
        <p:spPr bwMode="auto">
          <a:xfrm>
            <a:off x="246297" y="5057775"/>
            <a:ext cx="685958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3.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규칙 설명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310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영상 획득 문제 관련 규칙 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2" y="1681162"/>
            <a:ext cx="7773987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2" y="4000500"/>
            <a:ext cx="70786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8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4.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규칙 설명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영상 관련 규칙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결</a:t>
            </a:r>
            <a:r>
              <a:rPr lang="ko-KR" altLang="en-US" sz="2000" dirty="0">
                <a:solidFill>
                  <a:schemeClr val="accent4"/>
                </a:solidFill>
              </a:rPr>
              <a:t>과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1"/>
          <a:stretch/>
        </p:blipFill>
        <p:spPr bwMode="auto">
          <a:xfrm>
            <a:off x="392531" y="1600199"/>
            <a:ext cx="68595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6" y="2362200"/>
            <a:ext cx="6659563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3" y="1600199"/>
            <a:ext cx="37623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9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5.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규칙 설명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고객 대응 관련 규칙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76375"/>
            <a:ext cx="750728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2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6.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규칙 설명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고객 대응 관련 규칙 결과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7" y="1547813"/>
            <a:ext cx="7666705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7" y="2881313"/>
            <a:ext cx="4411979" cy="275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99</Words>
  <Application>Microsoft Office PowerPoint</Application>
  <PresentationFormat>사용자 지정</PresentationFormat>
  <Paragraphs>34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649</cp:revision>
  <dcterms:created xsi:type="dcterms:W3CDTF">2015-07-07T04:48:58Z</dcterms:created>
  <dcterms:modified xsi:type="dcterms:W3CDTF">2021-03-31T06:25:51Z</dcterms:modified>
</cp:coreProperties>
</file>