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2" r:id="rId4"/>
    <p:sldId id="268" r:id="rId5"/>
    <p:sldId id="269" r:id="rId6"/>
    <p:sldId id="270" r:id="rId7"/>
    <p:sldId id="266" r:id="rId8"/>
    <p:sldId id="264" r:id="rId9"/>
    <p:sldId id="265" r:id="rId10"/>
    <p:sldId id="267" r:id="rId11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79" d="100"/>
          <a:sy n="79" d="100"/>
        </p:scale>
        <p:origin x="2190" y="114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4313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2247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2742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4313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224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2742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92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ko-KR" altLang="en-US" sz="2700" b="1" kern="100" dirty="0" err="1">
                <a:latin typeface="+mn-ea"/>
                <a:ea typeface="+mn-ea"/>
                <a:cs typeface="Arial"/>
              </a:rPr>
              <a:t>스마트홈</a:t>
            </a:r>
            <a:r>
              <a:rPr lang="ko-KR" altLang="en-US" sz="2700" b="1" kern="100" dirty="0">
                <a:latin typeface="+mn-ea"/>
                <a:ea typeface="+mn-ea"/>
                <a:cs typeface="Arial"/>
              </a:rPr>
              <a:t> 플랫폼 </a:t>
            </a:r>
            <a:r>
              <a:rPr lang="en-US" altLang="ko-KR" sz="2700" b="1" kern="100" dirty="0">
                <a:latin typeface="+mn-ea"/>
                <a:ea typeface="+mn-ea"/>
                <a:cs typeface="Arial"/>
              </a:rPr>
              <a:t>CULISO</a:t>
            </a:r>
            <a:r>
              <a:rPr lang="ko-KR" altLang="en-US" sz="2700" b="1" kern="100" dirty="0">
                <a:latin typeface="+mn-ea"/>
                <a:ea typeface="+mn-ea"/>
                <a:cs typeface="Arial"/>
              </a:rPr>
              <a:t> 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ko-KR" altLang="en-US" sz="2700" b="1" dirty="0"/>
              <a:t>시리우스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0D678D5-A2EE-DAD1-CAA5-4D6A686A32E4}"/>
              </a:ext>
            </a:extLst>
          </p:cNvPr>
          <p:cNvSpPr/>
          <p:nvPr/>
        </p:nvSpPr>
        <p:spPr>
          <a:xfrm>
            <a:off x="2152328" y="192088"/>
            <a:ext cx="8640960" cy="10801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0" b="1" dirty="0">
                <a:solidFill>
                  <a:schemeClr val="tx1"/>
                </a:solidFill>
                <a:latin typeface="+mn-ea"/>
              </a:rPr>
              <a:t>업무흐름도 상단 허브</a:t>
            </a:r>
            <a:r>
              <a:rPr kumimoji="0" lang="en-US" altLang="ko-KR" sz="6000" b="1" dirty="0">
                <a:solidFill>
                  <a:schemeClr val="tx1"/>
                </a:solidFill>
                <a:latin typeface="+mn-ea"/>
              </a:rPr>
              <a:t> (Ver 0.2)</a:t>
            </a:r>
            <a:endParaRPr kumimoji="0" lang="ko-KR" altLang="en-US" sz="6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1C8601-B7A6-7E4E-EB5E-65D53B66F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32248"/>
            <a:ext cx="12801600" cy="69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5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29095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2024.03.26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박성빈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추가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Zigbee Hub </a:t>
                      </a: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추가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박성빈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83274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915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캡스톤디자인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8760C3-882A-663C-BF54-C2F8F1535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128" y="1416224"/>
            <a:ext cx="12097344" cy="76328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D678D5-A2EE-DAD1-CAA5-4D6A686A32E4}"/>
              </a:ext>
            </a:extLst>
          </p:cNvPr>
          <p:cNvSpPr/>
          <p:nvPr/>
        </p:nvSpPr>
        <p:spPr>
          <a:xfrm>
            <a:off x="2152328" y="192088"/>
            <a:ext cx="8640960" cy="10801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0" b="1" dirty="0">
                <a:solidFill>
                  <a:schemeClr val="tx1"/>
                </a:solidFill>
                <a:latin typeface="+mn-ea"/>
              </a:rPr>
              <a:t>업무흐름도 전체</a:t>
            </a:r>
            <a:r>
              <a:rPr kumimoji="0" lang="en-US" altLang="ko-KR" sz="6000" b="1" dirty="0">
                <a:solidFill>
                  <a:schemeClr val="tx1"/>
                </a:solidFill>
                <a:latin typeface="+mn-ea"/>
              </a:rPr>
              <a:t>(Ver 0.1)</a:t>
            </a:r>
            <a:endParaRPr kumimoji="0" lang="ko-KR" altLang="en-US" sz="6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8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428760C3-882A-663C-BF54-C2F8F1535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224"/>
            <a:ext cx="12801600" cy="74168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D678D5-A2EE-DAD1-CAA5-4D6A686A32E4}"/>
              </a:ext>
            </a:extLst>
          </p:cNvPr>
          <p:cNvSpPr/>
          <p:nvPr/>
        </p:nvSpPr>
        <p:spPr>
          <a:xfrm>
            <a:off x="2152328" y="192088"/>
            <a:ext cx="8640960" cy="10801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0" b="1" dirty="0">
                <a:solidFill>
                  <a:schemeClr val="tx1"/>
                </a:solidFill>
                <a:latin typeface="+mn-ea"/>
              </a:rPr>
              <a:t>업무흐름도 상단</a:t>
            </a:r>
            <a:r>
              <a:rPr kumimoji="0" lang="en-US" altLang="ko-KR" sz="6000" b="1" dirty="0">
                <a:solidFill>
                  <a:schemeClr val="tx1"/>
                </a:solidFill>
                <a:latin typeface="+mn-ea"/>
              </a:rPr>
              <a:t> (Ver 0.1)</a:t>
            </a:r>
            <a:endParaRPr kumimoji="0" lang="ko-KR" altLang="en-US" sz="6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196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8760C3-882A-663C-BF54-C2F8F1535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76264"/>
            <a:ext cx="12801600" cy="69127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D678D5-A2EE-DAD1-CAA5-4D6A686A32E4}"/>
              </a:ext>
            </a:extLst>
          </p:cNvPr>
          <p:cNvSpPr/>
          <p:nvPr/>
        </p:nvSpPr>
        <p:spPr>
          <a:xfrm>
            <a:off x="2152328" y="192088"/>
            <a:ext cx="8640960" cy="10801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0" b="1" dirty="0">
                <a:solidFill>
                  <a:schemeClr val="tx1"/>
                </a:solidFill>
                <a:latin typeface="+mn-ea"/>
              </a:rPr>
              <a:t>업무흐름도 하단</a:t>
            </a:r>
            <a:r>
              <a:rPr kumimoji="0" lang="en-US" altLang="ko-KR" sz="6000" b="1" dirty="0">
                <a:solidFill>
                  <a:schemeClr val="tx1"/>
                </a:solidFill>
                <a:latin typeface="+mn-ea"/>
              </a:rPr>
              <a:t> (Ver 0.1)</a:t>
            </a:r>
            <a:endParaRPr kumimoji="0" lang="ko-KR" altLang="en-US" sz="6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994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0D678D5-A2EE-DAD1-CAA5-4D6A686A32E4}"/>
              </a:ext>
            </a:extLst>
          </p:cNvPr>
          <p:cNvSpPr/>
          <p:nvPr/>
        </p:nvSpPr>
        <p:spPr>
          <a:xfrm>
            <a:off x="2152328" y="192088"/>
            <a:ext cx="8640960" cy="10801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0" b="1" dirty="0">
                <a:solidFill>
                  <a:schemeClr val="tx1"/>
                </a:solidFill>
                <a:latin typeface="+mn-ea"/>
              </a:rPr>
              <a:t>업무흐름도 전체</a:t>
            </a:r>
            <a:r>
              <a:rPr kumimoji="0" lang="en-US" altLang="ko-KR" sz="6000" b="1" dirty="0">
                <a:solidFill>
                  <a:schemeClr val="tx1"/>
                </a:solidFill>
                <a:latin typeface="+mn-ea"/>
              </a:rPr>
              <a:t>(Ver 0.2)</a:t>
            </a:r>
            <a:endParaRPr kumimoji="0" lang="ko-KR" altLang="en-US" sz="6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 descr="텍스트, 도표, 기술 도면, 친필이(가) 표시된 사진&#10;&#10;자동 생성된 설명">
            <a:extLst>
              <a:ext uri="{FF2B5EF4-FFF2-40B4-BE49-F238E27FC236}">
                <a16:creationId xmlns:a16="http://schemas.microsoft.com/office/drawing/2014/main" id="{2DD3D55D-2D3D-9308-E753-734EE2FD8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340"/>
            <a:ext cx="12801600" cy="76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8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0D678D5-A2EE-DAD1-CAA5-4D6A686A32E4}"/>
              </a:ext>
            </a:extLst>
          </p:cNvPr>
          <p:cNvSpPr/>
          <p:nvPr/>
        </p:nvSpPr>
        <p:spPr>
          <a:xfrm>
            <a:off x="2152328" y="192088"/>
            <a:ext cx="8640960" cy="10801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0" b="1" dirty="0">
                <a:solidFill>
                  <a:schemeClr val="tx1"/>
                </a:solidFill>
                <a:latin typeface="+mn-ea"/>
              </a:rPr>
              <a:t>업무흐름도 상단</a:t>
            </a:r>
            <a:r>
              <a:rPr kumimoji="0" lang="en-US" altLang="ko-KR" sz="6000" b="1" dirty="0">
                <a:solidFill>
                  <a:schemeClr val="tx1"/>
                </a:solidFill>
                <a:latin typeface="+mn-ea"/>
              </a:rPr>
              <a:t> (Ver 0.2)</a:t>
            </a:r>
            <a:endParaRPr kumimoji="0" lang="ko-KR" altLang="en-US" sz="6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771DF0C5-125C-8B1F-A65F-92BD3BF50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248"/>
            <a:ext cx="12801600" cy="69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2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28760C3-882A-663C-BF54-C2F8F1535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32248"/>
            <a:ext cx="12801600" cy="69847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D678D5-A2EE-DAD1-CAA5-4D6A686A32E4}"/>
              </a:ext>
            </a:extLst>
          </p:cNvPr>
          <p:cNvSpPr/>
          <p:nvPr/>
        </p:nvSpPr>
        <p:spPr>
          <a:xfrm>
            <a:off x="2152328" y="192088"/>
            <a:ext cx="8640960" cy="10801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000" b="1" dirty="0">
                <a:solidFill>
                  <a:schemeClr val="tx1"/>
                </a:solidFill>
                <a:latin typeface="+mn-ea"/>
              </a:rPr>
              <a:t>업무흐름도 하단</a:t>
            </a:r>
            <a:r>
              <a:rPr kumimoji="0" lang="en-US" altLang="ko-KR" sz="6000" b="1" dirty="0">
                <a:solidFill>
                  <a:schemeClr val="tx1"/>
                </a:solidFill>
                <a:latin typeface="+mn-ea"/>
              </a:rPr>
              <a:t> (Ver 0.2)</a:t>
            </a:r>
            <a:endParaRPr kumimoji="0" lang="ko-KR" altLang="en-US" sz="6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66259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285</Words>
  <Application>Microsoft Office PowerPoint</Application>
  <PresentationFormat>A3 용지(297x420mm)</PresentationFormat>
  <Paragraphs>113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굴림체</vt:lpstr>
      <vt:lpstr>바탕체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박성빈</cp:lastModifiedBy>
  <cp:revision>161</cp:revision>
  <cp:lastPrinted>2016-11-10T06:39:44Z</cp:lastPrinted>
  <dcterms:created xsi:type="dcterms:W3CDTF">2000-12-07T00:03:18Z</dcterms:created>
  <dcterms:modified xsi:type="dcterms:W3CDTF">2024-04-03T06:55:44Z</dcterms:modified>
</cp:coreProperties>
</file>