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24022c4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24022c4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24022c4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24022c4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a984aa3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a984aa3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a984aa3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a984aa3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1" Type="http://schemas.openxmlformats.org/officeDocument/2006/relationships/image" Target="../media/image13.png"/><Relationship Id="rId10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1" Type="http://schemas.openxmlformats.org/officeDocument/2006/relationships/image" Target="../media/image11.png"/><Relationship Id="rId10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1" Type="http://schemas.openxmlformats.org/officeDocument/2006/relationships/image" Target="../media/image12.png"/><Relationship Id="rId10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0" y="1305962"/>
            <a:ext cx="1433225" cy="139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58" y="1602087"/>
            <a:ext cx="1128868" cy="109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5841" y="1602051"/>
            <a:ext cx="1128868" cy="109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6324" y="1600546"/>
            <a:ext cx="1128868" cy="1099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6807" y="1600522"/>
            <a:ext cx="1128868" cy="109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7289" y="1602051"/>
            <a:ext cx="1128868" cy="109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87772" y="1602051"/>
            <a:ext cx="1128868" cy="109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18254" y="1602049"/>
            <a:ext cx="1128868" cy="109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3800" y="2853503"/>
            <a:ext cx="8839204" cy="984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0" y="1308112"/>
            <a:ext cx="1433225" cy="139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58" y="1604237"/>
            <a:ext cx="1128868" cy="109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5841" y="1604201"/>
            <a:ext cx="1128868" cy="109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6324" y="1602696"/>
            <a:ext cx="1128868" cy="1099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6807" y="1602672"/>
            <a:ext cx="1128868" cy="109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7289" y="1604201"/>
            <a:ext cx="1128868" cy="109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87772" y="1604201"/>
            <a:ext cx="1128868" cy="109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18254" y="1604199"/>
            <a:ext cx="1128868" cy="109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3800" y="2855653"/>
            <a:ext cx="8839204" cy="979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0" y="1295175"/>
            <a:ext cx="1433225" cy="139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58" y="1591300"/>
            <a:ext cx="1128868" cy="109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5841" y="1591263"/>
            <a:ext cx="1128868" cy="109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6324" y="1589759"/>
            <a:ext cx="1128868" cy="1099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6807" y="1589735"/>
            <a:ext cx="1128868" cy="109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7289" y="1591264"/>
            <a:ext cx="1128868" cy="109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87772" y="1591264"/>
            <a:ext cx="1128868" cy="109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18254" y="1591261"/>
            <a:ext cx="1128868" cy="109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3800" y="2842715"/>
            <a:ext cx="8839204" cy="100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3092"/>
            <a:ext cx="9144003" cy="2817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050"/>
            <a:ext cx="8839204" cy="272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