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3FAF7-DE0E-43B0-90C8-07E68B82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5869F-E95E-496E-921D-2793373B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3C0B-29CE-44CE-B2EA-D85DB3179E4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3BA5D-DAA2-4E35-81C9-CED69754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C21E7C-DF2A-4DED-984D-8612C979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4ACC-A3CC-4C0F-8FC0-DBE7B5EF5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47032B-A045-4364-8469-2DF9F00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15616-796C-4E18-9C5C-11E42DC9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EB5E-DC5C-433A-906D-8AC5F3E8A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3C0B-29CE-44CE-B2EA-D85DB3179E4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DF10D-2349-46BB-8DEA-BB8D49BD3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0007B-8E12-4E3C-B92E-7F5A5FBE8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4ACC-A3CC-4C0F-8FC0-DBE7B5EF5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CBD505E-B61A-4287-9341-C82E234F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EC1751-19D8-4F95-AD23-2A04D6C02B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3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796BD80-487A-4F6A-9B9D-E70B6D9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767829-D598-4940-9B32-7B2C4AD657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7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5F2D432-9536-4C0E-AFD3-8A0590A9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A99E45-6BC7-4476-A018-E148166EC3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7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4343ADF-54A3-4A6A-A88D-B4611549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CB0995-74B9-4B8F-8620-824C08E79B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4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A53905D-F792-41E7-A24C-E5B62273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BF8B0-0964-47BD-9C8D-ABEC68BBBD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6FFD835-9D74-4BC7-B0C3-8AE6FEE1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E72F48-888D-46DD-9862-C145860756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84CACE3-EF2A-4DBE-A800-87FB5CA2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5FC50D-68D5-47D9-9706-2032EDBE74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3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3D31E2D-5890-499A-A995-14C6B494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D75C5-19E8-45CD-8739-AB37AB58B9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9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983DA89-D0F1-4D91-AFE5-52026F85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CE265-73E1-4BF4-BC45-3BF73DDFDD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F13C6E7-67A1-4DB8-8BE9-FF3D76DE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5B05E6-F272-481A-B371-117D124D72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5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C3A0249-2954-4554-8731-EBC9D49A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A2D0F1-0607-4F53-A6A9-1EA7F1C300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753E7A0-64C2-465E-85F1-BC5864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BBBD1-2CF4-44A8-9BA7-87F84B3B92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65D8EE3-198C-4E14-A153-DDE988D2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D356F8-E445-4ECE-8BA9-4FED74366D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4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0BD3684-1C0E-417A-950D-A5ECCE6E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0FEA83-86DB-4993-BED5-D2FC3703BE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0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1746946-CE87-4C3C-B2CA-477B97B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7699E-673D-47A0-B0E5-727C03593F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0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539DA66-6FD7-43A1-AFA4-CB47E2FA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35874-74F5-44A5-A351-E8D420909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919F8F7-6A00-4665-A870-E94F9356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ED7BD7-8E67-4B80-99F6-3AA95C6A3B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251AD9C-3A6F-401A-BA23-BC8EC52A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2EB523-339E-4385-A96A-E69735E88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3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1C3BCCE-ADAB-4F75-A873-F0518AC6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A0CF19-A1AB-4A4B-A020-E349BA3365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6338F27-FCA2-4AAC-BBB2-05120BF0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7FE753-7A91-4E38-A6A4-099F3B35D7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EB091A4-BC37-4482-B591-DF8AFAD4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3E0B47-F511-4D2D-9A2C-102402A7A0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9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1132CE0-34E2-40B3-BB30-129D768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46AFCA-B6D7-4550-A4FD-E67C534613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6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6017098-7898-4DF7-BC42-B3BD1654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983490-E510-41BD-A1EE-B65B4F0D3A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용지(210x297mm)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박승범 박승범</dc:creator>
  <cp:lastModifiedBy>박승범 박승범</cp:lastModifiedBy>
  <cp:revision>1</cp:revision>
  <dcterms:created xsi:type="dcterms:W3CDTF">2019-03-18T02:19:11Z</dcterms:created>
  <dcterms:modified xsi:type="dcterms:W3CDTF">2019-03-18T02:19:11Z</dcterms:modified>
</cp:coreProperties>
</file>