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6" r:id="rId4"/>
    <p:sldId id="262" r:id="rId5"/>
    <p:sldId id="261" r:id="rId6"/>
    <p:sldId id="260" r:id="rId7"/>
    <p:sldId id="281" r:id="rId8"/>
    <p:sldId id="282" r:id="rId9"/>
    <p:sldId id="289" r:id="rId10"/>
    <p:sldId id="283" r:id="rId11"/>
    <p:sldId id="284" r:id="rId12"/>
    <p:sldId id="285" r:id="rId13"/>
    <p:sldId id="269" r:id="rId14"/>
    <p:sldId id="286" r:id="rId15"/>
    <p:sldId id="267" r:id="rId16"/>
    <p:sldId id="287" r:id="rId17"/>
    <p:sldId id="271" r:id="rId18"/>
    <p:sldId id="268" r:id="rId19"/>
    <p:sldId id="270" r:id="rId20"/>
    <p:sldId id="257" r:id="rId21"/>
    <p:sldId id="288" r:id="rId22"/>
    <p:sldId id="279" r:id="rId23"/>
    <p:sldId id="265" r:id="rId24"/>
    <p:sldId id="266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30838-848E-4691-89EA-B4A8591FD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5715E-645D-428D-8491-026DDD5E8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D4D79-8752-40DF-93F3-E8816C05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5B5E8-4B8A-463A-AC53-16C43B5B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0CDC1-1D81-49B3-B3E5-4BA5606A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9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AC8A3-8342-40F2-9F70-223D7A42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8B898-053F-4A5A-B37A-C1EF0E518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3C55-590E-4670-8BE6-D21AE4ED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3C629-40BC-4971-A089-0ED46494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4CD5E-CC88-4467-A2CB-FB3A37AB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2C58C5-8E93-4014-8205-DE9CD37DC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7F923-66DD-42C0-89D8-BBE55E45A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08015-4CED-45E0-BD0A-CFB6174F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3F953-CF11-4D1E-9B81-C14EB334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9378C-F9E3-4B05-896C-1314752E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1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72596-E6EA-41D0-9D6E-1CF00EF2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48A4-231F-439B-B246-BAE291F6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C1B8-F1FD-43AD-B84A-56230156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39507-3D91-4E84-9646-6D593D02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63DCE-0C23-488C-8FCB-3D659816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0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08B-0FE9-43B3-A683-1A63E56D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34D71-22F1-4520-A9C7-2A39037F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EFEE-3740-4F2F-B4B7-E5F34860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BA7A2-7030-4599-A15F-3F38E841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81846-F466-4FF3-AA52-994C285A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6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316CB-80F0-4C91-9984-8BA63BD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BBD2-757B-456A-984C-86E1B3B33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422E95-E5AA-424B-BF17-F83F00E7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B9868-F5D9-41D4-97A0-547A9B7E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13484-9171-43F4-A07D-20F3916F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2D4E2-4DE4-48C3-9A2A-51CDB391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1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D007-4106-4382-B1D3-ACE321CF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CE67C-CE82-42F1-9F81-B337714E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BE14A-73BE-4DA9-80DE-683BE6E8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51AB6-25A1-4528-B4C7-186AB8611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11C109-FA90-4DCB-A393-2880C621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BE8132-FE53-4003-BD9D-5EFC6307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E4796B-A18A-4AFF-BC6F-F270BD91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605582-E77E-43B1-A845-89BCEFCD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6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A94C-B54C-44D5-A109-3D534F55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00D80A-7E32-435E-B767-0A2B375C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C67FA-1CC6-476F-929F-B333E8AE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96BAD-37DC-4ECB-893B-31390025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77170D-1A9A-4521-AB06-6341D6AE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67C3D-061A-41F1-8FC0-D848DDF2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0F4EE-97D0-481E-A12E-4E86AF8C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3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1A83-7252-4BAD-99C9-D952D107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9B8A2-FA3A-438D-BA1A-4FA30A050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F64D9-140B-45F8-91C5-A1C3D236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4EA45-D1B2-44A7-AAAA-9920108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351CA-EF89-4FBE-8D9D-66D73A8D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0CF49-B210-4FDD-A71B-674C72ED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EED68-3202-438A-8C86-8109FC55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E684A4-DF38-47EE-9E1D-A7C96CA63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87377-C634-4127-9911-DEDA7A2A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FE459-AA9E-48CF-852E-881DFC73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EE918-6160-42CB-8A15-F3990BB7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D9515-72C1-4FDB-B702-76A33488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9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98593D-FAC7-41AB-8C3B-6DE71D8A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B54DB-5B34-4D97-80B8-C2E071942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03805-EBD5-4338-B7A6-4343BBE5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2FC9-EB1A-4AFC-BC11-56FA121441C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17E31-29D8-40D5-98C0-0ED45F71B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045DE-A2E8-435F-A353-796DB12E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39F8A-A88D-4CD8-9E71-C4311C3CC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6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CBD505E-B61A-4287-9341-C82E234F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EC1751-19D8-4F95-AD23-2A04D6C02B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3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4" y="1860939"/>
            <a:ext cx="6665650" cy="2605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10050" y="4478625"/>
            <a:ext cx="2619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 POST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요청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응답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5386" y="5263456"/>
            <a:ext cx="344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 API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8729663" y="3529013"/>
            <a:ext cx="1085851" cy="1368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368" y="208249"/>
            <a:ext cx="5267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Data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전송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08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36" y="1101688"/>
            <a:ext cx="3975274" cy="5603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9739" y="3118813"/>
            <a:ext cx="4708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플랫폼에서 지정한 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형식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(JSON)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맞춰서 데이터 전송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6A602-98F9-4AC5-B91A-DD1E3A9E36C5}"/>
              </a:ext>
            </a:extLst>
          </p:cNvPr>
          <p:cNvSpPr txBox="1"/>
          <p:nvPr/>
        </p:nvSpPr>
        <p:spPr>
          <a:xfrm>
            <a:off x="654368" y="208249"/>
            <a:ext cx="5267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Data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전송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11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82" y="1072661"/>
            <a:ext cx="2923763" cy="56637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4482" y="2189449"/>
            <a:ext cx="296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시나리오 구성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4482" y="3204636"/>
            <a:ext cx="2966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챗봇을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통한 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 입력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698" y="2481836"/>
            <a:ext cx="3362325" cy="43243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24481" y="4866522"/>
            <a:ext cx="296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시각화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59BDD-4F61-4AEB-A18B-DF91D649D9F2}"/>
              </a:ext>
            </a:extLst>
          </p:cNvPr>
          <p:cNvSpPr txBox="1"/>
          <p:nvPr/>
        </p:nvSpPr>
        <p:spPr>
          <a:xfrm>
            <a:off x="654368" y="208249"/>
            <a:ext cx="5267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Data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전송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18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4367" y="208249"/>
            <a:ext cx="5303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19" y="2215700"/>
            <a:ext cx="2611663" cy="2276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82" y="4985926"/>
            <a:ext cx="1102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RDB</a:t>
            </a:r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6013" y="4985925"/>
            <a:ext cx="204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오픈소스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5" y="5766975"/>
            <a:ext cx="524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소규모 단일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~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대형의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7882" y="2742665"/>
            <a:ext cx="6035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ORM</a:t>
            </a:r>
          </a:p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(Object Relational Mapper)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08" y="1135375"/>
            <a:ext cx="1859034" cy="16144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698" y="3986026"/>
            <a:ext cx="2348918" cy="27091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630" y="1114062"/>
            <a:ext cx="1162305" cy="18802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564425" y="7092843"/>
            <a:ext cx="19412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객체 지향적인 방법을 사용하여 여러 데이터 베이스를 </a:t>
            </a:r>
            <a:r>
              <a:rPr lang="ko-KR" altLang="en-US" b="0" i="0" dirty="0" err="1">
                <a:effectLst/>
                <a:latin typeface="medium-content-serif-font"/>
              </a:rPr>
              <a:t>사용할수</a:t>
            </a:r>
            <a:r>
              <a:rPr lang="ko-KR" altLang="en-US" b="0" i="0" dirty="0">
                <a:effectLst/>
                <a:latin typeface="medium-content-serif-font"/>
              </a:rPr>
              <a:t> 있는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79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24" y="4593124"/>
            <a:ext cx="6880232" cy="10128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24" y="1759856"/>
            <a:ext cx="9282029" cy="2188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368" y="208249"/>
            <a:ext cx="555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Table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95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4368" y="215490"/>
            <a:ext cx="4503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/>
              <a:t> </a:t>
            </a:r>
            <a:endParaRPr lang="en-US" altLang="ko-KR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8" y="2748801"/>
            <a:ext cx="11018862" cy="408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710" y="1523433"/>
            <a:ext cx="6123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크롤링을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위한 설치 라이브러리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en-US" altLang="ko-KR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BeautifulSoup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7" y="3846060"/>
            <a:ext cx="11081771" cy="4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7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23" y="1745314"/>
            <a:ext cx="6593795" cy="4234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3646" y="2415842"/>
            <a:ext cx="32692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구인구직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사이트크롤링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/>
              <a:t> 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03450-B635-4236-B4B9-DF81199C0157}"/>
              </a:ext>
            </a:extLst>
          </p:cNvPr>
          <p:cNvSpPr txBox="1"/>
          <p:nvPr/>
        </p:nvSpPr>
        <p:spPr>
          <a:xfrm>
            <a:off x="654368" y="215490"/>
            <a:ext cx="4503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/>
              <a:t> 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09831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2086" y="3054307"/>
            <a:ext cx="4426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크롤링할 데이터를 해당 태그를 통해 찾음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23" y="1371837"/>
            <a:ext cx="4989634" cy="4796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C5827-29DA-4065-A434-27DB0B0185E4}"/>
              </a:ext>
            </a:extLst>
          </p:cNvPr>
          <p:cNvSpPr txBox="1"/>
          <p:nvPr/>
        </p:nvSpPr>
        <p:spPr>
          <a:xfrm>
            <a:off x="654368" y="215490"/>
            <a:ext cx="4503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/>
              <a:t> 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27698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14" y="1478189"/>
            <a:ext cx="8137028" cy="4733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50526" y="3014154"/>
            <a:ext cx="3012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테이블에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 저장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F0A30-03B9-43DF-AD75-254E5EE00085}"/>
              </a:ext>
            </a:extLst>
          </p:cNvPr>
          <p:cNvSpPr txBox="1"/>
          <p:nvPr/>
        </p:nvSpPr>
        <p:spPr>
          <a:xfrm>
            <a:off x="654368" y="215490"/>
            <a:ext cx="4503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/>
              <a:t> 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08000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77217" y="2397948"/>
            <a:ext cx="45089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크롤링을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통한 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시각화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관심 기업을 입력하는 경우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60" y="1664189"/>
            <a:ext cx="3362325" cy="432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0B993-D895-4C69-A12D-EA843B7D6815}"/>
              </a:ext>
            </a:extLst>
          </p:cNvPr>
          <p:cNvSpPr txBox="1"/>
          <p:nvPr/>
        </p:nvSpPr>
        <p:spPr>
          <a:xfrm>
            <a:off x="654368" y="215490"/>
            <a:ext cx="4503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/>
              <a:t> 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2653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05194C-7F02-4FDC-A7D3-C85ADEE18D46}"/>
              </a:ext>
            </a:extLst>
          </p:cNvPr>
          <p:cNvCxnSpPr/>
          <p:nvPr/>
        </p:nvCxnSpPr>
        <p:spPr>
          <a:xfrm>
            <a:off x="461639" y="905522"/>
            <a:ext cx="11256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9CABE2-B545-42AA-9C34-72BEE366A72B}"/>
              </a:ext>
            </a:extLst>
          </p:cNvPr>
          <p:cNvSpPr txBox="1"/>
          <p:nvPr/>
        </p:nvSpPr>
        <p:spPr>
          <a:xfrm>
            <a:off x="461639" y="337351"/>
            <a:ext cx="257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D65F0-2E19-433B-AE3A-7CDED81D47BB}"/>
              </a:ext>
            </a:extLst>
          </p:cNvPr>
          <p:cNvSpPr txBox="1"/>
          <p:nvPr/>
        </p:nvSpPr>
        <p:spPr>
          <a:xfrm>
            <a:off x="3185123" y="1997839"/>
            <a:ext cx="7621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 및 필요성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 기능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계획  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 및 일정</a:t>
            </a:r>
          </a:p>
        </p:txBody>
      </p:sp>
    </p:spTree>
    <p:extLst>
      <p:ext uri="{BB962C8B-B14F-4D97-AF65-F5344CB8AC3E}">
        <p14:creationId xmlns:p14="http://schemas.microsoft.com/office/powerpoint/2010/main" val="237598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05194C-7F02-4FDC-A7D3-C85ADEE18D46}"/>
              </a:ext>
            </a:extLst>
          </p:cNvPr>
          <p:cNvCxnSpPr/>
          <p:nvPr/>
        </p:nvCxnSpPr>
        <p:spPr>
          <a:xfrm>
            <a:off x="461639" y="905522"/>
            <a:ext cx="11256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F19270-AC9E-4623-9EFA-7C3E34707523}"/>
              </a:ext>
            </a:extLst>
          </p:cNvPr>
          <p:cNvSpPr txBox="1"/>
          <p:nvPr/>
        </p:nvSpPr>
        <p:spPr>
          <a:xfrm>
            <a:off x="461639" y="337351"/>
            <a:ext cx="257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87499-5C33-4DC4-9702-F9A7A092F751}"/>
              </a:ext>
            </a:extLst>
          </p:cNvPr>
          <p:cNvSpPr txBox="1"/>
          <p:nvPr/>
        </p:nvSpPr>
        <p:spPr>
          <a:xfrm>
            <a:off x="1301056" y="4507169"/>
            <a:ext cx="9589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사용자의 발화를 받을 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오픈빌더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자체 엔진에서 엔티티를 설정을 해줘야만 응답을 받을 수 있다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오픈빌더에서는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텍스트나 이미지파일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카드형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리스트형을 전송할 수 있으며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동영상이나 오디오는 지원하지 않는다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30521B-7F9E-47AF-B1A2-DF241BC1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9" y="1135830"/>
            <a:ext cx="3886200" cy="2600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8AFBB0-5603-481A-85A8-1F176035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42" y="1008999"/>
            <a:ext cx="4705208" cy="266372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7F3CF6F-2B7D-497A-9136-ECEA7CA351EF}"/>
              </a:ext>
            </a:extLst>
          </p:cNvPr>
          <p:cNvSpPr/>
          <p:nvPr/>
        </p:nvSpPr>
        <p:spPr>
          <a:xfrm>
            <a:off x="5193785" y="1676537"/>
            <a:ext cx="1012055" cy="102980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05194C-7F02-4FDC-A7D3-C85ADEE18D46}"/>
              </a:ext>
            </a:extLst>
          </p:cNvPr>
          <p:cNvCxnSpPr/>
          <p:nvPr/>
        </p:nvCxnSpPr>
        <p:spPr>
          <a:xfrm>
            <a:off x="461639" y="905522"/>
            <a:ext cx="11256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F19270-AC9E-4623-9EFA-7C3E34707523}"/>
              </a:ext>
            </a:extLst>
          </p:cNvPr>
          <p:cNvSpPr txBox="1"/>
          <p:nvPr/>
        </p:nvSpPr>
        <p:spPr>
          <a:xfrm>
            <a:off x="461639" y="337351"/>
            <a:ext cx="257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87499-5C33-4DC4-9702-F9A7A092F751}"/>
              </a:ext>
            </a:extLst>
          </p:cNvPr>
          <p:cNvSpPr txBox="1"/>
          <p:nvPr/>
        </p:nvSpPr>
        <p:spPr>
          <a:xfrm>
            <a:off x="1478609" y="5735819"/>
            <a:ext cx="9589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채용정보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개인이 사용하지 못하여서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 절차가 까다로움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B1DB97-C96C-4DA8-A8E9-05B3DB02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71687"/>
            <a:ext cx="89916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56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05194C-7F02-4FDC-A7D3-C85ADEE18D46}"/>
              </a:ext>
            </a:extLst>
          </p:cNvPr>
          <p:cNvCxnSpPr/>
          <p:nvPr/>
        </p:nvCxnSpPr>
        <p:spPr>
          <a:xfrm>
            <a:off x="461639" y="905522"/>
            <a:ext cx="11256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D62DB8-F6AA-40D9-9555-C47541440DDA}"/>
              </a:ext>
            </a:extLst>
          </p:cNvPr>
          <p:cNvSpPr txBox="1"/>
          <p:nvPr/>
        </p:nvSpPr>
        <p:spPr>
          <a:xfrm>
            <a:off x="461639" y="337351"/>
            <a:ext cx="257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734DB-FFBE-4E69-B0ED-D4B7D407026E}"/>
              </a:ext>
            </a:extLst>
          </p:cNvPr>
          <p:cNvSpPr txBox="1"/>
          <p:nvPr/>
        </p:nvSpPr>
        <p:spPr>
          <a:xfrm>
            <a:off x="647088" y="1605924"/>
            <a:ext cx="112568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워크넷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승인 신청 받아서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XML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바탕으로 채용 데이터를 받아와서 데이터 저장 및 시각화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단순 텍스트 뿐만 아니라 리스트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형태와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연동하여 자세한 기업 정보를 확인할 수 있게 구현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텍스트마이닝을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이용하여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입력된 데이터를 바탕으로 일자리 정보 알림 기능을 구현할 계획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761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05194C-7F02-4FDC-A7D3-C85ADEE18D46}"/>
              </a:ext>
            </a:extLst>
          </p:cNvPr>
          <p:cNvCxnSpPr/>
          <p:nvPr/>
        </p:nvCxnSpPr>
        <p:spPr>
          <a:xfrm>
            <a:off x="461639" y="905522"/>
            <a:ext cx="11256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F19270-AC9E-4623-9EFA-7C3E34707523}"/>
              </a:ext>
            </a:extLst>
          </p:cNvPr>
          <p:cNvSpPr txBox="1"/>
          <p:nvPr/>
        </p:nvSpPr>
        <p:spPr>
          <a:xfrm>
            <a:off x="461638" y="337351"/>
            <a:ext cx="3836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 및 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EB51B0-B9B7-4AB6-86D6-9D1A2504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58" y="1373264"/>
            <a:ext cx="2802709" cy="1714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B2FE25-9B8E-4219-B68E-94D31CD8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750" y="1369970"/>
            <a:ext cx="280271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E22B1B-80F8-474A-BF72-04509E6D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58" y="3990819"/>
            <a:ext cx="3362325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9B52E-17EE-4F89-9E51-BDC4C9902B2C}"/>
              </a:ext>
            </a:extLst>
          </p:cNvPr>
          <p:cNvSpPr txBox="1"/>
          <p:nvPr/>
        </p:nvSpPr>
        <p:spPr>
          <a:xfrm>
            <a:off x="1189931" y="3281995"/>
            <a:ext cx="329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파이썬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3.7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63990-960F-40E0-AEB7-BE02485B9645}"/>
              </a:ext>
            </a:extLst>
          </p:cNvPr>
          <p:cNvSpPr txBox="1"/>
          <p:nvPr/>
        </p:nvSpPr>
        <p:spPr>
          <a:xfrm>
            <a:off x="4298245" y="3311866"/>
            <a:ext cx="329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Django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웹프레임워크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B0DD5-4939-4207-AFF2-350577977ABE}"/>
              </a:ext>
            </a:extLst>
          </p:cNvPr>
          <p:cNvSpPr txBox="1"/>
          <p:nvPr/>
        </p:nvSpPr>
        <p:spPr>
          <a:xfrm>
            <a:off x="1012377" y="5952478"/>
            <a:ext cx="329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Ubuntu 16.04 LTS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9BF592-AF16-43D4-824E-61390B754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418" y="1369972"/>
            <a:ext cx="2802710" cy="1714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513A3B-8685-401B-979D-E32E8EF318A8}"/>
              </a:ext>
            </a:extLst>
          </p:cNvPr>
          <p:cNvSpPr txBox="1"/>
          <p:nvPr/>
        </p:nvSpPr>
        <p:spPr>
          <a:xfrm>
            <a:off x="8102194" y="3311866"/>
            <a:ext cx="329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오픈빌더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B643AF-D1E6-4E9D-A4F0-E397B9FE4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18" y="3920845"/>
            <a:ext cx="3080552" cy="1884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92A8C3-B558-41B5-A64E-DE023B915ECD}"/>
              </a:ext>
            </a:extLst>
          </p:cNvPr>
          <p:cNvSpPr txBox="1"/>
          <p:nvPr/>
        </p:nvSpPr>
        <p:spPr>
          <a:xfrm>
            <a:off x="8001418" y="5949041"/>
            <a:ext cx="329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Postgre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SQL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12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05194C-7F02-4FDC-A7D3-C85ADEE18D46}"/>
              </a:ext>
            </a:extLst>
          </p:cNvPr>
          <p:cNvCxnSpPr/>
          <p:nvPr/>
        </p:nvCxnSpPr>
        <p:spPr>
          <a:xfrm>
            <a:off x="461639" y="905522"/>
            <a:ext cx="11256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F19270-AC9E-4623-9EFA-7C3E34707523}"/>
              </a:ext>
            </a:extLst>
          </p:cNvPr>
          <p:cNvSpPr txBox="1"/>
          <p:nvPr/>
        </p:nvSpPr>
        <p:spPr>
          <a:xfrm>
            <a:off x="461638" y="337351"/>
            <a:ext cx="398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 및 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76BF87-6E98-427E-A0A7-893BC4E9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44" y="1562840"/>
            <a:ext cx="86296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7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539DA66-6FD7-43A1-AFA4-CB47E2FA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35874-74F5-44A5-A351-E8D420909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05194C-7F02-4FDC-A7D3-C85ADEE18D46}"/>
              </a:ext>
            </a:extLst>
          </p:cNvPr>
          <p:cNvCxnSpPr/>
          <p:nvPr/>
        </p:nvCxnSpPr>
        <p:spPr>
          <a:xfrm>
            <a:off x="461639" y="905522"/>
            <a:ext cx="11256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5DFACB-E7B8-4347-88B2-C7EAE1B9036A}"/>
              </a:ext>
            </a:extLst>
          </p:cNvPr>
          <p:cNvSpPr txBox="1"/>
          <p:nvPr/>
        </p:nvSpPr>
        <p:spPr>
          <a:xfrm>
            <a:off x="461639" y="337351"/>
            <a:ext cx="3329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배경 및 필요성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70BE11-D5BF-433D-B46B-04998B3C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92" y="1247086"/>
            <a:ext cx="7120191" cy="3502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A1A71-18C3-48B2-A035-7914A7A39AEE}"/>
              </a:ext>
            </a:extLst>
          </p:cNvPr>
          <p:cNvSpPr txBox="1"/>
          <p:nvPr/>
        </p:nvSpPr>
        <p:spPr>
          <a:xfrm>
            <a:off x="2137558" y="5611368"/>
            <a:ext cx="7621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웹이나 앱에서 직접 경력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학력 등을 직접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설정해야하는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불편한 점이 있다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7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05194C-7F02-4FDC-A7D3-C85ADEE18D46}"/>
              </a:ext>
            </a:extLst>
          </p:cNvPr>
          <p:cNvCxnSpPr/>
          <p:nvPr/>
        </p:nvCxnSpPr>
        <p:spPr>
          <a:xfrm>
            <a:off x="461639" y="905522"/>
            <a:ext cx="11256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5DFACB-E7B8-4347-88B2-C7EAE1B9036A}"/>
              </a:ext>
            </a:extLst>
          </p:cNvPr>
          <p:cNvSpPr txBox="1"/>
          <p:nvPr/>
        </p:nvSpPr>
        <p:spPr>
          <a:xfrm>
            <a:off x="461639" y="337351"/>
            <a:ext cx="3391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배경 및 필요성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70BE11-D5BF-433D-B46B-04998B3C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58" y="1740023"/>
            <a:ext cx="4406010" cy="2956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A1A71-18C3-48B2-A035-7914A7A39AEE}"/>
              </a:ext>
            </a:extLst>
          </p:cNvPr>
          <p:cNvSpPr txBox="1"/>
          <p:nvPr/>
        </p:nvSpPr>
        <p:spPr>
          <a:xfrm>
            <a:off x="2137558" y="5611368"/>
            <a:ext cx="859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플랫폼을 통하여서 단순 입력만으로 정보를 얻을 수 있는 서비스를 구축하여 사용자가 편하게 이용할 수 있게 한다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E10FE5C-B54C-41B2-9518-54C1915C858C}"/>
              </a:ext>
            </a:extLst>
          </p:cNvPr>
          <p:cNvSpPr/>
          <p:nvPr/>
        </p:nvSpPr>
        <p:spPr>
          <a:xfrm>
            <a:off x="5734974" y="2703249"/>
            <a:ext cx="1012055" cy="102980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A3301-25CD-400E-9F6B-5B436FA9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07" y="1390650"/>
            <a:ext cx="2552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492" y="271463"/>
            <a:ext cx="623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–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242" y="4136860"/>
            <a:ext cx="13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29" y="1495426"/>
            <a:ext cx="7929649" cy="50378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771650" y="3364264"/>
            <a:ext cx="820816" cy="7725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86826" y="4299652"/>
            <a:ext cx="13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8015288" y="4583373"/>
            <a:ext cx="871538" cy="488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1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5774" t="8602" r="25848" b="44035"/>
          <a:stretch/>
        </p:blipFill>
        <p:spPr>
          <a:xfrm>
            <a:off x="2024674" y="2645051"/>
            <a:ext cx="3043237" cy="23860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57" y="3141541"/>
            <a:ext cx="3282588" cy="1393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1238" y="1820835"/>
            <a:ext cx="294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기술의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집약체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094" y="1820835"/>
            <a:ext cx="316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엔진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자연어처리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인텐트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엔티티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추출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367" y="199806"/>
            <a:ext cx="5967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플랫폼 연동</a:t>
            </a:r>
          </a:p>
        </p:txBody>
      </p:sp>
    </p:spTree>
    <p:extLst>
      <p:ext uri="{BB962C8B-B14F-4D97-AF65-F5344CB8AC3E}">
        <p14:creationId xmlns:p14="http://schemas.microsoft.com/office/powerpoint/2010/main" val="245534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89434" y="4887518"/>
            <a:ext cx="294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닫힌구조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9309" y="2073794"/>
            <a:ext cx="38190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시나리오 기반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사용자에게 있어 정확한 데이터를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전달할 수 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368" y="199806"/>
            <a:ext cx="558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80233"/>
          <a:stretch/>
        </p:blipFill>
        <p:spPr>
          <a:xfrm>
            <a:off x="1951811" y="1779232"/>
            <a:ext cx="2697343" cy="1127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41620"/>
          <a:stretch/>
        </p:blipFill>
        <p:spPr>
          <a:xfrm>
            <a:off x="1951811" y="2643181"/>
            <a:ext cx="2697343" cy="332441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7286626" y="3437509"/>
            <a:ext cx="671512" cy="12250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9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952624"/>
            <a:ext cx="6996113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551" y="1240367"/>
            <a:ext cx="191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인텐트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6752" y="1222653"/>
            <a:ext cx="381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엔티티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68" y="208249"/>
            <a:ext cx="8294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시나리오의 엔티티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인텐트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612859-AB7F-495F-8A42-170E1824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616092"/>
            <a:ext cx="3228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54368" y="869461"/>
            <a:ext cx="111307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551" y="1240367"/>
            <a:ext cx="191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인텐트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6752" y="1222653"/>
            <a:ext cx="381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엔티티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68" y="208249"/>
            <a:ext cx="8294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시나리오의 엔티티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인텐트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1E792-0772-4532-A9E7-7F279A8D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752" y="2775053"/>
            <a:ext cx="7186571" cy="35904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956B57-75D9-43F6-9868-A2423ED2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7" y="2970362"/>
            <a:ext cx="2815747" cy="17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386</Words>
  <Application>Microsoft Office PowerPoint</Application>
  <PresentationFormat>와이드스크린</PresentationFormat>
  <Paragraphs>88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medium-content-serif-font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박승범 박승범</dc:creator>
  <cp:lastModifiedBy>박승범 박승범</cp:lastModifiedBy>
  <cp:revision>37</cp:revision>
  <dcterms:created xsi:type="dcterms:W3CDTF">2019-04-28T16:17:58Z</dcterms:created>
  <dcterms:modified xsi:type="dcterms:W3CDTF">2019-04-29T02:14:39Z</dcterms:modified>
</cp:coreProperties>
</file>