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4.jpg" ContentType="image/jpg"/>
  <Override PartName="/ppt/media/image5.jpg" ContentType="image/jpg"/>
  <Override PartName="/ppt/media/image6.jpg" ContentType="image/jpg"/>
  <Override PartName="/ppt/media/image7.jpg" ContentType="image/jpg"/>
  <Override PartName="/ppt/media/image8.jpg" ContentType="image/jpg"/>
  <Override PartName="/ppt/media/image9.jpg" ContentType="image/jpg"/>
  <Override PartName="/ppt/media/image10.jpg" ContentType="image/jpg"/>
  <Override PartName="/ppt/media/image11.jpg" ContentType="image/jpg"/>
  <Override PartName="/ppt/media/image12.jpg" ContentType="image/jpg"/>
  <Override PartName="/ppt/media/image14.jpg" ContentType="image/jpg"/>
  <Override PartName="/ppt/media/image15.jpg" ContentType="image/jpg"/>
  <Override PartName="/ppt/media/image16.jpg" ContentType="image/jpg"/>
  <Override PartName="/ppt/media/image17.jpg" ContentType="image/jpg"/>
  <Override PartName="/ppt/media/image20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60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15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29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16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8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27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35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1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72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5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19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84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3886200"/>
            <a:ext cx="1905000" cy="36927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65146B-C665-49CA-9FE3-5982B087239F}"/>
              </a:ext>
            </a:extLst>
          </p:cNvPr>
          <p:cNvSpPr txBox="1"/>
          <p:nvPr/>
        </p:nvSpPr>
        <p:spPr>
          <a:xfrm>
            <a:off x="5638800" y="2667000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Name: Rathore </a:t>
            </a:r>
            <a:r>
              <a:rPr lang="en-US" b="1" dirty="0" err="1"/>
              <a:t>Manuraj.B</a:t>
            </a:r>
            <a:r>
              <a:rPr lang="en-US" b="1" dirty="0"/>
              <a:t> </a:t>
            </a:r>
          </a:p>
          <a:p>
            <a:r>
              <a:rPr lang="en-US" b="1" dirty="0"/>
              <a:t>EN: 2104030100846</a:t>
            </a:r>
          </a:p>
          <a:p>
            <a:r>
              <a:rPr lang="en-US" b="1" dirty="0" err="1"/>
              <a:t>Div</a:t>
            </a:r>
            <a:r>
              <a:rPr lang="en-US" b="1" dirty="0"/>
              <a:t>: F</a:t>
            </a:r>
          </a:p>
          <a:p>
            <a:r>
              <a:rPr lang="en-US" b="1" dirty="0"/>
              <a:t>Sub: Disaster management</a:t>
            </a:r>
          </a:p>
        </p:txBody>
      </p:sp>
      <p:pic>
        <p:nvPicPr>
          <p:cNvPr id="6" name="Picture 5" descr="A picture containing text, factory, black, old&#10;&#10;Description automatically generated">
            <a:extLst>
              <a:ext uri="{FF2B5EF4-FFF2-40B4-BE49-F238E27FC236}">
                <a16:creationId xmlns:a16="http://schemas.microsoft.com/office/drawing/2014/main" id="{7F57B6A7-4D24-422F-A009-93A7C29B22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76400"/>
            <a:ext cx="5105400" cy="376763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312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312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312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2695" y="214312"/>
            <a:ext cx="6366867" cy="6286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312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312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312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3121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312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312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625" y="267890"/>
            <a:ext cx="8438554" cy="551854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312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312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410765"/>
            <a:ext cx="8018859" cy="601860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312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312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</TotalTime>
  <Words>16</Words>
  <Application>Microsoft Office PowerPoint</Application>
  <PresentationFormat>On-screen Show (4:3)</PresentationFormat>
  <Paragraphs>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GHANSHYAM</cp:lastModifiedBy>
  <cp:revision>1</cp:revision>
  <dcterms:created xsi:type="dcterms:W3CDTF">2022-02-01T18:05:50Z</dcterms:created>
  <dcterms:modified xsi:type="dcterms:W3CDTF">2022-02-01T18:31:52Z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2022-02-01T00:00:00Z</vt:filetime>
  </property>
  <property fmtid="{D5CDD505-2E9C-101B-9397-08002B2CF9AE}" pid="3" name="LastSaved">
    <vt:filetime>2022-02-01T00:00:00Z</vt:filetime>
  </property>
</Properties>
</file>