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14" r:id="rId4"/>
  </p:sldMasterIdLst>
  <p:notesMasterIdLst>
    <p:notesMasterId r:id="rId29"/>
  </p:notesMasterIdLst>
  <p:handoutMasterIdLst>
    <p:handoutMasterId r:id="rId30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57" r:id="rId15"/>
    <p:sldId id="345" r:id="rId16"/>
    <p:sldId id="346" r:id="rId17"/>
    <p:sldId id="348" r:id="rId18"/>
    <p:sldId id="353" r:id="rId19"/>
    <p:sldId id="347" r:id="rId20"/>
    <p:sldId id="349" r:id="rId21"/>
    <p:sldId id="350" r:id="rId22"/>
    <p:sldId id="351" r:id="rId23"/>
    <p:sldId id="352" r:id="rId24"/>
    <p:sldId id="354" r:id="rId25"/>
    <p:sldId id="355" r:id="rId26"/>
    <p:sldId id="356" r:id="rId27"/>
    <p:sldId id="358" r:id="rId28"/>
  </p:sldIdLst>
  <p:sldSz cx="12841288" cy="7223125"/>
  <p:notesSz cx="6858000" cy="9144000"/>
  <p:custDataLst>
    <p:tags r:id="rId31"/>
  </p:custDataLst>
  <p:defaultTextStyle>
    <a:defPPr>
      <a:defRPr lang="en-US"/>
    </a:defPPr>
    <a:lvl1pPr algn="l" defTabSz="712640" rtl="0" fontAlgn="base">
      <a:spcBef>
        <a:spcPct val="0"/>
      </a:spcBef>
      <a:spcAft>
        <a:spcPct val="0"/>
      </a:spcAft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1pPr>
    <a:lvl2pPr marL="355527" indent="101579" algn="l" defTabSz="712640" rtl="0" fontAlgn="base">
      <a:spcBef>
        <a:spcPct val="0"/>
      </a:spcBef>
      <a:spcAft>
        <a:spcPct val="0"/>
      </a:spcAft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2pPr>
    <a:lvl3pPr marL="712640" indent="201571" algn="l" defTabSz="712640" rtl="0" fontAlgn="base">
      <a:spcBef>
        <a:spcPct val="0"/>
      </a:spcBef>
      <a:spcAft>
        <a:spcPct val="0"/>
      </a:spcAft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3pPr>
    <a:lvl4pPr marL="1068167" indent="303151" algn="l" defTabSz="712640" rtl="0" fontAlgn="base">
      <a:spcBef>
        <a:spcPct val="0"/>
      </a:spcBef>
      <a:spcAft>
        <a:spcPct val="0"/>
      </a:spcAft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4pPr>
    <a:lvl5pPr marL="1425280" indent="403141" algn="l" defTabSz="712640" rtl="0" fontAlgn="base">
      <a:spcBef>
        <a:spcPct val="0"/>
      </a:spcBef>
      <a:spcAft>
        <a:spcPct val="0"/>
      </a:spcAft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5pPr>
    <a:lvl6pPr marL="2285527" algn="l" defTabSz="457105" rtl="0" eaLnBrk="1" latinLnBrk="0" hangingPunct="1"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6pPr>
    <a:lvl7pPr marL="2742632" algn="l" defTabSz="457105" rtl="0" eaLnBrk="1" latinLnBrk="0" hangingPunct="1"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7pPr>
    <a:lvl8pPr marL="3199738" algn="l" defTabSz="457105" rtl="0" eaLnBrk="1" latinLnBrk="0" hangingPunct="1"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8pPr>
    <a:lvl9pPr marL="3656843" algn="l" defTabSz="457105" rtl="0" eaLnBrk="1" latinLnBrk="0" hangingPunct="1">
      <a:defRPr sz="1399" kern="1200">
        <a:solidFill>
          <a:schemeClr val="tx1"/>
        </a:solidFill>
        <a:latin typeface="Effr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75" userDrawn="1">
          <p15:clr>
            <a:srgbClr val="A4A3A4"/>
          </p15:clr>
        </p15:guide>
        <p15:guide id="2" pos="40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00A5DF"/>
    <a:srgbClr val="009CA6"/>
    <a:srgbClr val="93C90E"/>
    <a:srgbClr val="F8485E"/>
    <a:srgbClr val="53565A"/>
    <a:srgbClr val="66696D"/>
    <a:srgbClr val="D9D9D6"/>
    <a:srgbClr val="75787B"/>
    <a:srgbClr val="7F3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291" autoAdjust="0"/>
  </p:normalViewPr>
  <p:slideViewPr>
    <p:cSldViewPr snapToGrid="0" showGuides="1">
      <p:cViewPr varScale="1">
        <p:scale>
          <a:sx n="90" d="100"/>
          <a:sy n="90" d="100"/>
        </p:scale>
        <p:origin x="216" y="58"/>
      </p:cViewPr>
      <p:guideLst>
        <p:guide orient="horz" pos="2275"/>
        <p:guide pos="40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58B9263-CBEC-CC46-AE02-7CB8C086E88E}" type="datetimeFigureOut">
              <a:rPr lang="en-US"/>
              <a:pPr>
                <a:defRPr/>
              </a:pPr>
              <a:t>25-Jan-24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B7EA68F-BF03-8546-AAE4-658FC495C2D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88EE442-B694-804A-A669-ECEE80EDC3D5}" type="datetimeFigureOut">
              <a:rPr lang="en-US"/>
              <a:pPr>
                <a:defRPr/>
              </a:pPr>
              <a:t>25-Jan-24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3C4E0DA-1609-5544-A08D-70E9E2F5ED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90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05" rtl="0" fontAlgn="base">
      <a:spcBef>
        <a:spcPct val="30000"/>
      </a:spcBef>
      <a:spcAft>
        <a:spcPct val="0"/>
      </a:spcAft>
      <a:defRPr sz="1199" kern="1200">
        <a:solidFill>
          <a:schemeClr val="tx1"/>
        </a:solidFill>
        <a:latin typeface="Arial" panose="020B0604020202020204" pitchFamily="34" charset="0"/>
        <a:ea typeface="ＭＳ Ｐゴシック" charset="0"/>
        <a:cs typeface="ＭＳ Ｐゴシック" charset="0"/>
      </a:defRPr>
    </a:lvl1pPr>
    <a:lvl2pPr marL="457105" algn="l" defTabSz="457105" rtl="0" fontAlgn="base">
      <a:spcBef>
        <a:spcPct val="30000"/>
      </a:spcBef>
      <a:spcAft>
        <a:spcPct val="0"/>
      </a:spcAft>
      <a:defRPr sz="1199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211" algn="l" defTabSz="457105" rtl="0" fontAlgn="base">
      <a:spcBef>
        <a:spcPct val="30000"/>
      </a:spcBef>
      <a:spcAft>
        <a:spcPct val="0"/>
      </a:spcAft>
      <a:defRPr sz="1199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316" algn="l" defTabSz="457105" rtl="0" fontAlgn="base">
      <a:spcBef>
        <a:spcPct val="30000"/>
      </a:spcBef>
      <a:spcAft>
        <a:spcPct val="0"/>
      </a:spcAft>
      <a:defRPr sz="1199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422" algn="l" defTabSz="457105" rtl="0" fontAlgn="base">
      <a:spcBef>
        <a:spcPct val="30000"/>
      </a:spcBef>
      <a:spcAft>
        <a:spcPct val="0"/>
      </a:spcAft>
      <a:defRPr sz="1199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5527" algn="l" defTabSz="45710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45710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45710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43" algn="l" defTabSz="45710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A324C2-4607-1040-8EFD-904DB9255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9" y="-9453"/>
            <a:ext cx="12858095" cy="72325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65153" y="2910813"/>
            <a:ext cx="7500952" cy="32016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495307" y="6341893"/>
            <a:ext cx="100323" cy="92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12430447" y="2595375"/>
            <a:ext cx="100325" cy="90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2448185" y="6347224"/>
            <a:ext cx="100325" cy="92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046865" y="3164422"/>
            <a:ext cx="6985816" cy="1742865"/>
          </a:xfrm>
          <a:prstGeom prst="rect">
            <a:avLst/>
          </a:prstGeom>
        </p:spPr>
        <p:txBody>
          <a:bodyPr tIns="36000"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6212" b="0">
                <a:solidFill>
                  <a:schemeClr val="bg1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5044677" y="4878638"/>
            <a:ext cx="6988004" cy="8848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3195" b="0">
                <a:solidFill>
                  <a:srgbClr val="FFFFFF"/>
                </a:solidFill>
              </a:defRPr>
            </a:lvl1pPr>
            <a:lvl2pPr marL="608553" indent="0" algn="ctr">
              <a:buNone/>
              <a:defRPr sz="2663"/>
            </a:lvl2pPr>
            <a:lvl3pPr marL="1217105" indent="0" algn="ctr">
              <a:buNone/>
              <a:defRPr sz="2396"/>
            </a:lvl3pPr>
            <a:lvl4pPr marL="1825661" indent="0" algn="ctr">
              <a:buNone/>
              <a:defRPr sz="2129"/>
            </a:lvl4pPr>
            <a:lvl5pPr marL="2434216" indent="0" algn="ctr">
              <a:buNone/>
              <a:defRPr sz="2129"/>
            </a:lvl5pPr>
            <a:lvl6pPr marL="3042768" indent="0" algn="ctr">
              <a:buNone/>
              <a:defRPr sz="2129"/>
            </a:lvl6pPr>
            <a:lvl7pPr marL="3651324" indent="0" algn="ctr">
              <a:buNone/>
              <a:defRPr sz="2129"/>
            </a:lvl7pPr>
            <a:lvl8pPr marL="4259875" indent="0" algn="ctr">
              <a:buNone/>
              <a:defRPr sz="2129"/>
            </a:lvl8pPr>
            <a:lvl9pPr marL="4868431" indent="0" algn="ctr">
              <a:buNone/>
              <a:defRPr sz="2129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3" name="Oval 8"/>
          <p:cNvSpPr>
            <a:spLocks noChangeArrowheads="1"/>
          </p:cNvSpPr>
          <p:nvPr userDrawn="1"/>
        </p:nvSpPr>
        <p:spPr bwMode="auto">
          <a:xfrm>
            <a:off x="4489322" y="2595272"/>
            <a:ext cx="100325" cy="90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336646" y="362662"/>
            <a:ext cx="2164738" cy="335073"/>
            <a:chOff x="239939" y="523892"/>
            <a:chExt cx="1541887" cy="264640"/>
          </a:xfrm>
          <a:solidFill>
            <a:schemeClr val="bg1"/>
          </a:solidFill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  <a:grpFill/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26579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9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FFFFFF"/>
                </a:solidFill>
              </a:rPr>
              <a:t>CYIENT © 2021 CONFIDENTIAL</a:t>
            </a:r>
          </a:p>
        </p:txBody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FFFFFF"/>
                </a:solidFill>
              </a:rPr>
              <a:t>25-Jan-24</a:t>
            </a:fld>
            <a:endParaRPr lang="en-GB" sz="1421" dirty="0">
              <a:solidFill>
                <a:srgbClr val="FFFFFF"/>
              </a:solidFill>
            </a:endParaRPr>
          </a:p>
        </p:txBody>
      </p:sp>
      <p:sp>
        <p:nvSpPr>
          <p:cNvPr id="3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9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57675" y="1710254"/>
            <a:ext cx="11628498" cy="4858778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57675" y="654097"/>
            <a:ext cx="11628498" cy="8186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6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57675" y="654097"/>
            <a:ext cx="11628498" cy="5914937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24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57675" y="654097"/>
            <a:ext cx="11628498" cy="818621"/>
          </a:xfrm>
        </p:spPr>
        <p:txBody>
          <a:bodyPr/>
          <a:lstStyle>
            <a:lvl1pPr>
              <a:defRPr>
                <a:solidFill>
                  <a:srgbClr val="00A5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8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/>
          <p:cNvSpPr>
            <a:spLocks noChangeArrowheads="1"/>
          </p:cNvSpPr>
          <p:nvPr userDrawn="1"/>
        </p:nvSpPr>
        <p:spPr bwMode="auto">
          <a:xfrm>
            <a:off x="225168" y="6834457"/>
            <a:ext cx="100323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 userDrawn="1"/>
        </p:nvSpPr>
        <p:spPr bwMode="auto">
          <a:xfrm>
            <a:off x="231427" y="305111"/>
            <a:ext cx="100323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5" name="Oval 8"/>
          <p:cNvSpPr>
            <a:spLocks noChangeArrowheads="1"/>
          </p:cNvSpPr>
          <p:nvPr userDrawn="1"/>
        </p:nvSpPr>
        <p:spPr bwMode="auto">
          <a:xfrm>
            <a:off x="12488714" y="305111"/>
            <a:ext cx="100325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 userDrawn="1"/>
        </p:nvSpPr>
        <p:spPr bwMode="auto">
          <a:xfrm>
            <a:off x="12483916" y="6834454"/>
            <a:ext cx="100325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53565A"/>
                </a:solidFill>
              </a:rPr>
              <a:t>25-Jan-24</a:t>
            </a:fld>
            <a:endParaRPr lang="en-GB" sz="1421" dirty="0">
              <a:solidFill>
                <a:srgbClr val="53565A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75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518" y="858755"/>
            <a:ext cx="10502657" cy="888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3" name="Rectangle 2"/>
          <p:cNvSpPr/>
          <p:nvPr/>
        </p:nvSpPr>
        <p:spPr>
          <a:xfrm>
            <a:off x="1783518" y="2066624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6" name="Rectangle 5"/>
          <p:cNvSpPr/>
          <p:nvPr/>
        </p:nvSpPr>
        <p:spPr>
          <a:xfrm>
            <a:off x="1783518" y="3278503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7" name="Rectangle 6"/>
          <p:cNvSpPr/>
          <p:nvPr/>
        </p:nvSpPr>
        <p:spPr>
          <a:xfrm>
            <a:off x="1783518" y="4474332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8" name="Rectangle 7"/>
          <p:cNvSpPr/>
          <p:nvPr/>
        </p:nvSpPr>
        <p:spPr>
          <a:xfrm>
            <a:off x="1783518" y="5682199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9" name="Rectangle 8"/>
          <p:cNvSpPr/>
          <p:nvPr/>
        </p:nvSpPr>
        <p:spPr>
          <a:xfrm>
            <a:off x="4492226" y="2066624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0" name="Rectangle 9"/>
          <p:cNvSpPr/>
          <p:nvPr/>
        </p:nvSpPr>
        <p:spPr>
          <a:xfrm>
            <a:off x="4492226" y="3278503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1" name="Rectangle 10"/>
          <p:cNvSpPr/>
          <p:nvPr/>
        </p:nvSpPr>
        <p:spPr>
          <a:xfrm>
            <a:off x="4492226" y="4474332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2" name="Rectangle 11"/>
          <p:cNvSpPr/>
          <p:nvPr/>
        </p:nvSpPr>
        <p:spPr>
          <a:xfrm>
            <a:off x="4492226" y="5682199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3" name="Rectangle 12"/>
          <p:cNvSpPr/>
          <p:nvPr/>
        </p:nvSpPr>
        <p:spPr>
          <a:xfrm>
            <a:off x="7196478" y="2066624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4" name="Rectangle 13"/>
          <p:cNvSpPr/>
          <p:nvPr/>
        </p:nvSpPr>
        <p:spPr>
          <a:xfrm>
            <a:off x="7196478" y="3278503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5" name="Rectangle 14"/>
          <p:cNvSpPr/>
          <p:nvPr/>
        </p:nvSpPr>
        <p:spPr>
          <a:xfrm>
            <a:off x="7196478" y="4474332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6" name="Rectangle 15"/>
          <p:cNvSpPr/>
          <p:nvPr/>
        </p:nvSpPr>
        <p:spPr>
          <a:xfrm>
            <a:off x="7196478" y="5682199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7" name="Rectangle 16"/>
          <p:cNvSpPr/>
          <p:nvPr/>
        </p:nvSpPr>
        <p:spPr>
          <a:xfrm>
            <a:off x="9905186" y="2066624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8" name="Rectangle 17"/>
          <p:cNvSpPr/>
          <p:nvPr/>
        </p:nvSpPr>
        <p:spPr>
          <a:xfrm>
            <a:off x="9905186" y="3278503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19" name="Rectangle 18"/>
          <p:cNvSpPr/>
          <p:nvPr/>
        </p:nvSpPr>
        <p:spPr>
          <a:xfrm>
            <a:off x="9905186" y="4474332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20" name="Rectangle 19"/>
          <p:cNvSpPr/>
          <p:nvPr/>
        </p:nvSpPr>
        <p:spPr>
          <a:xfrm>
            <a:off x="9905186" y="5682199"/>
            <a:ext cx="2380987" cy="88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  <p:sp>
        <p:nvSpPr>
          <p:cNvPr id="22" name="Oval 6"/>
          <p:cNvSpPr>
            <a:spLocks noChangeArrowheads="1"/>
          </p:cNvSpPr>
          <p:nvPr userDrawn="1"/>
        </p:nvSpPr>
        <p:spPr bwMode="auto">
          <a:xfrm>
            <a:off x="225168" y="6834457"/>
            <a:ext cx="100323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23" name="Oval 7"/>
          <p:cNvSpPr>
            <a:spLocks noChangeArrowheads="1"/>
          </p:cNvSpPr>
          <p:nvPr userDrawn="1"/>
        </p:nvSpPr>
        <p:spPr bwMode="auto">
          <a:xfrm>
            <a:off x="231427" y="305111"/>
            <a:ext cx="100323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24" name="Oval 8"/>
          <p:cNvSpPr>
            <a:spLocks noChangeArrowheads="1"/>
          </p:cNvSpPr>
          <p:nvPr userDrawn="1"/>
        </p:nvSpPr>
        <p:spPr bwMode="auto">
          <a:xfrm>
            <a:off x="12488714" y="305111"/>
            <a:ext cx="100325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25" name="Oval 9"/>
          <p:cNvSpPr>
            <a:spLocks noChangeArrowheads="1"/>
          </p:cNvSpPr>
          <p:nvPr userDrawn="1"/>
        </p:nvSpPr>
        <p:spPr bwMode="auto">
          <a:xfrm>
            <a:off x="12483916" y="6834454"/>
            <a:ext cx="100325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3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A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381" y="1350971"/>
            <a:ext cx="7899898" cy="4372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9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11225" y="5961323"/>
            <a:ext cx="100323" cy="92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8725360" y="1015972"/>
            <a:ext cx="100325" cy="90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8725360" y="5961323"/>
            <a:ext cx="100325" cy="92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009917" y="1689582"/>
            <a:ext cx="7105251" cy="17716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6212" b="0">
                <a:solidFill>
                  <a:srgbClr val="00A5DF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9915" y="3617753"/>
            <a:ext cx="7117118" cy="8868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3195" b="0">
                <a:solidFill>
                  <a:srgbClr val="00A5DF"/>
                </a:solidFill>
              </a:defRPr>
            </a:lvl1pPr>
            <a:lvl2pPr marL="608553" indent="0" algn="ctr">
              <a:buNone/>
              <a:defRPr sz="2663"/>
            </a:lvl2pPr>
            <a:lvl3pPr marL="1217105" indent="0" algn="ctr">
              <a:buNone/>
              <a:defRPr sz="2396"/>
            </a:lvl3pPr>
            <a:lvl4pPr marL="1825661" indent="0" algn="ctr">
              <a:buNone/>
              <a:defRPr sz="2129"/>
            </a:lvl4pPr>
            <a:lvl5pPr marL="2434216" indent="0" algn="ctr">
              <a:buNone/>
              <a:defRPr sz="2129"/>
            </a:lvl5pPr>
            <a:lvl6pPr marL="3042768" indent="0" algn="ctr">
              <a:buNone/>
              <a:defRPr sz="2129"/>
            </a:lvl6pPr>
            <a:lvl7pPr marL="3651324" indent="0" algn="ctr">
              <a:buNone/>
              <a:defRPr sz="2129"/>
            </a:lvl7pPr>
            <a:lvl8pPr marL="4259875" indent="0" algn="ctr">
              <a:buNone/>
              <a:defRPr sz="2129"/>
            </a:lvl8pPr>
            <a:lvl9pPr marL="4868431" indent="0" algn="ctr">
              <a:buNone/>
              <a:defRPr sz="2129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2" name="Oval 6"/>
          <p:cNvSpPr>
            <a:spLocks noChangeArrowheads="1"/>
          </p:cNvSpPr>
          <p:nvPr userDrawn="1"/>
        </p:nvSpPr>
        <p:spPr bwMode="auto">
          <a:xfrm>
            <a:off x="404967" y="1026352"/>
            <a:ext cx="100323" cy="92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chemeClr val="bg1"/>
                </a:solidFill>
              </a:rPr>
              <a:t>CYIENT © 2021 CONFIDENTIAL</a:t>
            </a:r>
          </a:p>
        </p:txBody>
      </p:sp>
      <p:sp>
        <p:nvSpPr>
          <p:cNvPr id="16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FFFFFF"/>
                </a:solidFill>
              </a:rPr>
              <a:t>25-Jan-24</a:t>
            </a:fld>
            <a:endParaRPr lang="en-GB" sz="142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8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34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6853149" y="2997597"/>
            <a:ext cx="5416976" cy="329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39" b="0" i="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Title 5"/>
          <p:cNvSpPr>
            <a:spLocks noGrp="1"/>
          </p:cNvSpPr>
          <p:nvPr>
            <p:ph type="title" hasCustomPrompt="1"/>
          </p:nvPr>
        </p:nvSpPr>
        <p:spPr>
          <a:xfrm>
            <a:off x="7220332" y="3337253"/>
            <a:ext cx="4740095" cy="1244785"/>
          </a:xfrm>
        </p:spPr>
        <p:txBody>
          <a:bodyPr tIns="0">
            <a:noAutofit/>
          </a:bodyPr>
          <a:lstStyle>
            <a:lvl1pPr>
              <a:lnSpc>
                <a:spcPct val="80000"/>
              </a:lnSpc>
              <a:defRPr sz="6745" b="0">
                <a:solidFill>
                  <a:srgbClr val="FFFFFF"/>
                </a:solidFill>
                <a:latin typeface="Cyient Medium" panose="020B0703020203020204" pitchFamily="34" charset="0"/>
              </a:defRPr>
            </a:lvl1pPr>
          </a:lstStyle>
          <a:p>
            <a:r>
              <a:rPr lang="en-GB" dirty="0"/>
              <a:t>MASTER TITLE STYLE</a:t>
            </a:r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7220332" y="4921529"/>
            <a:ext cx="4740095" cy="6301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3195" b="0">
                <a:solidFill>
                  <a:srgbClr val="FFFFFF"/>
                </a:solidFill>
              </a:defRPr>
            </a:lvl1pPr>
            <a:lvl2pPr marL="608553" indent="0" algn="ctr">
              <a:buNone/>
              <a:defRPr sz="2663"/>
            </a:lvl2pPr>
            <a:lvl3pPr marL="1217105" indent="0" algn="ctr">
              <a:buNone/>
              <a:defRPr sz="2396"/>
            </a:lvl3pPr>
            <a:lvl4pPr marL="1825661" indent="0" algn="ctr">
              <a:buNone/>
              <a:defRPr sz="2129"/>
            </a:lvl4pPr>
            <a:lvl5pPr marL="2434216" indent="0" algn="ctr">
              <a:buNone/>
              <a:defRPr sz="2129"/>
            </a:lvl5pPr>
            <a:lvl6pPr marL="3042768" indent="0" algn="ctr">
              <a:buNone/>
              <a:defRPr sz="2129"/>
            </a:lvl6pPr>
            <a:lvl7pPr marL="3651324" indent="0" algn="ctr">
              <a:buNone/>
              <a:defRPr sz="2129"/>
            </a:lvl7pPr>
            <a:lvl8pPr marL="4259875" indent="0" algn="ctr">
              <a:buNone/>
              <a:defRPr sz="2129"/>
            </a:lvl8pPr>
            <a:lvl9pPr marL="4868431" indent="0" algn="ctr">
              <a:buNone/>
              <a:defRPr sz="2129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3" name="Oval 8"/>
          <p:cNvSpPr>
            <a:spLocks noChangeArrowheads="1"/>
          </p:cNvSpPr>
          <p:nvPr userDrawn="1"/>
        </p:nvSpPr>
        <p:spPr bwMode="auto">
          <a:xfrm>
            <a:off x="12417773" y="2679792"/>
            <a:ext cx="101113" cy="91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62300" tIns="81150" rIns="162300" bIns="81150" numCol="1" anchor="t" anchorCtr="0" compatLnSpc="1">
            <a:prstTxWarp prst="textNoShape">
              <a:avLst/>
            </a:prstTxWarp>
          </a:bodyPr>
          <a:lstStyle/>
          <a:p>
            <a:endParaRPr lang="fr-FR" sz="2486"/>
          </a:p>
        </p:txBody>
      </p:sp>
      <p:sp>
        <p:nvSpPr>
          <p:cNvPr id="19" name="Oval 6"/>
          <p:cNvSpPr>
            <a:spLocks noChangeArrowheads="1"/>
          </p:cNvSpPr>
          <p:nvPr userDrawn="1"/>
        </p:nvSpPr>
        <p:spPr bwMode="auto">
          <a:xfrm>
            <a:off x="6584305" y="6527462"/>
            <a:ext cx="99983" cy="908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62300" tIns="81150" rIns="162300" bIns="81150" numCol="1" anchor="t" anchorCtr="0" compatLnSpc="1">
            <a:prstTxWarp prst="textNoShape">
              <a:avLst/>
            </a:prstTxWarp>
          </a:bodyPr>
          <a:lstStyle/>
          <a:p>
            <a:endParaRPr lang="fr-FR" sz="2486"/>
          </a:p>
        </p:txBody>
      </p:sp>
      <p:sp>
        <p:nvSpPr>
          <p:cNvPr id="20" name="Oval 9"/>
          <p:cNvSpPr>
            <a:spLocks noChangeArrowheads="1"/>
          </p:cNvSpPr>
          <p:nvPr userDrawn="1"/>
        </p:nvSpPr>
        <p:spPr bwMode="auto">
          <a:xfrm>
            <a:off x="12417777" y="6533095"/>
            <a:ext cx="99983" cy="908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62300" tIns="81150" rIns="162300" bIns="81150" numCol="1" anchor="t" anchorCtr="0" compatLnSpc="1">
            <a:prstTxWarp prst="textNoShape">
              <a:avLst/>
            </a:prstTxWarp>
          </a:bodyPr>
          <a:lstStyle/>
          <a:p>
            <a:endParaRPr lang="fr-FR" sz="2486"/>
          </a:p>
        </p:txBody>
      </p:sp>
      <p:sp>
        <p:nvSpPr>
          <p:cNvPr id="21" name="Oval 8"/>
          <p:cNvSpPr>
            <a:spLocks noChangeArrowheads="1"/>
          </p:cNvSpPr>
          <p:nvPr userDrawn="1"/>
        </p:nvSpPr>
        <p:spPr bwMode="auto">
          <a:xfrm>
            <a:off x="6592737" y="2674163"/>
            <a:ext cx="101113" cy="91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62300" tIns="81150" rIns="162300" bIns="81150" numCol="1" anchor="t" anchorCtr="0" compatLnSpc="1">
            <a:prstTxWarp prst="textNoShape">
              <a:avLst/>
            </a:prstTxWarp>
          </a:bodyPr>
          <a:lstStyle/>
          <a:p>
            <a:endParaRPr lang="fr-FR" sz="2486"/>
          </a:p>
        </p:txBody>
      </p:sp>
      <p:sp>
        <p:nvSpPr>
          <p:cNvPr id="14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53565A"/>
                </a:solidFill>
              </a:rPr>
              <a:t>25-Jan-24</a:t>
            </a:fld>
            <a:endParaRPr lang="en-GB" sz="1421" dirty="0">
              <a:solidFill>
                <a:srgbClr val="53565A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98D8-30BB-E34D-8C6A-A975DFA708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" y="-5135"/>
            <a:ext cx="6221647" cy="72282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3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57679" y="1711306"/>
            <a:ext cx="11628498" cy="4857728"/>
          </a:xfrm>
        </p:spPr>
        <p:txBody>
          <a:bodyPr>
            <a:noAutofit/>
          </a:bodyPr>
          <a:lstStyle>
            <a:lvl1pPr>
              <a:defRPr sz="3195">
                <a:solidFill>
                  <a:srgbClr val="53565A"/>
                </a:solidFill>
              </a:defRPr>
            </a:lvl1pPr>
            <a:lvl2pPr>
              <a:defRPr sz="3195">
                <a:solidFill>
                  <a:srgbClr val="53565A"/>
                </a:solidFill>
              </a:defRPr>
            </a:lvl2pPr>
            <a:lvl3pPr>
              <a:defRPr sz="3195">
                <a:solidFill>
                  <a:srgbClr val="53565A"/>
                </a:solidFill>
              </a:defRPr>
            </a:lvl3pPr>
            <a:lvl4pPr>
              <a:defRPr sz="3195">
                <a:solidFill>
                  <a:srgbClr val="53565A"/>
                </a:solidFill>
              </a:defRPr>
            </a:lvl4pPr>
            <a:lvl5pPr>
              <a:defRPr sz="3195"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57675" y="654195"/>
            <a:ext cx="11628498" cy="818520"/>
          </a:xfrm>
        </p:spPr>
        <p:txBody>
          <a:bodyPr/>
          <a:lstStyle>
            <a:lvl1pPr>
              <a:defRPr sz="426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49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676" y="1710352"/>
            <a:ext cx="5523810" cy="48537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657673" y="671425"/>
            <a:ext cx="11160143" cy="80129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6765430" y="1710346"/>
            <a:ext cx="5520743" cy="4858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01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half" idx="16"/>
          </p:nvPr>
        </p:nvSpPr>
        <p:spPr>
          <a:xfrm>
            <a:off x="7035600" y="1970118"/>
            <a:ext cx="4987610" cy="42993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1765681" y="1970118"/>
            <a:ext cx="4951141" cy="42993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336646" y="362662"/>
            <a:ext cx="2164738" cy="335073"/>
            <a:chOff x="239939" y="523892"/>
            <a:chExt cx="1541887" cy="264640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26579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9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Oval 6"/>
          <p:cNvSpPr>
            <a:spLocks noChangeArrowheads="1"/>
          </p:cNvSpPr>
          <p:nvPr userDrawn="1"/>
        </p:nvSpPr>
        <p:spPr bwMode="auto">
          <a:xfrm>
            <a:off x="1510768" y="6473032"/>
            <a:ext cx="100323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39" name="Oval 8"/>
          <p:cNvSpPr>
            <a:spLocks noChangeArrowheads="1"/>
          </p:cNvSpPr>
          <p:nvPr userDrawn="1"/>
        </p:nvSpPr>
        <p:spPr bwMode="auto">
          <a:xfrm>
            <a:off x="12200298" y="479862"/>
            <a:ext cx="100325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40" name="Oval 9"/>
          <p:cNvSpPr>
            <a:spLocks noChangeArrowheads="1"/>
          </p:cNvSpPr>
          <p:nvPr userDrawn="1"/>
        </p:nvSpPr>
        <p:spPr bwMode="auto">
          <a:xfrm>
            <a:off x="12200298" y="6473030"/>
            <a:ext cx="100325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765679" y="890201"/>
            <a:ext cx="10257529" cy="861182"/>
          </a:xfrm>
        </p:spPr>
        <p:txBody>
          <a:bodyPr/>
          <a:lstStyle>
            <a:lvl1pPr>
              <a:defRPr>
                <a:solidFill>
                  <a:srgbClr val="00A5D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53565A"/>
                </a:solidFill>
              </a:rPr>
              <a:t>25-Jan-24</a:t>
            </a:fld>
            <a:endParaRPr lang="en-GB" sz="1421" dirty="0">
              <a:solidFill>
                <a:srgbClr val="53565A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7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2"/>
          <p:cNvGrpSpPr>
            <a:grpSpLocks/>
          </p:cNvGrpSpPr>
          <p:nvPr userDrawn="1"/>
        </p:nvGrpSpPr>
        <p:grpSpPr bwMode="auto">
          <a:xfrm>
            <a:off x="336646" y="362662"/>
            <a:ext cx="2164738" cy="335073"/>
            <a:chOff x="239939" y="523892"/>
            <a:chExt cx="1541887" cy="264640"/>
          </a:xfrm>
        </p:grpSpPr>
        <p:grpSp>
          <p:nvGrpSpPr>
            <p:cNvPr id="48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50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26579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9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6942716" y="890201"/>
            <a:ext cx="5094921" cy="10379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5325" b="1">
                <a:solidFill>
                  <a:srgbClr val="00A5DF"/>
                </a:solidFill>
                <a:latin typeface="Effra"/>
                <a:cs typeface="Effra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765678" y="890206"/>
            <a:ext cx="4856018" cy="5281565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6942719" y="2120772"/>
            <a:ext cx="5097423" cy="40509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8" name="Group 12"/>
          <p:cNvGrpSpPr>
            <a:grpSpLocks/>
          </p:cNvGrpSpPr>
          <p:nvPr userDrawn="1"/>
        </p:nvGrpSpPr>
        <p:grpSpPr bwMode="auto">
          <a:xfrm>
            <a:off x="336646" y="362662"/>
            <a:ext cx="2164738" cy="335073"/>
            <a:chOff x="239939" y="523892"/>
            <a:chExt cx="1541887" cy="264640"/>
          </a:xfrm>
        </p:grpSpPr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239939" y="523892"/>
              <a:ext cx="1541887" cy="264640"/>
              <a:chOff x="288078" y="652810"/>
              <a:chExt cx="1987556" cy="341132"/>
            </a:xfrm>
          </p:grpSpPr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88078" y="652810"/>
                <a:ext cx="307038" cy="341132"/>
              </a:xfrm>
              <a:custGeom>
                <a:avLst/>
                <a:gdLst>
                  <a:gd name="T0" fmla="*/ 193 w 193"/>
                  <a:gd name="T1" fmla="*/ 171 h 213"/>
                  <a:gd name="T2" fmla="*/ 104 w 193"/>
                  <a:gd name="T3" fmla="*/ 213 h 213"/>
                  <a:gd name="T4" fmla="*/ 0 w 193"/>
                  <a:gd name="T5" fmla="*/ 107 h 213"/>
                  <a:gd name="T6" fmla="*/ 106 w 193"/>
                  <a:gd name="T7" fmla="*/ 0 h 213"/>
                  <a:gd name="T8" fmla="*/ 191 w 193"/>
                  <a:gd name="T9" fmla="*/ 40 h 213"/>
                  <a:gd name="T10" fmla="*/ 159 w 193"/>
                  <a:gd name="T11" fmla="*/ 70 h 213"/>
                  <a:gd name="T12" fmla="*/ 106 w 193"/>
                  <a:gd name="T13" fmla="*/ 44 h 213"/>
                  <a:gd name="T14" fmla="*/ 44 w 193"/>
                  <a:gd name="T15" fmla="*/ 106 h 213"/>
                  <a:gd name="T16" fmla="*/ 106 w 193"/>
                  <a:gd name="T17" fmla="*/ 169 h 213"/>
                  <a:gd name="T18" fmla="*/ 160 w 193"/>
                  <a:gd name="T19" fmla="*/ 141 h 213"/>
                  <a:gd name="T20" fmla="*/ 193 w 193"/>
                  <a:gd name="T21" fmla="*/ 17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213">
                    <a:moveTo>
                      <a:pt x="193" y="171"/>
                    </a:moveTo>
                    <a:cubicBezTo>
                      <a:pt x="171" y="199"/>
                      <a:pt x="139" y="213"/>
                      <a:pt x="104" y="213"/>
                    </a:cubicBezTo>
                    <a:cubicBezTo>
                      <a:pt x="51" y="213"/>
                      <a:pt x="0" y="168"/>
                      <a:pt x="0" y="107"/>
                    </a:cubicBezTo>
                    <a:cubicBezTo>
                      <a:pt x="0" y="43"/>
                      <a:pt x="51" y="0"/>
                      <a:pt x="106" y="0"/>
                    </a:cubicBezTo>
                    <a:cubicBezTo>
                      <a:pt x="139" y="0"/>
                      <a:pt x="171" y="14"/>
                      <a:pt x="191" y="4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45" y="52"/>
                      <a:pt x="127" y="44"/>
                      <a:pt x="106" y="44"/>
                    </a:cubicBezTo>
                    <a:cubicBezTo>
                      <a:pt x="72" y="44"/>
                      <a:pt x="44" y="72"/>
                      <a:pt x="44" y="106"/>
                    </a:cubicBezTo>
                    <a:cubicBezTo>
                      <a:pt x="44" y="141"/>
                      <a:pt x="72" y="169"/>
                      <a:pt x="106" y="169"/>
                    </a:cubicBezTo>
                    <a:cubicBezTo>
                      <a:pt x="127" y="169"/>
                      <a:pt x="146" y="160"/>
                      <a:pt x="160" y="141"/>
                    </a:cubicBezTo>
                    <a:lnTo>
                      <a:pt x="193" y="1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640148" y="660981"/>
                <a:ext cx="329553" cy="322747"/>
              </a:xfrm>
              <a:custGeom>
                <a:avLst/>
                <a:gdLst>
                  <a:gd name="T0" fmla="*/ 194 w 493"/>
                  <a:gd name="T1" fmla="*/ 285 h 483"/>
                  <a:gd name="T2" fmla="*/ 0 w 493"/>
                  <a:gd name="T3" fmla="*/ 0 h 483"/>
                  <a:gd name="T4" fmla="*/ 121 w 493"/>
                  <a:gd name="T5" fmla="*/ 0 h 483"/>
                  <a:gd name="T6" fmla="*/ 247 w 493"/>
                  <a:gd name="T7" fmla="*/ 191 h 483"/>
                  <a:gd name="T8" fmla="*/ 374 w 493"/>
                  <a:gd name="T9" fmla="*/ 0 h 483"/>
                  <a:gd name="T10" fmla="*/ 493 w 493"/>
                  <a:gd name="T11" fmla="*/ 0 h 483"/>
                  <a:gd name="T12" fmla="*/ 299 w 493"/>
                  <a:gd name="T13" fmla="*/ 285 h 483"/>
                  <a:gd name="T14" fmla="*/ 299 w 493"/>
                  <a:gd name="T15" fmla="*/ 483 h 483"/>
                  <a:gd name="T16" fmla="*/ 194 w 493"/>
                  <a:gd name="T17" fmla="*/ 483 h 483"/>
                  <a:gd name="T18" fmla="*/ 194 w 493"/>
                  <a:gd name="T19" fmla="*/ 28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483">
                    <a:moveTo>
                      <a:pt x="194" y="285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247" y="191"/>
                    </a:lnTo>
                    <a:lnTo>
                      <a:pt x="374" y="0"/>
                    </a:lnTo>
                    <a:lnTo>
                      <a:pt x="493" y="0"/>
                    </a:lnTo>
                    <a:lnTo>
                      <a:pt x="299" y="285"/>
                    </a:lnTo>
                    <a:lnTo>
                      <a:pt x="299" y="483"/>
                    </a:lnTo>
                    <a:lnTo>
                      <a:pt x="194" y="483"/>
                    </a:lnTo>
                    <a:lnTo>
                      <a:pt x="194" y="2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047484" y="660981"/>
                <a:ext cx="67549" cy="3227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1600151" y="660981"/>
                <a:ext cx="286568" cy="322747"/>
              </a:xfrm>
              <a:custGeom>
                <a:avLst/>
                <a:gdLst>
                  <a:gd name="T0" fmla="*/ 0 w 429"/>
                  <a:gd name="T1" fmla="*/ 0 h 483"/>
                  <a:gd name="T2" fmla="*/ 99 w 429"/>
                  <a:gd name="T3" fmla="*/ 0 h 483"/>
                  <a:gd name="T4" fmla="*/ 327 w 429"/>
                  <a:gd name="T5" fmla="*/ 309 h 483"/>
                  <a:gd name="T6" fmla="*/ 327 w 429"/>
                  <a:gd name="T7" fmla="*/ 0 h 483"/>
                  <a:gd name="T8" fmla="*/ 429 w 429"/>
                  <a:gd name="T9" fmla="*/ 0 h 483"/>
                  <a:gd name="T10" fmla="*/ 429 w 429"/>
                  <a:gd name="T11" fmla="*/ 483 h 483"/>
                  <a:gd name="T12" fmla="*/ 336 w 429"/>
                  <a:gd name="T13" fmla="*/ 483 h 483"/>
                  <a:gd name="T14" fmla="*/ 102 w 429"/>
                  <a:gd name="T15" fmla="*/ 167 h 483"/>
                  <a:gd name="T16" fmla="*/ 102 w 429"/>
                  <a:gd name="T17" fmla="*/ 483 h 483"/>
                  <a:gd name="T18" fmla="*/ 0 w 429"/>
                  <a:gd name="T19" fmla="*/ 483 h 483"/>
                  <a:gd name="T20" fmla="*/ 0 w 429"/>
                  <a:gd name="T21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9" h="483">
                    <a:moveTo>
                      <a:pt x="0" y="0"/>
                    </a:moveTo>
                    <a:lnTo>
                      <a:pt x="99" y="0"/>
                    </a:lnTo>
                    <a:lnTo>
                      <a:pt x="327" y="309"/>
                    </a:lnTo>
                    <a:lnTo>
                      <a:pt x="327" y="0"/>
                    </a:lnTo>
                    <a:lnTo>
                      <a:pt x="429" y="0"/>
                    </a:lnTo>
                    <a:lnTo>
                      <a:pt x="429" y="483"/>
                    </a:lnTo>
                    <a:lnTo>
                      <a:pt x="336" y="483"/>
                    </a:lnTo>
                    <a:lnTo>
                      <a:pt x="102" y="167"/>
                    </a:lnTo>
                    <a:lnTo>
                      <a:pt x="102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1997253" y="660981"/>
                <a:ext cx="278381" cy="322747"/>
              </a:xfrm>
              <a:custGeom>
                <a:avLst/>
                <a:gdLst>
                  <a:gd name="T0" fmla="*/ 156 w 416"/>
                  <a:gd name="T1" fmla="*/ 100 h 483"/>
                  <a:gd name="T2" fmla="*/ 0 w 416"/>
                  <a:gd name="T3" fmla="*/ 100 h 483"/>
                  <a:gd name="T4" fmla="*/ 0 w 416"/>
                  <a:gd name="T5" fmla="*/ 0 h 483"/>
                  <a:gd name="T6" fmla="*/ 416 w 416"/>
                  <a:gd name="T7" fmla="*/ 0 h 483"/>
                  <a:gd name="T8" fmla="*/ 416 w 416"/>
                  <a:gd name="T9" fmla="*/ 100 h 483"/>
                  <a:gd name="T10" fmla="*/ 260 w 416"/>
                  <a:gd name="T11" fmla="*/ 100 h 483"/>
                  <a:gd name="T12" fmla="*/ 260 w 416"/>
                  <a:gd name="T13" fmla="*/ 483 h 483"/>
                  <a:gd name="T14" fmla="*/ 156 w 416"/>
                  <a:gd name="T15" fmla="*/ 483 h 483"/>
                  <a:gd name="T16" fmla="*/ 156 w 416"/>
                  <a:gd name="T17" fmla="*/ 10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" h="483">
                    <a:moveTo>
                      <a:pt x="156" y="100"/>
                    </a:moveTo>
                    <a:lnTo>
                      <a:pt x="0" y="100"/>
                    </a:lnTo>
                    <a:lnTo>
                      <a:pt x="0" y="0"/>
                    </a:lnTo>
                    <a:lnTo>
                      <a:pt x="416" y="0"/>
                    </a:lnTo>
                    <a:lnTo>
                      <a:pt x="416" y="100"/>
                    </a:lnTo>
                    <a:lnTo>
                      <a:pt x="260" y="100"/>
                    </a:lnTo>
                    <a:lnTo>
                      <a:pt x="260" y="483"/>
                    </a:lnTo>
                    <a:lnTo>
                      <a:pt x="156" y="483"/>
                    </a:lnTo>
                    <a:lnTo>
                      <a:pt x="156" y="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256269" y="660981"/>
                <a:ext cx="233349" cy="322747"/>
              </a:xfrm>
              <a:custGeom>
                <a:avLst/>
                <a:gdLst>
                  <a:gd name="T0" fmla="*/ 0 w 348"/>
                  <a:gd name="T1" fmla="*/ 0 h 483"/>
                  <a:gd name="T2" fmla="*/ 348 w 348"/>
                  <a:gd name="T3" fmla="*/ 0 h 483"/>
                  <a:gd name="T4" fmla="*/ 348 w 348"/>
                  <a:gd name="T5" fmla="*/ 100 h 483"/>
                  <a:gd name="T6" fmla="*/ 102 w 348"/>
                  <a:gd name="T7" fmla="*/ 100 h 483"/>
                  <a:gd name="T8" fmla="*/ 102 w 348"/>
                  <a:gd name="T9" fmla="*/ 385 h 483"/>
                  <a:gd name="T10" fmla="*/ 348 w 348"/>
                  <a:gd name="T11" fmla="*/ 385 h 483"/>
                  <a:gd name="T12" fmla="*/ 348 w 348"/>
                  <a:gd name="T13" fmla="*/ 483 h 483"/>
                  <a:gd name="T14" fmla="*/ 0 w 348"/>
                  <a:gd name="T15" fmla="*/ 483 h 483"/>
                  <a:gd name="T16" fmla="*/ 0 w 348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483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00"/>
                    </a:lnTo>
                    <a:lnTo>
                      <a:pt x="102" y="100"/>
                    </a:lnTo>
                    <a:lnTo>
                      <a:pt x="102" y="385"/>
                    </a:lnTo>
                    <a:lnTo>
                      <a:pt x="348" y="385"/>
                    </a:lnTo>
                    <a:lnTo>
                      <a:pt x="348" y="483"/>
                    </a:lnTo>
                    <a:lnTo>
                      <a:pt x="0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126579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49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78370" y="620557"/>
              <a:ext cx="71457" cy="6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26579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9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7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53565A"/>
                </a:solidFill>
              </a:rPr>
              <a:t>25-Jan-24</a:t>
            </a:fld>
            <a:endParaRPr lang="en-GB" sz="1421" dirty="0">
              <a:solidFill>
                <a:srgbClr val="53565A"/>
              </a:solidFill>
            </a:endParaRPr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F38C7D3B-4788-D64B-B292-74D31210F9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0768" y="6473032"/>
            <a:ext cx="100323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7B4DBA27-E6C6-AA4F-8953-58C4D6F34A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00298" y="479862"/>
            <a:ext cx="100325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A0D22E6F-A277-E64A-8103-F0BE2A81A5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00298" y="6473030"/>
            <a:ext cx="100325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268" y="1710348"/>
            <a:ext cx="3530624" cy="48586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657675" y="654097"/>
            <a:ext cx="11628498" cy="8186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4718907" y="1710348"/>
            <a:ext cx="3530624" cy="48586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7"/>
          </p:nvPr>
        </p:nvSpPr>
        <p:spPr>
          <a:xfrm>
            <a:off x="8755549" y="1710348"/>
            <a:ext cx="3530624" cy="48586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08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429" y="3929695"/>
            <a:ext cx="3584297" cy="2639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98431" y="1710347"/>
            <a:ext cx="3568474" cy="1969724"/>
          </a:xfrm>
        </p:spPr>
        <p:txBody>
          <a:bodyPr rtlCol="0">
            <a:noAutofit/>
          </a:bodyPr>
          <a:lstStyle>
            <a:lvl1pPr>
              <a:defRPr sz="2486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6" name="Title 2"/>
          <p:cNvSpPr>
            <a:spLocks noGrp="1"/>
          </p:cNvSpPr>
          <p:nvPr>
            <p:ph type="title" hasCustomPrompt="1"/>
          </p:nvPr>
        </p:nvSpPr>
        <p:spPr>
          <a:xfrm>
            <a:off x="698433" y="654097"/>
            <a:ext cx="11572699" cy="8186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9"/>
          </p:nvPr>
        </p:nvSpPr>
        <p:spPr>
          <a:xfrm>
            <a:off x="4684678" y="3929695"/>
            <a:ext cx="3584297" cy="2639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692588" y="1710347"/>
            <a:ext cx="3568474" cy="1969724"/>
          </a:xfrm>
        </p:spPr>
        <p:txBody>
          <a:bodyPr rtlCol="0">
            <a:noAutofit/>
          </a:bodyPr>
          <a:lstStyle>
            <a:lvl1pPr>
              <a:defRPr sz="2486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21"/>
          </p:nvPr>
        </p:nvSpPr>
        <p:spPr>
          <a:xfrm>
            <a:off x="8670925" y="3929695"/>
            <a:ext cx="3584297" cy="2639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686747" y="1710347"/>
            <a:ext cx="3568474" cy="1969725"/>
          </a:xfrm>
        </p:spPr>
        <p:txBody>
          <a:bodyPr rtlCol="0">
            <a:noAutofit/>
          </a:bodyPr>
          <a:lstStyle>
            <a:lvl1pPr>
              <a:defRPr sz="2486"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32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8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57675" y="654097"/>
            <a:ext cx="11628498" cy="5914937"/>
          </a:xfrm>
        </p:spPr>
        <p:txBody>
          <a:bodyPr/>
          <a:lstStyle>
            <a:lvl1pPr>
              <a:defRPr sz="6389">
                <a:latin typeface="Cyient Medium"/>
                <a:cs typeface="Cyient Medium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510732" y="6712887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42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225168" y="6834457"/>
            <a:ext cx="100323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6" name="Oval 7"/>
          <p:cNvSpPr>
            <a:spLocks noChangeArrowheads="1"/>
          </p:cNvSpPr>
          <p:nvPr userDrawn="1"/>
        </p:nvSpPr>
        <p:spPr bwMode="auto">
          <a:xfrm>
            <a:off x="231427" y="305111"/>
            <a:ext cx="100323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7" name="Oval 8"/>
          <p:cNvSpPr>
            <a:spLocks noChangeArrowheads="1"/>
          </p:cNvSpPr>
          <p:nvPr userDrawn="1"/>
        </p:nvSpPr>
        <p:spPr bwMode="auto">
          <a:xfrm>
            <a:off x="12488714" y="305111"/>
            <a:ext cx="100325" cy="90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23" name="Oval 9"/>
          <p:cNvSpPr>
            <a:spLocks noChangeArrowheads="1"/>
          </p:cNvSpPr>
          <p:nvPr userDrawn="1"/>
        </p:nvSpPr>
        <p:spPr bwMode="auto">
          <a:xfrm>
            <a:off x="12483916" y="6834454"/>
            <a:ext cx="100325" cy="922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defTabSz="126579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90">
              <a:latin typeface="+mn-lt"/>
              <a:ea typeface="+mn-ea"/>
              <a:cs typeface="+mn-cs"/>
            </a:endParaRPr>
          </a:p>
        </p:txBody>
      </p:sp>
      <p:sp>
        <p:nvSpPr>
          <p:cNvPr id="1032" name="Title Placeholder 8"/>
          <p:cNvSpPr>
            <a:spLocks noGrp="1"/>
          </p:cNvSpPr>
          <p:nvPr>
            <p:ph type="title"/>
          </p:nvPr>
        </p:nvSpPr>
        <p:spPr bwMode="auto">
          <a:xfrm>
            <a:off x="666568" y="654099"/>
            <a:ext cx="11619602" cy="8385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3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666573" y="1711124"/>
            <a:ext cx="11619604" cy="464085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666576" y="6744054"/>
            <a:ext cx="891470" cy="219650"/>
          </a:xfrm>
          <a:prstGeom prst="rect">
            <a:avLst/>
          </a:prstGeom>
        </p:spPr>
        <p:txBody>
          <a:bodyPr/>
          <a:lstStyle>
            <a:lvl1pPr>
              <a:defRPr sz="1775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124987" y="6782138"/>
            <a:ext cx="2500348" cy="2046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E4AE5A4-90C1-584A-97D4-CD140829CAC0}" type="datetime1">
              <a:rPr lang="x-none" sz="1421" smtClean="0">
                <a:solidFill>
                  <a:srgbClr val="53565A"/>
                </a:solidFill>
              </a:rPr>
              <a:t>25-Jan-24</a:t>
            </a:fld>
            <a:endParaRPr lang="en-GB" sz="1421" dirty="0">
              <a:solidFill>
                <a:srgbClr val="53565A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9815927" y="6677205"/>
            <a:ext cx="2509091" cy="4092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defTabSz="713232" rt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Effr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421" dirty="0">
                <a:solidFill>
                  <a:srgbClr val="53565A"/>
                </a:solidFill>
              </a:rPr>
              <a:t>CYIENT © 2021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90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hf hdr="0"/>
  <p:txStyles>
    <p:titleStyle>
      <a:lvl1pPr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0" b="1" kern="1200">
          <a:solidFill>
            <a:srgbClr val="00A5DF"/>
          </a:solidFill>
          <a:latin typeface="Effra"/>
          <a:ea typeface="ＭＳ Ｐゴシック" charset="0"/>
          <a:cs typeface="Effra"/>
        </a:defRPr>
      </a:lvl1pPr>
      <a:lvl2pPr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2pPr>
      <a:lvl3pPr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3pPr>
      <a:lvl4pPr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4pPr>
      <a:lvl5pPr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5pPr>
      <a:lvl6pPr marL="811405"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6pPr>
      <a:lvl7pPr marL="1622809"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7pPr>
      <a:lvl8pPr marL="2434216"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8pPr>
      <a:lvl9pPr marL="3245620" algn="l" defTabSz="12171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38" b="1">
          <a:solidFill>
            <a:schemeClr val="accent1"/>
          </a:solidFill>
          <a:latin typeface="Effra" charset="0"/>
          <a:ea typeface="ＭＳ Ｐゴシック" charset="0"/>
          <a:cs typeface="ＭＳ Ｐゴシック" charset="0"/>
        </a:defRPr>
      </a:lvl9pPr>
    </p:titleStyle>
    <p:bodyStyle>
      <a:lvl1pPr algn="l" defTabSz="1217105" rtl="0" eaLnBrk="1" fontAlgn="base" hangingPunct="1">
        <a:lnSpc>
          <a:spcPct val="90000"/>
        </a:lnSpc>
        <a:spcBef>
          <a:spcPct val="0"/>
        </a:spcBef>
        <a:spcAft>
          <a:spcPts val="1064"/>
        </a:spcAft>
        <a:defRPr sz="2486" b="1" kern="1200">
          <a:solidFill>
            <a:srgbClr val="00A5DF"/>
          </a:solidFill>
          <a:latin typeface="+mn-lt"/>
          <a:ea typeface="ＭＳ Ｐゴシック" charset="0"/>
          <a:cs typeface="ＭＳ Ｐゴシック" charset="0"/>
        </a:defRPr>
      </a:lvl1pPr>
      <a:lvl2pPr algn="l" defTabSz="1217105" rtl="0" eaLnBrk="1" fontAlgn="base" hangingPunct="1">
        <a:lnSpc>
          <a:spcPct val="90000"/>
        </a:lnSpc>
        <a:spcBef>
          <a:spcPct val="0"/>
        </a:spcBef>
        <a:spcAft>
          <a:spcPts val="1064"/>
        </a:spcAft>
        <a:buSzPct val="80000"/>
        <a:buFont typeface="Arial" charset="0"/>
        <a:defRPr sz="2486" kern="1200">
          <a:solidFill>
            <a:srgbClr val="00A5DF"/>
          </a:solidFill>
          <a:latin typeface="+mn-lt"/>
          <a:ea typeface="ＭＳ Ｐゴシック" charset="0"/>
          <a:cs typeface="+mn-cs"/>
        </a:defRPr>
      </a:lvl2pPr>
      <a:lvl3pPr marL="321180" indent="-321180" algn="l" defTabSz="1217105" rtl="0" eaLnBrk="1" fontAlgn="base" hangingPunct="1">
        <a:lnSpc>
          <a:spcPct val="90000"/>
        </a:lnSpc>
        <a:spcBef>
          <a:spcPct val="0"/>
        </a:spcBef>
        <a:spcAft>
          <a:spcPts val="1064"/>
        </a:spcAft>
        <a:buSzPct val="100000"/>
        <a:buFont typeface="Lucida Grande" charset="0"/>
        <a:buChar char="-"/>
        <a:defRPr sz="2486" kern="1200">
          <a:solidFill>
            <a:srgbClr val="00A5DF"/>
          </a:solidFill>
          <a:latin typeface="+mn-lt"/>
          <a:ea typeface="ＭＳ Ｐゴシック" charset="0"/>
          <a:cs typeface="+mn-cs"/>
        </a:defRPr>
      </a:lvl3pPr>
      <a:lvl4pPr marL="645179" indent="-323999" algn="l" defTabSz="1217105" rtl="0" eaLnBrk="1" fontAlgn="base" hangingPunct="1">
        <a:lnSpc>
          <a:spcPct val="90000"/>
        </a:lnSpc>
        <a:spcBef>
          <a:spcPct val="0"/>
        </a:spcBef>
        <a:spcAft>
          <a:spcPts val="1064"/>
        </a:spcAft>
        <a:buSzPct val="100000"/>
        <a:buFont typeface="Lucida Grande" charset="0"/>
        <a:buChar char="-"/>
        <a:defRPr sz="2486" kern="1200">
          <a:solidFill>
            <a:srgbClr val="00A5DF"/>
          </a:solidFill>
          <a:latin typeface="+mn-lt"/>
          <a:ea typeface="ＭＳ Ｐゴシック" charset="0"/>
          <a:cs typeface="+mn-cs"/>
        </a:defRPr>
      </a:lvl4pPr>
      <a:lvl5pPr marL="949457" indent="-304277" algn="l" defTabSz="1217105" rtl="0" eaLnBrk="1" fontAlgn="base" hangingPunct="1">
        <a:lnSpc>
          <a:spcPct val="90000"/>
        </a:lnSpc>
        <a:spcBef>
          <a:spcPct val="0"/>
        </a:spcBef>
        <a:spcAft>
          <a:spcPts val="1064"/>
        </a:spcAft>
        <a:buSzPct val="100000"/>
        <a:buFont typeface="Lucida Grande" charset="0"/>
        <a:buChar char="-"/>
        <a:defRPr sz="2486" kern="1200">
          <a:solidFill>
            <a:srgbClr val="00A5DF"/>
          </a:solidFill>
          <a:latin typeface="+mn-lt"/>
          <a:ea typeface="ＭＳ Ｐゴシック" charset="0"/>
          <a:cs typeface="+mn-cs"/>
        </a:defRPr>
      </a:lvl5pPr>
      <a:lvl6pPr marL="3347046" indent="-304277" algn="l" defTabSz="121710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955599" indent="-304277" algn="l" defTabSz="121710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564153" indent="-304277" algn="l" defTabSz="121710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5172709" indent="-304277" algn="l" defTabSz="121710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553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105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5661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4216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2768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1324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59875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68431" algn="l" defTabSz="1217105" rtl="0" eaLnBrk="1" latinLnBrk="0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2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orient="horz" pos="928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4138" userDrawn="1">
          <p15:clr>
            <a:srgbClr val="F26B43"/>
          </p15:clr>
        </p15:guide>
        <p15:guide id="6" pos="77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2998" y="3306762"/>
            <a:ext cx="6985816" cy="1742865"/>
          </a:xfrm>
        </p:spPr>
        <p:txBody>
          <a:bodyPr/>
          <a:lstStyle/>
          <a:p>
            <a:r>
              <a:rPr lang="en-US" sz="6000" b="1" dirty="0"/>
              <a:t>Web Traffic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0043-CA54-4F14-9050-F050A5DD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410" y="5049627"/>
            <a:ext cx="4471857" cy="800840"/>
          </a:xfrm>
        </p:spPr>
        <p:txBody>
          <a:bodyPr/>
          <a:lstStyle/>
          <a:p>
            <a:r>
              <a:rPr lang="en-US" dirty="0"/>
              <a:t>Kaggle Use Case</a:t>
            </a:r>
          </a:p>
        </p:txBody>
      </p:sp>
    </p:spTree>
    <p:extLst>
      <p:ext uri="{BB962C8B-B14F-4D97-AF65-F5344CB8AC3E}">
        <p14:creationId xmlns:p14="http://schemas.microsoft.com/office/powerpoint/2010/main" val="243121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89724-BE46-41CF-903E-DF05007A5E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1104" y="249981"/>
            <a:ext cx="10376079" cy="67231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6036-713C-4046-99CA-5E089022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622B9-CB29-4162-B167-5554536CB27D}"/>
              </a:ext>
            </a:extLst>
          </p:cNvPr>
          <p:cNvSpPr/>
          <p:nvPr/>
        </p:nvSpPr>
        <p:spPr>
          <a:xfrm>
            <a:off x="319876" y="2763990"/>
            <a:ext cx="2016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seasonal frequency (m) identified is 12, indicating a monthly-wise series.</a:t>
            </a:r>
          </a:p>
        </p:txBody>
      </p:sp>
    </p:spTree>
    <p:extLst>
      <p:ext uri="{BB962C8B-B14F-4D97-AF65-F5344CB8AC3E}">
        <p14:creationId xmlns:p14="http://schemas.microsoft.com/office/powerpoint/2010/main" val="40486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36F5B-16F5-4589-8EE3-2F9E3ECBDD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66485" y="2581275"/>
            <a:ext cx="6308318" cy="28119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12A0C4-8664-45E2-BB37-5386C86B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8" y="1492395"/>
            <a:ext cx="8477858" cy="818520"/>
          </a:xfrm>
        </p:spPr>
        <p:txBody>
          <a:bodyPr/>
          <a:lstStyle/>
          <a:p>
            <a:r>
              <a:rPr lang="en-US" dirty="0"/>
              <a:t>Augmented Dickey-Fuller (ADF) Test: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66A86-6BBA-40B1-B86F-17742B675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9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652BB-57D2-4479-A0A5-A6C0F6C9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42" y="1032229"/>
            <a:ext cx="3558725" cy="1830586"/>
          </a:xfrm>
        </p:spPr>
        <p:txBody>
          <a:bodyPr/>
          <a:lstStyle/>
          <a:p>
            <a:r>
              <a:rPr lang="en-US" dirty="0"/>
              <a:t>Autocorrelation </a:t>
            </a:r>
            <a:br>
              <a:rPr lang="en-US" dirty="0"/>
            </a:br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3F64-4F89-400D-B929-49015945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A2C8A-F393-4B34-8039-3A2A53DC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67" y="308137"/>
            <a:ext cx="8932333" cy="327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E3D74-305D-442E-9B3B-1A780A74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611562"/>
            <a:ext cx="9825848" cy="34937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91ED99-D1E9-4616-B800-FA2A90A25779}"/>
              </a:ext>
            </a:extLst>
          </p:cNvPr>
          <p:cNvSpPr/>
          <p:nvPr/>
        </p:nvSpPr>
        <p:spPr>
          <a:xfrm>
            <a:off x="10299981" y="1161776"/>
            <a:ext cx="968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q=2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5334-5C4E-4283-A25A-70429B7ACC15}"/>
              </a:ext>
            </a:extLst>
          </p:cNvPr>
          <p:cNvSpPr/>
          <p:nvPr/>
        </p:nvSpPr>
        <p:spPr>
          <a:xfrm>
            <a:off x="7660047" y="4409688"/>
            <a:ext cx="968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p=2</a:t>
            </a:r>
          </a:p>
        </p:txBody>
      </p:sp>
    </p:spTree>
    <p:extLst>
      <p:ext uri="{BB962C8B-B14F-4D97-AF65-F5344CB8AC3E}">
        <p14:creationId xmlns:p14="http://schemas.microsoft.com/office/powerpoint/2010/main" val="30982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B211A-83BA-4886-9181-1A48412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2" y="642893"/>
            <a:ext cx="9505335" cy="818520"/>
          </a:xfrm>
        </p:spPr>
        <p:txBody>
          <a:bodyPr/>
          <a:lstStyle/>
          <a:p>
            <a:r>
              <a:rPr lang="en-US" dirty="0"/>
              <a:t>Time Series Forecasting – ARIMA (p, d ,q)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18FB7-99EB-4E0B-9E0D-7DA49E37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787B0-6544-448A-8B02-1E8100BD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34" y="1617649"/>
            <a:ext cx="9269488" cy="49625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BEAF2-616C-4253-B3F1-9373C8E668E9}"/>
              </a:ext>
            </a:extLst>
          </p:cNvPr>
          <p:cNvSpPr/>
          <p:nvPr/>
        </p:nvSpPr>
        <p:spPr>
          <a:xfrm>
            <a:off x="197834" y="2661592"/>
            <a:ext cx="2408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Fitting the ARIMA(p, d, q) model with order ARIMA(2, 1, 2) from above analysis.</a:t>
            </a:r>
          </a:p>
        </p:txBody>
      </p:sp>
    </p:spTree>
    <p:extLst>
      <p:ext uri="{BB962C8B-B14F-4D97-AF65-F5344CB8AC3E}">
        <p14:creationId xmlns:p14="http://schemas.microsoft.com/office/powerpoint/2010/main" val="262372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3454C-0246-4E51-94D2-4B9E7D30E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30282-5549-4015-ADCC-E18F6983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79" y="1082675"/>
            <a:ext cx="7991475" cy="6038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84F108-23EE-49F6-84F9-0347BA6995A5}"/>
              </a:ext>
            </a:extLst>
          </p:cNvPr>
          <p:cNvSpPr/>
          <p:nvPr/>
        </p:nvSpPr>
        <p:spPr>
          <a:xfrm>
            <a:off x="295762" y="290588"/>
            <a:ext cx="6992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Also, finding the best order for ARIMA(p, d , q)</a:t>
            </a:r>
          </a:p>
        </p:txBody>
      </p:sp>
    </p:spTree>
    <p:extLst>
      <p:ext uri="{BB962C8B-B14F-4D97-AF65-F5344CB8AC3E}">
        <p14:creationId xmlns:p14="http://schemas.microsoft.com/office/powerpoint/2010/main" val="21984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E9D4D-D6E5-4C87-BDAE-EA30C7AE0D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98106" y="1369482"/>
            <a:ext cx="7975477" cy="44841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7499-E1AE-4A5C-AEBB-479E1E651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2D078-E5DA-4DA3-B16B-81DD8DB6B584}"/>
              </a:ext>
            </a:extLst>
          </p:cNvPr>
          <p:cNvSpPr/>
          <p:nvPr/>
        </p:nvSpPr>
        <p:spPr>
          <a:xfrm>
            <a:off x="315997" y="2639775"/>
            <a:ext cx="28166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best order found out to be</a:t>
            </a:r>
          </a:p>
          <a:p>
            <a:r>
              <a:rPr lang="en-US" sz="3200" dirty="0"/>
              <a:t>p=2, d=1, q=2</a:t>
            </a:r>
          </a:p>
        </p:txBody>
      </p:sp>
    </p:spTree>
    <p:extLst>
      <p:ext uri="{BB962C8B-B14F-4D97-AF65-F5344CB8AC3E}">
        <p14:creationId xmlns:p14="http://schemas.microsoft.com/office/powerpoint/2010/main" val="376598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2B9D0-651A-410F-B4F6-B80B65B694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6710" y="1303262"/>
            <a:ext cx="10747867" cy="57068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663A80-8F79-456D-95E5-22BAF7C3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2" y="407121"/>
            <a:ext cx="11628498" cy="818520"/>
          </a:xfrm>
        </p:spPr>
        <p:txBody>
          <a:bodyPr/>
          <a:lstStyle/>
          <a:p>
            <a:r>
              <a:rPr lang="en-US" dirty="0"/>
              <a:t>Interpret the Plot Diagnostics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1454-2A95-4464-8223-6BF0D901C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5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894B0-311E-4C43-A516-2B22EAFC9C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70735" y="1472715"/>
            <a:ext cx="9809686" cy="52799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8B8959-8045-4263-AEB2-EFF07261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2" y="544128"/>
            <a:ext cx="11628498" cy="818520"/>
          </a:xfrm>
        </p:spPr>
        <p:txBody>
          <a:bodyPr/>
          <a:lstStyle/>
          <a:p>
            <a:r>
              <a:rPr lang="en-US" dirty="0"/>
              <a:t>Validating Forecast (Interpolation)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F22B4-1EA5-431F-A3D4-7D71F8CA5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046817-E856-41E2-A79A-F6666449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53" y="2542867"/>
            <a:ext cx="2316297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Mean Squared Error of our forecasts is 261592157080111.44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inherit"/>
            </a:endParaRPr>
          </a:p>
          <a:p>
            <a:pPr defTabSz="914400" eaLnBrk="0" hangingPunct="0"/>
            <a:r>
              <a:rPr lang="en-US" altLang="en-US" sz="1800" dirty="0">
                <a:latin typeface="inherit"/>
              </a:rPr>
              <a:t>The Root Mean Squared Error of our forecasts is 16173810.84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DC1365-3E79-4A29-847D-5934B948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1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F33989-FC8F-438F-8C3F-4F09815BE3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8707" y="1932091"/>
            <a:ext cx="12246433" cy="43214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6FD371-54B5-488B-93F6-FBAA8114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&amp; Visualizing Forecasts (Extrapolation)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DC25-EDC7-4022-8751-A1201E9D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59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BF7C27-C879-4059-B019-88755F00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64" y="344109"/>
            <a:ext cx="11628498" cy="818520"/>
          </a:xfrm>
        </p:spPr>
        <p:txBody>
          <a:bodyPr/>
          <a:lstStyle/>
          <a:p>
            <a:r>
              <a:rPr lang="en-US" dirty="0"/>
              <a:t>Time Series Forecasting – SARIMA (p, d, q, m)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E3A6D-D3F6-481C-BA51-1D2D4903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79E0D-1A16-4BE2-9919-6EACB088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81" y="1169337"/>
            <a:ext cx="82391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9D3DA-42C8-4D19-BB8C-46C3F169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95" y="645728"/>
            <a:ext cx="11628498" cy="818520"/>
          </a:xfrm>
        </p:spPr>
        <p:txBody>
          <a:bodyPr/>
          <a:lstStyle/>
          <a:p>
            <a:r>
              <a:rPr lang="en-US" dirty="0"/>
              <a:t>The process: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B445C-B1B6-4756-9B7C-79317579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42C16BA-0DC5-490E-8D48-C62AC0897E4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76" y="1732717"/>
            <a:ext cx="6756317" cy="472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5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FCA8-F9E4-44FC-9ED9-5C77693E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8E47B-48C6-4BA0-B11B-5040DD6C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44" y="1573641"/>
            <a:ext cx="8963025" cy="494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C29B86-E29E-4A30-B568-CD03722A90CE}"/>
              </a:ext>
            </a:extLst>
          </p:cNvPr>
          <p:cNvSpPr/>
          <p:nvPr/>
        </p:nvSpPr>
        <p:spPr>
          <a:xfrm>
            <a:off x="510732" y="706009"/>
            <a:ext cx="723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Finding the best order for SARIMA(p, d , q, 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3E47B-FA95-4331-8619-3262A28A5D24}"/>
              </a:ext>
            </a:extLst>
          </p:cNvPr>
          <p:cNvSpPr/>
          <p:nvPr/>
        </p:nvSpPr>
        <p:spPr>
          <a:xfrm>
            <a:off x="315999" y="2902243"/>
            <a:ext cx="24657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best order </a:t>
            </a:r>
          </a:p>
          <a:p>
            <a:r>
              <a:rPr lang="en-US" sz="3200" dirty="0"/>
              <a:t>p=2, d=1, q=2</a:t>
            </a:r>
          </a:p>
          <a:p>
            <a:r>
              <a:rPr lang="en-US" sz="3200" dirty="0"/>
              <a:t>&amp; m=12</a:t>
            </a:r>
          </a:p>
        </p:txBody>
      </p:sp>
    </p:spTree>
    <p:extLst>
      <p:ext uri="{BB962C8B-B14F-4D97-AF65-F5344CB8AC3E}">
        <p14:creationId xmlns:p14="http://schemas.microsoft.com/office/powerpoint/2010/main" val="345119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27E93-E357-4417-94A1-AD298E3F07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16790" y="1616672"/>
            <a:ext cx="9661707" cy="50962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E1D83B-0731-4353-9058-71C83806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Plot Diagnostics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07E3-4BB9-42A8-9EAB-F554D5007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A779E-EC7D-496F-BC46-D79D61911E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59927" y="1396515"/>
            <a:ext cx="9749616" cy="5240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77D49B-7F4F-4B54-AC56-0ACA286E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66" y="514145"/>
            <a:ext cx="11628498" cy="818520"/>
          </a:xfrm>
        </p:spPr>
        <p:txBody>
          <a:bodyPr/>
          <a:lstStyle/>
          <a:p>
            <a:r>
              <a:rPr lang="en-US" dirty="0"/>
              <a:t>Validating Forecast (Interpolation)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45E4-98DE-4F0F-9197-FEB4960EA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6FD788-0497-4A3F-A2CE-32274C45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33" y="2386072"/>
            <a:ext cx="252033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Mean Squared Error of our forecasts is 460239255099706.6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defTabSz="914400" eaLnBrk="0" hangingPunct="0"/>
            <a:r>
              <a:rPr lang="en-US" altLang="en-US" sz="2000" dirty="0">
                <a:latin typeface="inherit"/>
              </a:rPr>
              <a:t>The Root Mean Squared Error of our forecasts is 21453187.53</a:t>
            </a:r>
            <a:r>
              <a:rPr lang="en-US" altLang="en-US" sz="1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5766F5C-DB37-4AE7-9B61-05F64471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4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EAFD99-4018-457F-854A-FA18DABA1F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0608" y="1697067"/>
            <a:ext cx="12153530" cy="45936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2A72F7-E4F3-4DE0-95C6-F3979DEE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&amp; Visualizing Forecasts (Extrapolation)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4A969-153A-4EE9-B7EA-50E3ED96A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15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EAA7D-FF1D-4C39-BA9F-AF24BB24E0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4278" y="3611562"/>
            <a:ext cx="3770388" cy="1082694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9C46-80A5-4861-8C15-F7DFDD86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18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F7A3C-0FC0-42D5-A1DC-2C1FE4A5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90" y="202902"/>
            <a:ext cx="11628498" cy="818520"/>
          </a:xfrm>
        </p:spPr>
        <p:txBody>
          <a:bodyPr/>
          <a:lstStyle/>
          <a:p>
            <a:r>
              <a:rPr lang="en-US" dirty="0"/>
              <a:t>The Data: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CD6E-1AB0-4DCA-8229-4CCD5500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2C15E-0D5D-4A83-A917-50DA2082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0" y="923690"/>
            <a:ext cx="11102822" cy="2638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830D5-8042-4E41-859B-3484B4FA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19" y="3810979"/>
            <a:ext cx="4246173" cy="301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CF1ED-4A8F-41E3-84AC-ED44AA14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64" y="3695541"/>
            <a:ext cx="4186904" cy="32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4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E1EC29-55FE-4D8A-A0DE-E5194D5901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6425" y="1865993"/>
            <a:ext cx="11628438" cy="43951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8B1EE2-22C5-4964-BCD3-D376B9C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75" y="961935"/>
            <a:ext cx="4473125" cy="818520"/>
          </a:xfrm>
        </p:spPr>
        <p:txBody>
          <a:bodyPr/>
          <a:lstStyle/>
          <a:p>
            <a:r>
              <a:rPr lang="en-US" dirty="0"/>
              <a:t>Visualize the data: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EFF3-70AC-4992-B20F-CAA6EF1B8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92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3BA9A-EFA2-4B06-8E3D-69E1A576F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6395" y="1936416"/>
            <a:ext cx="11974326" cy="452593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09A8EB-0446-4BD8-AE34-64A70FD5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95" y="867358"/>
            <a:ext cx="4058738" cy="818520"/>
          </a:xfrm>
        </p:spPr>
        <p:txBody>
          <a:bodyPr/>
          <a:lstStyle/>
          <a:p>
            <a:r>
              <a:rPr lang="en-US" dirty="0"/>
              <a:t>Check for Trend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16B03-40B0-4935-B2EF-40CE666FD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47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80279-ED49-44D3-970A-7B2F30BFB6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4098" y="889520"/>
            <a:ext cx="9483133" cy="61445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0EF5C4-C1CC-47E6-86F0-F7DF7D6F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99" y="392211"/>
            <a:ext cx="11628498" cy="818520"/>
          </a:xfrm>
        </p:spPr>
        <p:txBody>
          <a:bodyPr/>
          <a:lstStyle/>
          <a:p>
            <a:r>
              <a:rPr lang="en-US" dirty="0"/>
              <a:t>Check for Seasonality 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1C55-15D2-4DA3-B70B-57C5842E9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3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2ACC9-9922-45A4-8295-6BB7E5643B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3780" y="2787385"/>
            <a:ext cx="7465351" cy="27490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55B23D-C42B-4A3F-80F0-C15792B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1" y="1441594"/>
            <a:ext cx="8469393" cy="818520"/>
          </a:xfrm>
        </p:spPr>
        <p:txBody>
          <a:bodyPr/>
          <a:lstStyle/>
          <a:p>
            <a:r>
              <a:rPr lang="en-US" dirty="0"/>
              <a:t>Augmented Dickey-Fuller (ADF) Test: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8617-7E3F-4126-9FA5-A60CF9AB7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7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8EDFB4-30BF-46AB-B214-12D6FECACB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0732" y="1718248"/>
            <a:ext cx="12030290" cy="45470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0DA403-3C91-421B-ABAB-75EE63F0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2" y="716910"/>
            <a:ext cx="5288935" cy="818520"/>
          </a:xfrm>
        </p:spPr>
        <p:txBody>
          <a:bodyPr/>
          <a:lstStyle/>
          <a:p>
            <a:r>
              <a:rPr lang="en-US" dirty="0"/>
              <a:t>Differencing Method :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AE88-AE3A-4133-9FB1-F82534047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7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27AAF3-6E3A-46E4-A9D9-523DD59311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6425" y="1773268"/>
            <a:ext cx="11628438" cy="43951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7CF8AA-397D-4006-9F34-0EBEC256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945D-3763-4582-BD30-76C0A7BE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510638-578D-B241-A095-99E449BE4C9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107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3f99df2537edf59afc0e2b465b760d4e1ecf4"/>
</p:tagLst>
</file>

<file path=ppt/theme/theme1.xml><?xml version="1.0" encoding="utf-8"?>
<a:theme xmlns:a="http://schemas.openxmlformats.org/drawingml/2006/main" name="2_Cyient_PPT_V1">
  <a:themeElements>
    <a:clrScheme name="Cyient">
      <a:dk1>
        <a:srgbClr val="53565A"/>
      </a:dk1>
      <a:lt1>
        <a:sysClr val="window" lastClr="FFFFFF"/>
      </a:lt1>
      <a:dk2>
        <a:srgbClr val="75787B"/>
      </a:dk2>
      <a:lt2>
        <a:srgbClr val="D9D9D6"/>
      </a:lt2>
      <a:accent1>
        <a:srgbClr val="009CA6"/>
      </a:accent1>
      <a:accent2>
        <a:srgbClr val="00A5DF"/>
      </a:accent2>
      <a:accent3>
        <a:srgbClr val="93C90E"/>
      </a:accent3>
      <a:accent4>
        <a:srgbClr val="7F35B2"/>
      </a:accent4>
      <a:accent5>
        <a:srgbClr val="F8485E"/>
      </a:accent5>
      <a:accent6>
        <a:srgbClr val="FFA300"/>
      </a:accent6>
      <a:hlink>
        <a:srgbClr val="3C3C3B"/>
      </a:hlink>
      <a:folHlink>
        <a:srgbClr val="3C3C3B"/>
      </a:folHlink>
    </a:clrScheme>
    <a:fontScheme name="Cyient Fonts">
      <a:majorFont>
        <a:latin typeface="Effra Medium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 cmpd="sng"/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defRPr sz="14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YIENT_PPT_Template_final_2016" id="{AF31BE8D-4D2A-3741-9ED7-F892C3366A07}" vid="{BDE99599-4FDC-2A45-86F9-4B8C746488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aecc37-cd17-437a-ae86-5d1e6c64137c" xsi:nil="true"/>
    <lcf76f155ced4ddcb4097134ff3c332f xmlns="421cbd54-dc20-4013-8119-defbfcac7df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87CAECDE44459DFF61D41B5A4B7D" ma:contentTypeVersion="16" ma:contentTypeDescription="Create a new document." ma:contentTypeScope="" ma:versionID="7756ecdb18275f6bf7e7791c396bdd7c">
  <xsd:schema xmlns:xsd="http://www.w3.org/2001/XMLSchema" xmlns:xs="http://www.w3.org/2001/XMLSchema" xmlns:p="http://schemas.microsoft.com/office/2006/metadata/properties" xmlns:ns2="421cbd54-dc20-4013-8119-defbfcac7dfb" xmlns:ns3="8eaecc37-cd17-437a-ae86-5d1e6c64137c" targetNamespace="http://schemas.microsoft.com/office/2006/metadata/properties" ma:root="true" ma:fieldsID="9ee4f808f113e6d59da6f37075aeca75" ns2:_="" ns3:_="">
    <xsd:import namespace="421cbd54-dc20-4013-8119-defbfcac7dfb"/>
    <xsd:import namespace="8eaecc37-cd17-437a-ae86-5d1e6c6413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cbd54-dc20-4013-8119-defbfcac7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2fbad8a-ab96-493e-b0ab-58180e7c77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ecc37-cd17-437a-ae86-5d1e6c6413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7524db3-3dff-4c75-92e7-5669147a1f7c}" ma:internalName="TaxCatchAll" ma:showField="CatchAllData" ma:web="8eaecc37-cd17-437a-ae86-5d1e6c6413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575B4-E5C5-4E51-971C-67F950B9616E}">
  <ds:schemaRefs>
    <ds:schemaRef ds:uri="http://www.w3.org/XML/1998/namespace"/>
    <ds:schemaRef ds:uri="ce4df98d-9af3-4bc5-a272-35ae060b2c6d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8eaecc37-cd17-437a-ae86-5d1e6c64137c"/>
    <ds:schemaRef ds:uri="421cbd54-dc20-4013-8119-defbfcac7dfb"/>
  </ds:schemaRefs>
</ds:datastoreItem>
</file>

<file path=customXml/itemProps2.xml><?xml version="1.0" encoding="utf-8"?>
<ds:datastoreItem xmlns:ds="http://schemas.openxmlformats.org/officeDocument/2006/customXml" ds:itemID="{EC84B35E-1715-4D43-A2FB-C60A345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F8D9C-88A1-48E7-8265-E1BE9B226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cbd54-dc20-4013-8119-defbfcac7dfb"/>
    <ds:schemaRef ds:uri="8eaecc37-cd17-437a-ae86-5d1e6c6413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Cyient_PPT_V1.potx</Template>
  <TotalTime>0</TotalTime>
  <Words>297</Words>
  <Application>Microsoft Office PowerPoint</Application>
  <PresentationFormat>Custom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Arial Unicode MS</vt:lpstr>
      <vt:lpstr>Cyient Medium</vt:lpstr>
      <vt:lpstr>Effra</vt:lpstr>
      <vt:lpstr>inherit</vt:lpstr>
      <vt:lpstr>Lucida Grande</vt:lpstr>
      <vt:lpstr>2_Cyient_PPT_V1</vt:lpstr>
      <vt:lpstr>Web Traffic Time Series Forecasting</vt:lpstr>
      <vt:lpstr>The process:  </vt:lpstr>
      <vt:lpstr>The Data: </vt:lpstr>
      <vt:lpstr>Visualize the data: </vt:lpstr>
      <vt:lpstr>Check for Trend </vt:lpstr>
      <vt:lpstr>Check for Seasonality :  </vt:lpstr>
      <vt:lpstr>Augmented Dickey-Fuller (ADF) Test: </vt:lpstr>
      <vt:lpstr>Differencing Method :  </vt:lpstr>
      <vt:lpstr>PowerPoint Presentation</vt:lpstr>
      <vt:lpstr>PowerPoint Presentation</vt:lpstr>
      <vt:lpstr>Augmented Dickey-Fuller (ADF) Test: </vt:lpstr>
      <vt:lpstr>Autocorrelation  Analysis </vt:lpstr>
      <vt:lpstr>Time Series Forecasting – ARIMA (p, d ,q)    </vt:lpstr>
      <vt:lpstr>PowerPoint Presentation</vt:lpstr>
      <vt:lpstr>PowerPoint Presentation</vt:lpstr>
      <vt:lpstr>Interpret the Plot Diagnostics ?</vt:lpstr>
      <vt:lpstr>Validating Forecast (Interpolation) </vt:lpstr>
      <vt:lpstr>Producing &amp; Visualizing Forecasts (Extrapolation) </vt:lpstr>
      <vt:lpstr>Time Series Forecasting – SARIMA (p, d, q, m) </vt:lpstr>
      <vt:lpstr>PowerPoint Presentation</vt:lpstr>
      <vt:lpstr>Interpret the Plot Diagnostics ?</vt:lpstr>
      <vt:lpstr>Validating Forecast (Interpolation) </vt:lpstr>
      <vt:lpstr>Producing &amp; Visualizing Forecasts (Extrapolation)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VAMS SOLUTION ARCHITECTURE</dc:title>
  <dc:creator/>
  <cp:lastModifiedBy/>
  <cp:revision>5</cp:revision>
  <cp:lastPrinted>2014-03-03T14:48:47Z</cp:lastPrinted>
  <dcterms:created xsi:type="dcterms:W3CDTF">2016-01-05T09:59:59Z</dcterms:created>
  <dcterms:modified xsi:type="dcterms:W3CDTF">2024-01-25T06:09:57Z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0x0101004A6987CAECDE44459DFF61D41B5A4B7D</vt:lpwstr>
  </property>
  <property fmtid="{D5CDD505-2E9C-101B-9397-08002B2CF9AE}" pid="3" name="DocumentType">
    <vt:lpwstr>2720;#Presentation|c7776749-3f71-458e-9ba5-93d6c492bea1</vt:lpwstr>
  </property>
  <property fmtid="{D5CDD505-2E9C-101B-9397-08002B2CF9AE}" pid="4" name="MSIP_Label_0cb49050-d2ca-4b82-83d8-3fed8b20fa0b_Enabled">
    <vt:lpwstr>true</vt:lpwstr>
  </property>
  <property fmtid="{D5CDD505-2E9C-101B-9397-08002B2CF9AE}" pid="5" name="MSIP_Label_0cb49050-d2ca-4b82-83d8-3fed8b20fa0b_SetDate">
    <vt:lpwstr>2024-01-24T11:11:05Z</vt:lpwstr>
  </property>
  <property fmtid="{D5CDD505-2E9C-101B-9397-08002B2CF9AE}" pid="6" name="MSIP_Label_0cb49050-d2ca-4b82-83d8-3fed8b20fa0b_Method">
    <vt:lpwstr>Standard</vt:lpwstr>
  </property>
  <property fmtid="{D5CDD505-2E9C-101B-9397-08002B2CF9AE}" pid="7" name="MSIP_Label_0cb49050-d2ca-4b82-83d8-3fed8b20fa0b_Name">
    <vt:lpwstr>Public</vt:lpwstr>
  </property>
  <property fmtid="{D5CDD505-2E9C-101B-9397-08002B2CF9AE}" pid="8" name="MSIP_Label_0cb49050-d2ca-4b82-83d8-3fed8b20fa0b_SiteId">
    <vt:lpwstr>2d6b0cf3-57fa-4619-abf9-d13e1ef2352a</vt:lpwstr>
  </property>
  <property fmtid="{D5CDD505-2E9C-101B-9397-08002B2CF9AE}" pid="9" name="MSIP_Label_0cb49050-d2ca-4b82-83d8-3fed8b20fa0b_ActionId">
    <vt:lpwstr>6a3b1e14-4d7e-4c2e-844e-ea6340591b1c</vt:lpwstr>
  </property>
  <property fmtid="{D5CDD505-2E9C-101B-9397-08002B2CF9AE}" pid="10" name="MSIP_Label_0cb49050-d2ca-4b82-83d8-3fed8b20fa0b_ContentBits">
    <vt:lpwstr>0</vt:lpwstr>
  </property>
</Properties>
</file>