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A45F-ECDE-42B3-BEAA-A627FC90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208D2-1ADE-4E98-BD4C-5138D280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3D21-0562-4C4F-BF60-7C8B1C2F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20A1-2F49-46CB-85EF-4FBA2E9D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D8DB-7A6F-4892-B3E0-73B8A143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95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05D9-A91F-4D11-8BB5-134D0243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B5998-DA19-4714-9AD2-C3349D42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6361-2787-40E4-B89C-A617CA5D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4397-4E56-45F7-9CEF-4133F7BE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CB93-983E-467B-B8EB-BFED16AD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39C1-719B-4709-948A-DE4ABB048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5F55A-D919-4329-9C5A-EBCB56F5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BFFC7-9AEB-4D08-A24C-9DECE401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1943-B2C2-4ACC-A596-D796C300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8DB8-011B-4E81-B886-507729A5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8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851E-1755-4358-9ACB-A83C5A59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6968-AF0F-42EE-BAB8-CADFE5A3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093B-BF4D-469B-92AF-2722E59B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5BB0D-E3A2-4E62-907A-83DE2569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B98D-43FB-410F-B056-890541A3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76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4A7C-0A25-49E0-9D99-6144A41F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78C50-3B34-4768-82DA-4FD87910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D277-322C-4BA9-BA30-A70994C2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D753-7CA8-477F-9258-54EE27D9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E443-4C3F-4489-BA83-836AD38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74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41A0-41C2-4E72-9D5B-4453DB0D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7EF5-D2A1-408B-B15E-E82EAAA0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BD37-E52E-4DD6-92A9-5B19BAB1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6186C-D99F-4882-9060-EC7EF0CF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6903-0681-4DBA-8471-E3F7DA86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D5EC5-16A5-4DA6-8D1F-D66D4CDE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3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4DF0-9717-421D-A290-2827F914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C74FB-15A3-49FB-963A-A40D9EE7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DD39-FB91-49CE-8D90-EEC7BB4F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84859-2266-42EA-A467-6DCA140A1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0BB11-4F16-4B88-BAAE-B396DB4E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D02EE-E672-4E42-9095-3D739F93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68EA2-3477-4F05-93DB-E74F7B08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A8762-80F5-4B2C-A5D8-7590BA8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80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E0A4-9F60-4539-998B-1F2F4C9F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6D9C0-8BF3-4391-84A3-CE1E7C8D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594EB-4229-426D-B5B3-B74464C6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43E41-D31B-4882-8394-F73119C3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76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A6FB1-E974-4200-B68B-4ABDCDA5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03771-598A-4AF8-A748-F0FFED60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D817A-31FB-4E71-AA1A-E3D38163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00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D192-3311-40B0-9C67-3B1432FD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B42B-5679-4F59-AAD6-F0CDF99E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3E15B-9B79-4BF3-BD7A-090B5D99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D1652-6B60-4434-82C7-68B12BE0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E638-4727-4569-9EE9-8A1CC03C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B9C4A-FD3E-403A-9C1B-BD7C01B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28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008B-99F6-4A2A-B064-64937CDA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78127-B51F-4F82-9407-88CAA26CE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E0953-E847-4097-8885-DEE7F49C3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9852-1F52-4B05-B669-50FF42C7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8AE1-886F-48D6-A292-90CDE03C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E7C3-C6AB-4A30-A2A0-A82B9B0D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78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77EC5-F3D3-4A36-89A1-6FB1502C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E76BC-8E82-44D6-BF1A-426793FF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5CCF-CB28-4922-B6C7-CEC99C0FD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13D4-E52B-45E6-A309-EA793B5B4605}" type="datetimeFigureOut">
              <a:rPr lang="en-AU" smtClean="0"/>
              <a:t>12/04/2020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2127-7A06-40B6-95CD-DDFC10302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F4C5-1894-4F82-A991-412AAFED8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AA5D-B846-4ED5-9D27-AB1C8CE5C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07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9992A278-383C-4209-8B74-ADB1758A4068}"/>
              </a:ext>
            </a:extLst>
          </p:cNvPr>
          <p:cNvGrpSpPr/>
          <p:nvPr/>
        </p:nvGrpSpPr>
        <p:grpSpPr>
          <a:xfrm>
            <a:off x="1571385" y="875304"/>
            <a:ext cx="7634253" cy="4897711"/>
            <a:chOff x="1571385" y="875304"/>
            <a:chExt cx="7634253" cy="489771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87D4E6B-DAB2-44A8-924A-5BF06E6FB31C}"/>
                </a:ext>
              </a:extLst>
            </p:cNvPr>
            <p:cNvGrpSpPr/>
            <p:nvPr/>
          </p:nvGrpSpPr>
          <p:grpSpPr>
            <a:xfrm>
              <a:off x="1571385" y="880654"/>
              <a:ext cx="3325197" cy="4269806"/>
              <a:chOff x="1571385" y="880654"/>
              <a:chExt cx="3325197" cy="426980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A823DD-1EC6-4D40-8D3E-645FD1806557}"/>
                  </a:ext>
                </a:extLst>
              </p:cNvPr>
              <p:cNvSpPr/>
              <p:nvPr/>
            </p:nvSpPr>
            <p:spPr>
              <a:xfrm>
                <a:off x="2539014" y="1988598"/>
                <a:ext cx="1633491" cy="16334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DEBE15A-26ED-4D12-A022-F84AC6846208}"/>
                  </a:ext>
                </a:extLst>
              </p:cNvPr>
              <p:cNvCxnSpPr>
                <a:cxnSpLocks/>
                <a:endCxn id="4" idx="4"/>
              </p:cNvCxnSpPr>
              <p:nvPr/>
            </p:nvCxnSpPr>
            <p:spPr>
              <a:xfrm>
                <a:off x="3355760" y="1526959"/>
                <a:ext cx="0" cy="2095130"/>
              </a:xfrm>
              <a:prstGeom prst="line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783332C-98BF-448C-9207-9D7D14D2EA02}"/>
                  </a:ext>
                </a:extLst>
              </p:cNvPr>
              <p:cNvCxnSpPr>
                <a:cxnSpLocks/>
                <a:endCxn id="4" idx="6"/>
              </p:cNvCxnSpPr>
              <p:nvPr/>
            </p:nvCxnSpPr>
            <p:spPr>
              <a:xfrm>
                <a:off x="1988598" y="2805344"/>
                <a:ext cx="218390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634FD-D4E9-4911-A9CB-3F71C1A6DC97}"/>
                  </a:ext>
                </a:extLst>
              </p:cNvPr>
              <p:cNvSpPr txBox="1"/>
              <p:nvPr/>
            </p:nvSpPr>
            <p:spPr>
              <a:xfrm>
                <a:off x="1748936" y="262067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757FB8-82F1-4429-8FCF-85E79B348E1D}"/>
                  </a:ext>
                </a:extLst>
              </p:cNvPr>
              <p:cNvSpPr txBox="1"/>
              <p:nvPr/>
            </p:nvSpPr>
            <p:spPr>
              <a:xfrm>
                <a:off x="3211328" y="115762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0A8400-FC55-49C6-9066-62BDFF9D6667}"/>
                  </a:ext>
                </a:extLst>
              </p:cNvPr>
              <p:cNvSpPr txBox="1"/>
              <p:nvPr/>
            </p:nvSpPr>
            <p:spPr>
              <a:xfrm>
                <a:off x="3290838" y="161926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20B3CE-CCE2-474F-B7D9-1ADAA7D11828}"/>
                  </a:ext>
                </a:extLst>
              </p:cNvPr>
              <p:cNvSpPr txBox="1"/>
              <p:nvPr/>
            </p:nvSpPr>
            <p:spPr>
              <a:xfrm>
                <a:off x="4172505" y="26206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775D82-AA28-42A6-9EA3-5773C76EC2B5}"/>
                  </a:ext>
                </a:extLst>
              </p:cNvPr>
              <p:cNvSpPr txBox="1"/>
              <p:nvPr/>
            </p:nvSpPr>
            <p:spPr>
              <a:xfrm>
                <a:off x="3211328" y="36167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6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771F3A-C2E0-4850-8206-7BE5046EB945}"/>
                  </a:ext>
                </a:extLst>
              </p:cNvPr>
              <p:cNvSpPr txBox="1"/>
              <p:nvPr/>
            </p:nvSpPr>
            <p:spPr>
              <a:xfrm>
                <a:off x="2253889" y="24360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9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D509D6-F29D-474C-8FDE-7AEEB044FFA2}"/>
                  </a:ext>
                </a:extLst>
              </p:cNvPr>
              <p:cNvSpPr txBox="1"/>
              <p:nvPr/>
            </p:nvSpPr>
            <p:spPr>
              <a:xfrm>
                <a:off x="1571385" y="2910110"/>
                <a:ext cx="63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(ant)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B3E8B2-7E1D-4383-9954-8A0E0233B315}"/>
                  </a:ext>
                </a:extLst>
              </p:cNvPr>
              <p:cNvSpPr txBox="1"/>
              <p:nvPr/>
            </p:nvSpPr>
            <p:spPr>
              <a:xfrm>
                <a:off x="3039262" y="880654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(sup)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5BF9D6-BAD0-4EA8-AD31-6146836FC24F}"/>
                  </a:ext>
                </a:extLst>
              </p:cNvPr>
              <p:cNvSpPr txBox="1"/>
              <p:nvPr/>
            </p:nvSpPr>
            <p:spPr>
              <a:xfrm>
                <a:off x="4237427" y="291011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(pos)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D956D9-9A65-48EF-B231-4A7A924B3212}"/>
                  </a:ext>
                </a:extLst>
              </p:cNvPr>
              <p:cNvSpPr txBox="1"/>
              <p:nvPr/>
            </p:nvSpPr>
            <p:spPr>
              <a:xfrm>
                <a:off x="3079449" y="3899062"/>
                <a:ext cx="573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(inf)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98131BF-3FAA-49A0-822C-D0B24C227037}"/>
                  </a:ext>
                </a:extLst>
              </p:cNvPr>
              <p:cNvCxnSpPr>
                <a:cxnSpLocks/>
              </p:cNvCxnSpPr>
              <p:nvPr/>
            </p:nvCxnSpPr>
            <p:spPr>
              <a:xfrm rot="-6780000" flipH="1">
                <a:off x="2959688" y="3413211"/>
                <a:ext cx="1300032" cy="0"/>
              </a:xfrm>
              <a:prstGeom prst="line">
                <a:avLst/>
              </a:prstGeom>
              <a:ln w="38100">
                <a:headEnd type="oval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3544120-3454-4DB9-AF19-BB310C99D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8087" y="2057267"/>
                <a:ext cx="321503" cy="757415"/>
              </a:xfrm>
              <a:prstGeom prst="line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5FD0D0-85C5-4F9C-A185-957707D0ED40}"/>
                  </a:ext>
                </a:extLst>
              </p:cNvPr>
              <p:cNvSpPr txBox="1"/>
              <p:nvPr/>
            </p:nvSpPr>
            <p:spPr>
              <a:xfrm>
                <a:off x="2115771" y="4423960"/>
                <a:ext cx="2506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Net shear reaction force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3724D5-C273-4826-8F76-DC570FBE32EB}"/>
                  </a:ext>
                </a:extLst>
              </p:cNvPr>
              <p:cNvSpPr txBox="1"/>
              <p:nvPr/>
            </p:nvSpPr>
            <p:spPr>
              <a:xfrm>
                <a:off x="2796870" y="279046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113</a:t>
                </a:r>
                <a:r>
                  <a:rPr lang="en-AU" baseline="30000" dirty="0"/>
                  <a:t>o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A6285-AD83-4C17-8762-7306976A8547}"/>
                  </a:ext>
                </a:extLst>
              </p:cNvPr>
              <p:cNvSpPr txBox="1"/>
              <p:nvPr/>
            </p:nvSpPr>
            <p:spPr>
              <a:xfrm>
                <a:off x="3750304" y="3969732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3024 N</a:t>
                </a:r>
                <a:endParaRPr lang="en-AU" baseline="30000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FCAA801-0377-4B4C-B739-6887147838F2}"/>
                  </a:ext>
                </a:extLst>
              </p:cNvPr>
              <p:cNvCxnSpPr>
                <a:endCxn id="4" idx="2"/>
              </p:cNvCxnSpPr>
              <p:nvPr/>
            </p:nvCxnSpPr>
            <p:spPr>
              <a:xfrm flipH="1">
                <a:off x="2539014" y="2805343"/>
                <a:ext cx="829824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E8F94B-0610-4E76-8D4D-8577BFA29D05}"/>
                  </a:ext>
                </a:extLst>
              </p:cNvPr>
              <p:cNvSpPr txBox="1"/>
              <p:nvPr/>
            </p:nvSpPr>
            <p:spPr>
              <a:xfrm>
                <a:off x="2709603" y="4781128"/>
                <a:ext cx="1409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(z: into page)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907254-4095-4D9B-BC7F-BC637789F859}"/>
                </a:ext>
              </a:extLst>
            </p:cNvPr>
            <p:cNvGrpSpPr/>
            <p:nvPr/>
          </p:nvGrpSpPr>
          <p:grpSpPr>
            <a:xfrm>
              <a:off x="5109617" y="875304"/>
              <a:ext cx="4096021" cy="4318336"/>
              <a:chOff x="6090692" y="875304"/>
              <a:chExt cx="4096021" cy="431833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7F9CB0B-E0E8-42C8-8281-B4635DDD2A6D}"/>
                  </a:ext>
                </a:extLst>
              </p:cNvPr>
              <p:cNvSpPr/>
              <p:nvPr/>
            </p:nvSpPr>
            <p:spPr>
              <a:xfrm>
                <a:off x="7058321" y="1983248"/>
                <a:ext cx="1633491" cy="16334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D4F4F1F-03AB-4B56-B982-F2642302E5D0}"/>
                  </a:ext>
                </a:extLst>
              </p:cNvPr>
              <p:cNvCxnSpPr>
                <a:cxnSpLocks/>
                <a:endCxn id="33" idx="4"/>
              </p:cNvCxnSpPr>
              <p:nvPr/>
            </p:nvCxnSpPr>
            <p:spPr>
              <a:xfrm>
                <a:off x="7875067" y="1521609"/>
                <a:ext cx="0" cy="2095130"/>
              </a:xfrm>
              <a:prstGeom prst="line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6027737-FABB-4313-BB59-5DE3F90AA388}"/>
                  </a:ext>
                </a:extLst>
              </p:cNvPr>
              <p:cNvCxnSpPr>
                <a:cxnSpLocks/>
                <a:endCxn id="33" idx="6"/>
              </p:cNvCxnSpPr>
              <p:nvPr/>
            </p:nvCxnSpPr>
            <p:spPr>
              <a:xfrm>
                <a:off x="6507905" y="2799994"/>
                <a:ext cx="218390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067E51-B79D-43B8-B611-338C9BBB3055}"/>
                  </a:ext>
                </a:extLst>
              </p:cNvPr>
              <p:cNvSpPr txBox="1"/>
              <p:nvPr/>
            </p:nvSpPr>
            <p:spPr>
              <a:xfrm>
                <a:off x="6268243" y="261532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x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C0D906-0FF5-4761-8FCA-314AC6BDD7FF}"/>
                  </a:ext>
                </a:extLst>
              </p:cNvPr>
              <p:cNvSpPr txBox="1"/>
              <p:nvPr/>
            </p:nvSpPr>
            <p:spPr>
              <a:xfrm>
                <a:off x="7730635" y="115227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DEEE54-24D5-45B4-AFCA-C46077B2C7E2}"/>
                  </a:ext>
                </a:extLst>
              </p:cNvPr>
              <p:cNvSpPr txBox="1"/>
              <p:nvPr/>
            </p:nvSpPr>
            <p:spPr>
              <a:xfrm>
                <a:off x="7810145" y="161391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B20658-8FA6-44A2-BAAB-A3F0EBC3666A}"/>
                  </a:ext>
                </a:extLst>
              </p:cNvPr>
              <p:cNvSpPr txBox="1"/>
              <p:nvPr/>
            </p:nvSpPr>
            <p:spPr>
              <a:xfrm>
                <a:off x="8691812" y="26153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D49A54-BA4B-4C89-AFFE-494E46335A94}"/>
                  </a:ext>
                </a:extLst>
              </p:cNvPr>
              <p:cNvSpPr txBox="1"/>
              <p:nvPr/>
            </p:nvSpPr>
            <p:spPr>
              <a:xfrm>
                <a:off x="7730635" y="361138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6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A785E4-3FDD-43D5-B575-1001E94DC9D6}"/>
                  </a:ext>
                </a:extLst>
              </p:cNvPr>
              <p:cNvSpPr txBox="1"/>
              <p:nvPr/>
            </p:nvSpPr>
            <p:spPr>
              <a:xfrm>
                <a:off x="6773196" y="24306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9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F89311-4734-4C2D-9358-CAD8CECC373B}"/>
                  </a:ext>
                </a:extLst>
              </p:cNvPr>
              <p:cNvSpPr txBox="1"/>
              <p:nvPr/>
            </p:nvSpPr>
            <p:spPr>
              <a:xfrm>
                <a:off x="6090692" y="2904760"/>
                <a:ext cx="63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(ant)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EB68BB-6684-405D-B5B9-171EF2A808A0}"/>
                  </a:ext>
                </a:extLst>
              </p:cNvPr>
              <p:cNvSpPr txBox="1"/>
              <p:nvPr/>
            </p:nvSpPr>
            <p:spPr>
              <a:xfrm>
                <a:off x="7558569" y="875304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(sup)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B19986-F598-46A9-8B82-1EE3CCFE1877}"/>
                  </a:ext>
                </a:extLst>
              </p:cNvPr>
              <p:cNvSpPr txBox="1"/>
              <p:nvPr/>
            </p:nvSpPr>
            <p:spPr>
              <a:xfrm>
                <a:off x="8756734" y="29047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(pos)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9450F2-169E-4D12-8B5E-BBA4710411BC}"/>
                  </a:ext>
                </a:extLst>
              </p:cNvPr>
              <p:cNvSpPr txBox="1"/>
              <p:nvPr/>
            </p:nvSpPr>
            <p:spPr>
              <a:xfrm>
                <a:off x="7598756" y="3893712"/>
                <a:ext cx="573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(inf)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C20BAA1-EB93-4CF4-BF46-2F69FD226BCA}"/>
                  </a:ext>
                </a:extLst>
              </p:cNvPr>
              <p:cNvCxnSpPr>
                <a:cxnSpLocks/>
              </p:cNvCxnSpPr>
              <p:nvPr/>
            </p:nvCxnSpPr>
            <p:spPr>
              <a:xfrm rot="9420000" flipH="1">
                <a:off x="7830861" y="2548100"/>
                <a:ext cx="1300032" cy="0"/>
              </a:xfrm>
              <a:prstGeom prst="line">
                <a:avLst/>
              </a:prstGeom>
              <a:ln w="38100">
                <a:headEnd type="oval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68BEAA6-0D4D-4785-804C-BBD385D5D6CC}"/>
                  </a:ext>
                </a:extLst>
              </p:cNvPr>
              <p:cNvSpPr txBox="1"/>
              <p:nvPr/>
            </p:nvSpPr>
            <p:spPr>
              <a:xfrm>
                <a:off x="6251961" y="4418610"/>
                <a:ext cx="3230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Net transverse reaction moment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2AFD09-03F2-4A26-BBF0-348EDDAB0822}"/>
                  </a:ext>
                </a:extLst>
              </p:cNvPr>
              <p:cNvSpPr txBox="1"/>
              <p:nvPr/>
            </p:nvSpPr>
            <p:spPr>
              <a:xfrm>
                <a:off x="7326454" y="2423223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157</a:t>
                </a:r>
                <a:r>
                  <a:rPr lang="en-AU" baseline="30000" dirty="0"/>
                  <a:t>o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99A01F-57A6-4280-A545-070E880A6951}"/>
                  </a:ext>
                </a:extLst>
              </p:cNvPr>
              <p:cNvSpPr txBox="1"/>
              <p:nvPr/>
            </p:nvSpPr>
            <p:spPr>
              <a:xfrm>
                <a:off x="9089938" y="2134493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30.24 Nm</a:t>
                </a:r>
                <a:endParaRPr lang="en-AU" baseline="30000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54179C0-864C-45CF-882A-E827834FD7CA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>
              <a:xfrm flipH="1">
                <a:off x="7058321" y="2799993"/>
                <a:ext cx="829824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F8BB19-7D07-4244-A25E-27164DA25086}"/>
                  </a:ext>
                </a:extLst>
              </p:cNvPr>
              <p:cNvSpPr txBox="1"/>
              <p:nvPr/>
            </p:nvSpPr>
            <p:spPr>
              <a:xfrm>
                <a:off x="7207944" y="4824308"/>
                <a:ext cx="1409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(z: into page)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3BF1CFB-DBDD-4DA9-BAD6-0BED05DFD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026" y="2799993"/>
                <a:ext cx="328677" cy="774316"/>
              </a:xfrm>
              <a:prstGeom prst="line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05B085B-3A3F-48D3-BCE8-43D9F57BE33C}"/>
                  </a:ext>
                </a:extLst>
              </p:cNvPr>
              <p:cNvSpPr txBox="1"/>
              <p:nvPr/>
            </p:nvSpPr>
            <p:spPr>
              <a:xfrm>
                <a:off x="7326454" y="2863198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113</a:t>
                </a:r>
                <a:r>
                  <a:rPr lang="en-AU" baseline="30000" dirty="0"/>
                  <a:t>o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42D1328-6A3A-4AFF-A552-F0391B45F6DC}"/>
                  </a:ext>
                </a:extLst>
              </p:cNvPr>
              <p:cNvSpPr txBox="1"/>
              <p:nvPr/>
            </p:nvSpPr>
            <p:spPr>
              <a:xfrm>
                <a:off x="7964660" y="2742299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90</a:t>
                </a:r>
                <a:r>
                  <a:rPr lang="en-AU" baseline="30000" dirty="0"/>
                  <a:t>o</a:t>
                </a: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977B2946-DEC3-4B24-B55D-E72A728A4A36}"/>
                  </a:ext>
                </a:extLst>
              </p:cNvPr>
              <p:cNvSpPr/>
              <p:nvPr/>
            </p:nvSpPr>
            <p:spPr>
              <a:xfrm rot="20126210">
                <a:off x="8619165" y="2236669"/>
                <a:ext cx="259258" cy="513201"/>
              </a:xfrm>
              <a:prstGeom prst="arc">
                <a:avLst>
                  <a:gd name="adj1" fmla="val 15798043"/>
                  <a:gd name="adj2" fmla="val 4629598"/>
                </a:avLst>
              </a:prstGeom>
              <a:ln w="25400">
                <a:solidFill>
                  <a:srgbClr val="FF0000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410A80-E359-4680-9990-B32440FD5A96}"/>
                </a:ext>
              </a:extLst>
            </p:cNvPr>
            <p:cNvSpPr txBox="1"/>
            <p:nvPr/>
          </p:nvSpPr>
          <p:spPr>
            <a:xfrm>
              <a:off x="1748936" y="5403683"/>
              <a:ext cx="7422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Hip joint load causes both </a:t>
              </a:r>
              <a:r>
                <a:rPr lang="en-AU" dirty="0" err="1"/>
                <a:t>postero</a:t>
              </a:r>
              <a:r>
                <a:rPr lang="en-AU" dirty="0"/>
                <a:t>-inferior slip and antero-superior opening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61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Sritharan</dc:creator>
  <cp:lastModifiedBy>Prasanna Sritharan</cp:lastModifiedBy>
  <cp:revision>9</cp:revision>
  <dcterms:created xsi:type="dcterms:W3CDTF">2020-04-12T10:25:11Z</dcterms:created>
  <dcterms:modified xsi:type="dcterms:W3CDTF">2020-04-12T11:50:16Z</dcterms:modified>
</cp:coreProperties>
</file>