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일의 경우에 월별로 일수가 다른데 반영 가능한지 의문</a:t>
            </a:r>
            <a:r>
              <a:rPr lang="en-US" altLang="ko-KR"/>
              <a:t>.</a:t>
            </a:r>
            <a:br>
              <a:rPr lang="ko-KR" altLang="en-US"/>
            </a:br>
            <a:r>
              <a:rPr lang="en-US" altLang="ko-KR"/>
              <a:t>30</a:t>
            </a:r>
            <a:r>
              <a:rPr lang="ko-KR" altLang="en-US"/>
              <a:t>에 가까운 일수들은 넘기기 힘드니 달력을 띄우는 방법은 없는지 궁금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259085" cy="360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37132" y="154781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홈 로그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517054" y="779859"/>
            <a:ext cx="5784451" cy="58539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1905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745257" y="888960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2925960" y="888959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39827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결과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5773538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2?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268150" y="338375"/>
            <a:ext cx="1428749" cy="365681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관리자 진입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497213" y="1861343"/>
            <a:ext cx="8770937" cy="2556352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1517054" y="4659312"/>
            <a:ext cx="8770937" cy="90852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대략 적인 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259085" cy="360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1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37132" y="154781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홈 로그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517054" y="779859"/>
            <a:ext cx="5784451" cy="58539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1905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745257" y="888960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2925960" y="888959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39827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결과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5773538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2?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268150" y="338375"/>
            <a:ext cx="1428749" cy="365681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관리자 진입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4146352" y="3066970"/>
            <a:ext cx="2887265" cy="36202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아직 제대로 정한게 아님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259085" cy="360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연구설명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37132" y="154781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홈 로그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517054" y="779859"/>
            <a:ext cx="5784451" cy="58539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1905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745257" y="888960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2925960" y="888959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39827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결과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5773538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2?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268150" y="338375"/>
            <a:ext cx="1428749" cy="365681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관리자 진입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685727" y="2124391"/>
            <a:ext cx="8433593" cy="902654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 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685727" y="3429000"/>
            <a:ext cx="4087811" cy="173291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5902524" y="3429000"/>
            <a:ext cx="4216796" cy="173291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1685727" y="5443377"/>
            <a:ext cx="8433593" cy="902654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 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259085" cy="360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연구결과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685727" y="4361657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주기 선택</a:t>
            </a:r>
            <a:endParaRPr lang="ko-KR" altLang="en-US" sz="1300"/>
          </a:p>
        </p:txBody>
      </p:sp>
      <p:sp>
        <p:nvSpPr>
          <p:cNvPr id="6" name=""/>
          <p:cNvSpPr/>
          <p:nvPr/>
        </p:nvSpPr>
        <p:spPr>
          <a:xfrm>
            <a:off x="1517054" y="779859"/>
            <a:ext cx="5784451" cy="58539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1905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745257" y="888960"/>
            <a:ext cx="1021953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2925960" y="888959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설명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39827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연구 결과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5773538" y="889714"/>
            <a:ext cx="1250157" cy="36643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메뉴 </a:t>
            </a:r>
            <a:r>
              <a:rPr lang="en-US" altLang="ko-KR"/>
              <a:t>2?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268150" y="338375"/>
            <a:ext cx="1428749" cy="365681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관리자 진입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685727" y="1696083"/>
            <a:ext cx="8433593" cy="173291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1685726" y="3597908"/>
            <a:ext cx="8433593" cy="638812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간략한 글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685727" y="4650264"/>
            <a:ext cx="892967" cy="67627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300"/>
              <a:t>연간</a:t>
            </a:r>
            <a:endParaRPr lang="ko-KR" altLang="en-US" sz="1300"/>
          </a:p>
          <a:p>
            <a:pPr algn="r">
              <a:defRPr/>
            </a:pPr>
            <a:r>
              <a:rPr lang="ko-KR" altLang="en-US" sz="1300"/>
              <a:t>월간</a:t>
            </a:r>
            <a:endParaRPr lang="ko-KR" altLang="en-US" sz="1300"/>
          </a:p>
          <a:p>
            <a:pPr algn="r">
              <a:defRPr/>
            </a:pPr>
            <a:r>
              <a:rPr lang="ko-KR" altLang="en-US" sz="1300"/>
              <a:t>일간</a:t>
            </a:r>
            <a:endParaRPr lang="ko-KR" altLang="en-US" sz="1300"/>
          </a:p>
        </p:txBody>
      </p:sp>
      <p:sp>
        <p:nvSpPr>
          <p:cNvPr id="21" name=""/>
          <p:cNvSpPr txBox="1"/>
          <p:nvPr/>
        </p:nvSpPr>
        <p:spPr>
          <a:xfrm>
            <a:off x="2658072" y="4361657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300"/>
              <a:t>년</a:t>
            </a:r>
            <a:endParaRPr lang="ko-KR" altLang="en-US" sz="1300"/>
          </a:p>
        </p:txBody>
      </p:sp>
      <p:sp>
        <p:nvSpPr>
          <p:cNvPr id="22" name=""/>
          <p:cNvSpPr txBox="1"/>
          <p:nvPr/>
        </p:nvSpPr>
        <p:spPr>
          <a:xfrm>
            <a:off x="2658072" y="4650264"/>
            <a:ext cx="892967" cy="87630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300">
                <a:latin typeface="맑은 고딕"/>
              </a:rPr>
              <a:t>2013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2014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2015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2016</a:t>
            </a:r>
            <a:endParaRPr lang="en-US" altLang="ko-KR" sz="1300">
              <a:latin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662959" y="4361657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300"/>
              <a:t>월</a:t>
            </a:r>
            <a:endParaRPr lang="ko-KR" altLang="en-US" sz="1300"/>
          </a:p>
        </p:txBody>
      </p:sp>
      <p:sp>
        <p:nvSpPr>
          <p:cNvPr id="24" name=""/>
          <p:cNvSpPr txBox="1"/>
          <p:nvPr/>
        </p:nvSpPr>
        <p:spPr>
          <a:xfrm>
            <a:off x="3662959" y="4650264"/>
            <a:ext cx="892967" cy="127635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300">
                <a:latin typeface="맑은 고딕"/>
              </a:rPr>
              <a:t>1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12</a:t>
            </a:r>
            <a:endParaRPr lang="en-US" altLang="ko-KR" sz="1300">
              <a:latin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668442" y="4361657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300"/>
              <a:t>일</a:t>
            </a:r>
            <a:endParaRPr lang="ko-KR" altLang="en-US" sz="1300"/>
          </a:p>
        </p:txBody>
      </p:sp>
      <p:sp>
        <p:nvSpPr>
          <p:cNvPr id="26" name=""/>
          <p:cNvSpPr txBox="1"/>
          <p:nvPr/>
        </p:nvSpPr>
        <p:spPr>
          <a:xfrm>
            <a:off x="4668442" y="4650264"/>
            <a:ext cx="892967" cy="127635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1300">
                <a:latin typeface="맑은 고딕"/>
              </a:rPr>
              <a:t>1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31</a:t>
            </a:r>
            <a:endParaRPr lang="en-US" altLang="ko-KR" sz="1300">
              <a:latin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11954868" y="704056"/>
            <a:ext cx="109140" cy="5981144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11954868" y="821629"/>
            <a:ext cx="109140" cy="251302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259085" cy="360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연구결과 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1954868" y="704056"/>
            <a:ext cx="109140" cy="5981144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1954868" y="5000988"/>
            <a:ext cx="109140" cy="251302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516394" y="704056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주기 선택</a:t>
            </a:r>
            <a:endParaRPr lang="ko-KR" altLang="en-US" sz="1300"/>
          </a:p>
        </p:txBody>
      </p:sp>
      <p:sp>
        <p:nvSpPr>
          <p:cNvPr id="8" name=""/>
          <p:cNvSpPr txBox="1"/>
          <p:nvPr/>
        </p:nvSpPr>
        <p:spPr>
          <a:xfrm>
            <a:off x="1516394" y="992663"/>
            <a:ext cx="892967" cy="67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300"/>
              <a:t>연간</a:t>
            </a:r>
            <a:endParaRPr lang="ko-KR" altLang="en-US" sz="1300"/>
          </a:p>
          <a:p>
            <a:pPr algn="r">
              <a:defRPr/>
            </a:pPr>
            <a:r>
              <a:rPr lang="ko-KR" altLang="en-US" sz="1300"/>
              <a:t>월간</a:t>
            </a:r>
            <a:endParaRPr lang="ko-KR" altLang="en-US" sz="1300"/>
          </a:p>
          <a:p>
            <a:pPr algn="r">
              <a:defRPr/>
            </a:pPr>
            <a:r>
              <a:rPr lang="ko-KR" altLang="en-US" sz="1300"/>
              <a:t>일간</a:t>
            </a:r>
            <a:endParaRPr lang="ko-KR" altLang="en-US" sz="1300"/>
          </a:p>
        </p:txBody>
      </p:sp>
      <p:sp>
        <p:nvSpPr>
          <p:cNvPr id="9" name=""/>
          <p:cNvSpPr txBox="1"/>
          <p:nvPr/>
        </p:nvSpPr>
        <p:spPr>
          <a:xfrm>
            <a:off x="2488739" y="704056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300"/>
              <a:t>년</a:t>
            </a:r>
            <a:endParaRPr lang="ko-KR" altLang="en-US" sz="1300"/>
          </a:p>
        </p:txBody>
      </p:sp>
      <p:sp>
        <p:nvSpPr>
          <p:cNvPr id="10" name=""/>
          <p:cNvSpPr txBox="1"/>
          <p:nvPr/>
        </p:nvSpPr>
        <p:spPr>
          <a:xfrm>
            <a:off x="2488739" y="992663"/>
            <a:ext cx="892967" cy="87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300">
                <a:latin typeface="맑은 고딕"/>
              </a:rPr>
              <a:t>2013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2014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2015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2016</a:t>
            </a:r>
            <a:endParaRPr lang="en-US" altLang="ko-KR" sz="1300">
              <a:latin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493626" y="704056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300"/>
              <a:t>월</a:t>
            </a:r>
            <a:endParaRPr lang="ko-KR" altLang="en-US" sz="1300"/>
          </a:p>
        </p:txBody>
      </p:sp>
      <p:sp>
        <p:nvSpPr>
          <p:cNvPr id="12" name=""/>
          <p:cNvSpPr txBox="1"/>
          <p:nvPr/>
        </p:nvSpPr>
        <p:spPr>
          <a:xfrm>
            <a:off x="3493626" y="992663"/>
            <a:ext cx="892967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300">
                <a:latin typeface="맑은 고딕"/>
              </a:rPr>
              <a:t>1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12</a:t>
            </a:r>
            <a:endParaRPr lang="en-US" altLang="ko-KR" sz="1300">
              <a:latin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499109" y="704056"/>
            <a:ext cx="892967" cy="28860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300"/>
              <a:t>일</a:t>
            </a:r>
            <a:endParaRPr lang="ko-KR" altLang="en-US" sz="1300"/>
          </a:p>
        </p:txBody>
      </p:sp>
      <p:sp>
        <p:nvSpPr>
          <p:cNvPr id="14" name=""/>
          <p:cNvSpPr txBox="1"/>
          <p:nvPr/>
        </p:nvSpPr>
        <p:spPr>
          <a:xfrm>
            <a:off x="4499109" y="992663"/>
            <a:ext cx="892967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300">
                <a:latin typeface="맑은 고딕"/>
              </a:rPr>
              <a:t>1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2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algn="r">
              <a:defRPr/>
            </a:pPr>
            <a:r>
              <a:rPr lang="en-US" altLang="ko-KR" sz="1300">
                <a:latin typeface="맑은 고딕"/>
              </a:rPr>
              <a:t>31</a:t>
            </a:r>
            <a:endParaRPr lang="en-US" altLang="ko-KR" sz="1300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516394" y="2828170"/>
            <a:ext cx="9216760" cy="2008625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그래프 이미지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6504781"/>
            <a:ext cx="1460168" cy="360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 진입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219774" y="2913644"/>
            <a:ext cx="2090869" cy="367189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고정 </a:t>
            </a:r>
            <a:r>
              <a:rPr lang="en-US" altLang="ko-KR"/>
              <a:t>ID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4219774" y="3429000"/>
            <a:ext cx="2090869" cy="360044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비밀번호 입력칸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562922" y="2996062"/>
            <a:ext cx="1233618" cy="637276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</ep:Words>
  <ep:PresentationFormat>화면 슬라이드 쇼(4:3)</ep:PresentationFormat>
  <ep:Paragraphs>88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2022-02-04T04:10:38.843</dcterms:created>
  <dc:creator>Hwi</dc:creator>
  <cp:lastModifiedBy>Hwi</cp:lastModifiedBy>
  <dcterms:modified xsi:type="dcterms:W3CDTF">2022-02-04T04:44:55.179</dcterms:modified>
  <cp:revision>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