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71" r:id="rId7"/>
  </p:sldMasterIdLst>
  <p:notesMasterIdLst>
    <p:notesMasterId r:id="rId25"/>
  </p:notesMasterIdLst>
  <p:sldIdLst>
    <p:sldId id="305" r:id="rId8"/>
    <p:sldId id="302" r:id="rId9"/>
    <p:sldId id="303" r:id="rId10"/>
    <p:sldId id="304" r:id="rId11"/>
    <p:sldId id="290" r:id="rId12"/>
    <p:sldId id="275" r:id="rId13"/>
    <p:sldId id="291" r:id="rId14"/>
    <p:sldId id="292" r:id="rId15"/>
    <p:sldId id="293" r:id="rId16"/>
    <p:sldId id="294" r:id="rId17"/>
    <p:sldId id="295" r:id="rId18"/>
    <p:sldId id="296" r:id="rId19"/>
    <p:sldId id="297" r:id="rId20"/>
    <p:sldId id="298" r:id="rId21"/>
    <p:sldId id="299" r:id="rId22"/>
    <p:sldId id="300" r:id="rId23"/>
    <p:sldId id="301" r:id="rId24"/>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782" autoAdjust="0"/>
    <p:restoredTop sz="86410" autoAdjust="0"/>
  </p:normalViewPr>
  <p:slideViewPr>
    <p:cSldViewPr snapToGrid="0" snapToObjects="1">
      <p:cViewPr varScale="1">
        <p:scale>
          <a:sx n="111" d="100"/>
          <a:sy n="111" d="100"/>
        </p:scale>
        <p:origin x="800" y="52"/>
      </p:cViewPr>
      <p:guideLst>
        <p:guide orient="horz" pos="1620"/>
        <p:guide pos="2880"/>
      </p:guideLst>
    </p:cSldViewPr>
  </p:slideViewPr>
  <p:outlineViewPr>
    <p:cViewPr>
      <p:scale>
        <a:sx n="33" d="100"/>
        <a:sy n="33" d="100"/>
      </p:scale>
      <p:origin x="0" y="-6564"/>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Schaeflein" userId="08e688c2-b922-407d-b201-e0106365f905" providerId="ADAL" clId="{E9F3C900-40E5-4324-8CF7-3B5C4132D721}"/>
    <pc:docChg chg="custSel addSld modSld sldOrd">
      <pc:chgData name="Paul Schaeflein" userId="08e688c2-b922-407d-b201-e0106365f905" providerId="ADAL" clId="{E9F3C900-40E5-4324-8CF7-3B5C4132D721}" dt="2017-10-21T16:36:49.907" v="19" actId="1076"/>
      <pc:docMkLst>
        <pc:docMk/>
      </pc:docMkLst>
      <pc:sldChg chg="addSp delSp modSp">
        <pc:chgData name="Paul Schaeflein" userId="08e688c2-b922-407d-b201-e0106365f905" providerId="ADAL" clId="{E9F3C900-40E5-4324-8CF7-3B5C4132D721}" dt="2017-10-21T16:36:49.907" v="19" actId="1076"/>
        <pc:sldMkLst>
          <pc:docMk/>
          <pc:sldMk cId="2082195982" sldId="298"/>
        </pc:sldMkLst>
        <pc:grpChg chg="add mod">
          <ac:chgData name="Paul Schaeflein" userId="08e688c2-b922-407d-b201-e0106365f905" providerId="ADAL" clId="{E9F3C900-40E5-4324-8CF7-3B5C4132D721}" dt="2017-10-21T16:35:15.371" v="6"/>
          <ac:grpSpMkLst>
            <pc:docMk/>
            <pc:sldMk cId="2082195982" sldId="298"/>
            <ac:grpSpMk id="58" creationId="{94AE020C-49F7-4238-81DC-B089CB823731}"/>
          </ac:grpSpMkLst>
        </pc:grpChg>
        <pc:grpChg chg="add mod">
          <ac:chgData name="Paul Schaeflein" userId="08e688c2-b922-407d-b201-e0106365f905" providerId="ADAL" clId="{E9F3C900-40E5-4324-8CF7-3B5C4132D721}" dt="2017-10-21T16:35:19.496" v="7"/>
          <ac:grpSpMkLst>
            <pc:docMk/>
            <pc:sldMk cId="2082195982" sldId="298"/>
            <ac:grpSpMk id="61" creationId="{5E824F37-24FC-4439-A8E5-904A4E78BB4C}"/>
          </ac:grpSpMkLst>
        </pc:grpChg>
        <pc:grpChg chg="add del mod">
          <ac:chgData name="Paul Schaeflein" userId="08e688c2-b922-407d-b201-e0106365f905" providerId="ADAL" clId="{E9F3C900-40E5-4324-8CF7-3B5C4132D721}" dt="2017-10-21T16:35:22.278" v="8" actId="478"/>
          <ac:grpSpMkLst>
            <pc:docMk/>
            <pc:sldMk cId="2082195982" sldId="298"/>
            <ac:grpSpMk id="64" creationId="{681568EF-697D-40E4-B53A-8E043CBFD1A2}"/>
          </ac:grpSpMkLst>
        </pc:grpChg>
        <pc:grpChg chg="add mod">
          <ac:chgData name="Paul Schaeflein" userId="08e688c2-b922-407d-b201-e0106365f905" providerId="ADAL" clId="{E9F3C900-40E5-4324-8CF7-3B5C4132D721}" dt="2017-10-21T16:35:29.486" v="9"/>
          <ac:grpSpMkLst>
            <pc:docMk/>
            <pc:sldMk cId="2082195982" sldId="298"/>
            <ac:grpSpMk id="67" creationId="{370CB8FD-48C9-4EAA-A93E-CB9339655B40}"/>
          </ac:grpSpMkLst>
        </pc:grpChg>
        <pc:grpChg chg="add mod">
          <ac:chgData name="Paul Schaeflein" userId="08e688c2-b922-407d-b201-e0106365f905" providerId="ADAL" clId="{E9F3C900-40E5-4324-8CF7-3B5C4132D721}" dt="2017-10-21T16:35:36.180" v="10"/>
          <ac:grpSpMkLst>
            <pc:docMk/>
            <pc:sldMk cId="2082195982" sldId="298"/>
            <ac:grpSpMk id="70" creationId="{0D268176-467E-460D-9ED2-355AA4EAF6DB}"/>
          </ac:grpSpMkLst>
        </pc:grpChg>
        <pc:grpChg chg="mod">
          <ac:chgData name="Paul Schaeflein" userId="08e688c2-b922-407d-b201-e0106365f905" providerId="ADAL" clId="{E9F3C900-40E5-4324-8CF7-3B5C4132D721}" dt="2017-10-21T16:35:36.180" v="10"/>
          <ac:grpSpMkLst>
            <pc:docMk/>
            <pc:sldMk cId="2082195982" sldId="298"/>
            <ac:grpSpMk id="74" creationId="{1218FFE9-FC92-4AEC-80F6-885AA965EFE0}"/>
          </ac:grpSpMkLst>
        </pc:grpChg>
        <pc:grpChg chg="add mod">
          <ac:chgData name="Paul Schaeflein" userId="08e688c2-b922-407d-b201-e0106365f905" providerId="ADAL" clId="{E9F3C900-40E5-4324-8CF7-3B5C4132D721}" dt="2017-10-21T16:36:49.907" v="19" actId="1076"/>
          <ac:grpSpMkLst>
            <pc:docMk/>
            <pc:sldMk cId="2082195982" sldId="298"/>
            <ac:grpSpMk id="84" creationId="{098B5D36-CF2A-4666-99AE-26152F30A5AC}"/>
          </ac:grpSpMkLst>
        </pc:grpChg>
        <pc:grpChg chg="add mod">
          <ac:chgData name="Paul Schaeflein" userId="08e688c2-b922-407d-b201-e0106365f905" providerId="ADAL" clId="{E9F3C900-40E5-4324-8CF7-3B5C4132D721}" dt="2017-10-21T16:36:41.093" v="18"/>
          <ac:grpSpMkLst>
            <pc:docMk/>
            <pc:sldMk cId="2082195982" sldId="298"/>
            <ac:grpSpMk id="88" creationId="{73606EC8-7EF1-46B7-9A25-324C62BDD571}"/>
          </ac:grpSpMkLst>
        </pc:grpChg>
        <pc:grpChg chg="mod">
          <ac:chgData name="Paul Schaeflein" userId="08e688c2-b922-407d-b201-e0106365f905" providerId="ADAL" clId="{E9F3C900-40E5-4324-8CF7-3B5C4132D721}" dt="2017-10-21T16:36:41.093" v="18"/>
          <ac:grpSpMkLst>
            <pc:docMk/>
            <pc:sldMk cId="2082195982" sldId="298"/>
            <ac:grpSpMk id="90" creationId="{F9249CAE-E76C-4421-8423-80AEA7730111}"/>
          </ac:grpSpMkLst>
        </pc:grpChg>
        <pc:inkChg chg="add del">
          <ac:chgData name="Paul Schaeflein" userId="08e688c2-b922-407d-b201-e0106365f905" providerId="ADAL" clId="{E9F3C900-40E5-4324-8CF7-3B5C4132D721}" dt="2017-10-21T16:36:00.040" v="14"/>
          <ac:inkMkLst>
            <pc:docMk/>
            <pc:sldMk cId="2082195982" sldId="298"/>
            <ac:inkMk id="3" creationId="{6678F687-F8DC-49B1-BA21-DB9722875FA1}"/>
          </ac:inkMkLst>
        </pc:inkChg>
        <pc:inkChg chg="add del">
          <ac:chgData name="Paul Schaeflein" userId="08e688c2-b922-407d-b201-e0106365f905" providerId="ADAL" clId="{E9F3C900-40E5-4324-8CF7-3B5C4132D721}" dt="2017-10-21T16:36:00.040" v="14"/>
          <ac:inkMkLst>
            <pc:docMk/>
            <pc:sldMk cId="2082195982" sldId="298"/>
            <ac:inkMk id="48" creationId="{9B1E33FE-1B7A-4FEA-8A3D-0E35F8C2A22C}"/>
          </ac:inkMkLst>
        </pc:inkChg>
        <pc:inkChg chg="add del">
          <ac:chgData name="Paul Schaeflein" userId="08e688c2-b922-407d-b201-e0106365f905" providerId="ADAL" clId="{E9F3C900-40E5-4324-8CF7-3B5C4132D721}" dt="2017-10-21T16:36:00.040" v="14"/>
          <ac:inkMkLst>
            <pc:docMk/>
            <pc:sldMk cId="2082195982" sldId="298"/>
            <ac:inkMk id="49" creationId="{8DEB9682-4EF2-4940-A3D7-AAD7EE7CA5F8}"/>
          </ac:inkMkLst>
        </pc:inkChg>
        <pc:inkChg chg="add del">
          <ac:chgData name="Paul Schaeflein" userId="08e688c2-b922-407d-b201-e0106365f905" providerId="ADAL" clId="{E9F3C900-40E5-4324-8CF7-3B5C4132D721}" dt="2017-10-21T16:36:06.319" v="16"/>
          <ac:inkMkLst>
            <pc:docMk/>
            <pc:sldMk cId="2082195982" sldId="298"/>
            <ac:inkMk id="50" creationId="{1474723C-04D6-4804-9459-FE7AEF9DE0C3}"/>
          </ac:inkMkLst>
        </pc:inkChg>
        <pc:inkChg chg="add del">
          <ac:chgData name="Paul Schaeflein" userId="08e688c2-b922-407d-b201-e0106365f905" providerId="ADAL" clId="{E9F3C900-40E5-4324-8CF7-3B5C4132D721}" dt="2017-10-21T16:36:06.319" v="16"/>
          <ac:inkMkLst>
            <pc:docMk/>
            <pc:sldMk cId="2082195982" sldId="298"/>
            <ac:inkMk id="51" creationId="{86710486-D87E-4FF1-9FFB-1909E637CA50}"/>
          </ac:inkMkLst>
        </pc:inkChg>
        <pc:inkChg chg="add">
          <ac:chgData name="Paul Schaeflein" userId="08e688c2-b922-407d-b201-e0106365f905" providerId="ADAL" clId="{E9F3C900-40E5-4324-8CF7-3B5C4132D721}" dt="2017-10-21T16:36:06.319" v="16"/>
          <ac:inkMkLst>
            <pc:docMk/>
            <pc:sldMk cId="2082195982" sldId="298"/>
            <ac:inkMk id="52" creationId="{FCB47C21-21AC-435E-A507-354E2A85DE8D}"/>
          </ac:inkMkLst>
        </pc:inkChg>
      </pc:sldChg>
      <pc:sldChg chg="add setBg">
        <pc:chgData name="Paul Schaeflein" userId="08e688c2-b922-407d-b201-e0106365f905" providerId="ADAL" clId="{E9F3C900-40E5-4324-8CF7-3B5C4132D721}" dt="2017-10-21T15:31:51.141" v="0"/>
        <pc:sldMkLst>
          <pc:docMk/>
          <pc:sldMk cId="355773003" sldId="302"/>
        </pc:sldMkLst>
      </pc:sldChg>
      <pc:sldChg chg="add">
        <pc:chgData name="Paul Schaeflein" userId="08e688c2-b922-407d-b201-e0106365f905" providerId="ADAL" clId="{E9F3C900-40E5-4324-8CF7-3B5C4132D721}" dt="2017-10-21T15:31:52.065" v="1"/>
        <pc:sldMkLst>
          <pc:docMk/>
          <pc:sldMk cId="2511582174" sldId="303"/>
        </pc:sldMkLst>
      </pc:sldChg>
      <pc:sldChg chg="add ord setBg">
        <pc:chgData name="Paul Schaeflein" userId="08e688c2-b922-407d-b201-e0106365f905" providerId="ADAL" clId="{E9F3C900-40E5-4324-8CF7-3B5C4132D721}" dt="2017-10-21T15:32:10.885" v="4"/>
        <pc:sldMkLst>
          <pc:docMk/>
          <pc:sldMk cId="3431794421" sldId="304"/>
        </pc:sldMkLst>
      </pc:sldChg>
      <pc:sldChg chg="add">
        <pc:chgData name="Paul Schaeflein" userId="08e688c2-b922-407d-b201-e0106365f905" providerId="ADAL" clId="{E9F3C900-40E5-4324-8CF7-3B5C4132D721}" dt="2017-10-21T15:32:20.499" v="5"/>
        <pc:sldMkLst>
          <pc:docMk/>
          <pc:sldMk cId="3248331141" sldId="305"/>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0-21T16:35:42.559"/>
    </inkml:context>
    <inkml:brush xml:id="br0">
      <inkml:brushProperty name="width" value="0.03333" units="cm"/>
      <inkml:brushProperty name="height" value="0.03333" units="cm"/>
    </inkml:brush>
  </inkml:definitions>
  <inkml:trace contextRef="#ctx0" brushRef="#br0">1502 5033 5248,'0'0'2560,"16"-32"-1664,-16 16 2688,0 0-3328,16-16 0,-16-16 128,16 16 128,0-16-640,16 0 128,-16-16 384,32 16 0,-16-31-128,16 15 128,0 0-256,0 16 0,15-16 0,-15 0 128,16 16-128,0-16 0,-16 16 0,16-16 128,0 16-1,-16-15 1,16-1-128,16 0 0,-17-16 0,17 16 0,0-16 0,-16-16 128,16 16-256,16-16 128,-16 17-128,16-17 0,-1 0 0,1 0 0,16 16-128,-16-16 0,16 16 128,0 1 0,-1-1 0,1-16 0,0 16 128,0 16 0,0-16 0,-16 0 0,-1 16 0,17-16 128,-16 17-128,0-1 0,0 0-128,0 0 128,-1 16-128,1 0 128,0-16-128,-16 0 0,16 16 0,0 0 128,-16 0 0,-1-15 0,1 15-128,0-16 128,0 16-128,0 0 128,0-16-128,-16 16 0,16 0 0,-16 0 0,15 16 0,-15-16 0,-16 16 0,16-16 0,0 16-128,-16 0 128,0 16-128,0-15 128,-16 15-128,-16 0 128,16-16-128,-16 16 0,0 0-128,-16 0 128,16-16-128,-32 16 0,16 0-128,-16-16 128,-16 16 0,0-16 0,-16 0 128,0 16 0,0-16 128,-16 16 0,0-16-128,0 0 128,-16 16-127,16-16-1,-15 16 0,15 0 0,0-16-128,0 16 0,16 16 0,0-16 0,16 0 128,0 16 0,16 0 128,0-16 128,0 16 0,16 0 128,16-16-128,16 16 128,-16 0-256,32 0 128,0 0-128,0 0 0,16 0-128,-16 0 0,16 16 0,0 16 0,-1-16 128,-15 16 0,16-16 128,0 32 0,-16 0 0,0 16 128,-16 32 0,0 32 0,-32 0-129,0 31 1,0 1-1023,-16 16 127,16 31-1280,0 1 128</inkml:trace>
  <inkml:trace contextRef="#ctx0" brushRef="#br0" timeOffset="17023.6591">5816 320 10496,'0'-16'5248,"0"0"-4864,0 16 5375,16-16-5887,0 32 0,0 16 0,31 32 0,33 32 0,16 47 128,16 1-256,16 16 128,0 16-128,0 15 0,-1-31-384,1 0 128,-16-32-640,-16-16 128,-16-17-895,-16-47 127,-16-48-640,0-32 128</inkml:trace>
  <inkml:trace contextRef="#ctx0" brushRef="#br0" timeOffset="17239.6259">7141 384 8704,'-48'-48'4352,"-64"48"-5120,64 16 8831,-16 31-7935,-32 17 0,1 16 0,31-16 0,-80 80-128,0 0 0,0-1 128,-15 1 0,-17 16-768,16 0 0,-31 15-1792,-17-15 1,16 0-257,49-16 0</inkml:trace>
  <inkml:trace contextRef="#ctx0" brushRef="#br0" timeOffset="23310.5497">0 5672 2944,'0'-48'1408,"16"0"-1408,-16 16 1536,16 0-1664,-16-16 0,16 0-256,0 0 128,0-16 128,-16 16 0,0 0 128,0 0 0,0 16 384,0 0 128,0 16 384,-16-15 0,16 15 512,0 0 0,-16 0-256,16 0 128,0 16-512,0 0 0,-16-16-256,16 16 0,0 0-384,16 0 128,-16 0-128,16-16 0,-16 0 256,16 0-1,-16 0 1,16 0 128,-16 0-128,0 0 128,16-16-128,-16 0 0,0 0-256,0 16 128,0-32-128,16 16 128,-16 0-256,0-16 128,16 16 0,-16-16 0,16 0-128,0 16 128,-16-31-128,0 15 128,16-16-128,-16 0 128,0 0-128,16-16 128,-16 0-128,0 0 0,0-16 0,0 17 0,0-17 0,16 0 0,-16 0 0,0 0 128,16 16 0,-16-16 0,16 1-128,0-1 128,0 0-128,-16 0 128,16 0-128,0-16 0,-16 17 0,16-17 128,0 0-128,-16 0 128,16 0-128,0-16 0,0 17 0,-16-1 0,16-16 0,0 16 0,0-16-128,-16 17 128,16 15 0,-16-16 0,16 16 0,-16 0 0,16 16 0,-16 0 128,0 17-256,16 15 128,-16 0-128,0 0 0,0 16 0,0 0 0,0 0-128,0 16 128,-16 0 0,16 0 0,0 0 128,-16 16 0,16 0-128,-16 0 128,16 0 0,-16 0 0,16 16-128,0-16 128,0 16 0,-16-16 0,16 16-256,0-16 128,0 16-384,-16-16 0,16 0-256,0 16 0,-16 0-383,0-16 127,16 0 0,-16 16 0,16 0 640,-16-16 128,16 0 256,0 16 0,16-16 128,-16 0 0,16 16-1152,-16-16 0,16 0-640,0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CDBC97-5C3C-4333-BCBC-E39561DD4EFD}" type="datetimeFigureOut">
              <a:rPr lang="en-US" smtClean="0"/>
              <a:t>10/21/2017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8DA45-6C0A-436A-B70E-9C5A389D0A54}" type="slidenum">
              <a:rPr lang="en-US" smtClean="0"/>
              <a:t>‹#›</a:t>
            </a:fld>
            <a:endParaRPr lang="en-US"/>
          </a:p>
        </p:txBody>
      </p:sp>
    </p:spTree>
    <p:extLst>
      <p:ext uri="{BB962C8B-B14F-4D97-AF65-F5344CB8AC3E}">
        <p14:creationId xmlns:p14="http://schemas.microsoft.com/office/powerpoint/2010/main" val="978076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err="1"/>
              <a:t>SharePint</a:t>
            </a:r>
            <a:endParaRPr lang="en-US"/>
          </a:p>
        </p:txBody>
      </p:sp>
      <p:sp>
        <p:nvSpPr>
          <p:cNvPr id="4" name="Slide Number Placeholder 3"/>
          <p:cNvSpPr>
            <a:spLocks noGrp="1"/>
          </p:cNvSpPr>
          <p:nvPr>
            <p:ph type="sldNum" sz="quarter" idx="10"/>
          </p:nvPr>
        </p:nvSpPr>
        <p:spPr/>
        <p:txBody>
          <a:bodyPr/>
          <a:lstStyle/>
          <a:p>
            <a:fld id="{30E57BD5-BFE2-4FBC-8763-09E99B902DB2}" type="slidenum">
              <a:rPr lang="en-US" smtClean="0"/>
              <a:pPr/>
              <a:t>4</a:t>
            </a:fld>
            <a:endParaRPr lang="en-US"/>
          </a:p>
        </p:txBody>
      </p:sp>
    </p:spTree>
    <p:extLst>
      <p:ext uri="{BB962C8B-B14F-4D97-AF65-F5344CB8AC3E}">
        <p14:creationId xmlns:p14="http://schemas.microsoft.com/office/powerpoint/2010/main" val="3638605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E71839-3D0B-444C-8199-CD245C32F533}" type="slidenum">
              <a:rPr lang="en-US" smtClean="0"/>
              <a:t>6</a:t>
            </a:fld>
            <a:endParaRPr lang="en-US" dirty="0"/>
          </a:p>
        </p:txBody>
      </p:sp>
    </p:spTree>
    <p:extLst>
      <p:ext uri="{BB962C8B-B14F-4D97-AF65-F5344CB8AC3E}">
        <p14:creationId xmlns:p14="http://schemas.microsoft.com/office/powerpoint/2010/main" val="2090973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10/21/2017 8:31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180091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10/21/2017 8:31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571621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10/21/2017 8:31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4190360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MI TEMPLATE - Cover Slide 0">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Shape 36"/>
          <p:cNvSpPr txBox="1">
            <a:spLocks noGrp="1"/>
          </p:cNvSpPr>
          <p:nvPr>
            <p:ph type="ctrTitle" hasCustomPrompt="1"/>
          </p:nvPr>
        </p:nvSpPr>
        <p:spPr>
          <a:xfrm>
            <a:off x="571500" y="2307250"/>
            <a:ext cx="5610600" cy="1683600"/>
          </a:xfrm>
          <a:prstGeom prst="rect">
            <a:avLst/>
          </a:prstGeom>
        </p:spPr>
        <p:txBody>
          <a:bodyPr lIns="91425" tIns="91425" rIns="91425" bIns="91425" anchor="b" anchorCtr="0"/>
          <a:lstStyle>
            <a:lvl1pPr rtl="0">
              <a:spcBef>
                <a:spcPts val="0"/>
              </a:spcBef>
              <a:buSzPct val="100000"/>
              <a:buFont typeface="Raleway"/>
              <a:defRPr sz="4000">
                <a:latin typeface="Raleway"/>
                <a:ea typeface="Raleway"/>
                <a:cs typeface="Raleway"/>
                <a:sym typeface="Raleway"/>
              </a:defRPr>
            </a:lvl1pPr>
            <a:lvl2pPr rtl="0">
              <a:spcBef>
                <a:spcPts val="0"/>
              </a:spcBef>
              <a:buSzPct val="100000"/>
              <a:defRPr sz="4800"/>
            </a:lvl2pPr>
            <a:lvl3pPr rtl="0">
              <a:spcBef>
                <a:spcPts val="0"/>
              </a:spcBef>
              <a:buSzPct val="100000"/>
              <a:defRPr sz="4800"/>
            </a:lvl3pPr>
            <a:lvl4pPr rtl="0">
              <a:spcBef>
                <a:spcPts val="0"/>
              </a:spcBef>
              <a:buSzPct val="100000"/>
              <a:defRPr sz="4800"/>
            </a:lvl4pPr>
            <a:lvl5pPr rtl="0">
              <a:spcBef>
                <a:spcPts val="0"/>
              </a:spcBef>
              <a:buSzPct val="100000"/>
              <a:defRPr sz="4800"/>
            </a:lvl5pPr>
            <a:lvl6pPr rtl="0">
              <a:spcBef>
                <a:spcPts val="0"/>
              </a:spcBef>
              <a:buSzPct val="100000"/>
              <a:defRPr sz="4800"/>
            </a:lvl6pPr>
            <a:lvl7pPr rtl="0">
              <a:spcBef>
                <a:spcPts val="0"/>
              </a:spcBef>
              <a:buSzPct val="100000"/>
              <a:defRPr sz="4800"/>
            </a:lvl7pPr>
            <a:lvl8pPr rtl="0">
              <a:spcBef>
                <a:spcPts val="0"/>
              </a:spcBef>
              <a:buSzPct val="100000"/>
              <a:defRPr sz="4800"/>
            </a:lvl8pPr>
            <a:lvl9pPr rtl="0">
              <a:spcBef>
                <a:spcPts val="0"/>
              </a:spcBef>
              <a:buSzPct val="100000"/>
              <a:defRPr sz="4800"/>
            </a:lvl9pPr>
          </a:lstStyle>
          <a:p>
            <a:r>
              <a:rPr lang="en-US" dirty="0"/>
              <a:t>CLICK TO EDIT MASTER TITLE STYLE</a:t>
            </a:r>
          </a:p>
        </p:txBody>
      </p:sp>
      <p:sp>
        <p:nvSpPr>
          <p:cNvPr id="37" name="Shape 37"/>
          <p:cNvSpPr txBox="1">
            <a:spLocks noGrp="1"/>
          </p:cNvSpPr>
          <p:nvPr>
            <p:ph type="subTitle" idx="1"/>
          </p:nvPr>
        </p:nvSpPr>
        <p:spPr>
          <a:xfrm>
            <a:off x="571500" y="3990912"/>
            <a:ext cx="5610600" cy="784799"/>
          </a:xfrm>
          <a:prstGeom prst="rect">
            <a:avLst/>
          </a:prstGeom>
          <a:noFill/>
          <a:ln>
            <a:noFill/>
          </a:ln>
        </p:spPr>
        <p:txBody>
          <a:bodyPr lIns="91425" tIns="91425" rIns="91425" bIns="91425" anchor="t" anchorCtr="0"/>
          <a:lstStyle>
            <a:lvl1pPr rtl="0">
              <a:spcBef>
                <a:spcPts val="0"/>
              </a:spcBef>
              <a:buClr>
                <a:schemeClr val="dk2"/>
              </a:buClr>
              <a:buFont typeface="Raleway"/>
              <a:buNone/>
              <a:defRPr>
                <a:solidFill>
                  <a:schemeClr val="dk2"/>
                </a:solidFill>
                <a:latin typeface="Raleway"/>
                <a:ea typeface="Raleway"/>
                <a:cs typeface="Raleway"/>
                <a:sym typeface="Raleway"/>
              </a:defRPr>
            </a:lvl1pPr>
            <a:lvl2pPr rtl="0">
              <a:spcBef>
                <a:spcPts val="0"/>
              </a:spcBef>
              <a:buClr>
                <a:schemeClr val="dk2"/>
              </a:buClr>
              <a:buSzPct val="100000"/>
              <a:buNone/>
              <a:defRPr sz="3000">
                <a:solidFill>
                  <a:schemeClr val="dk2"/>
                </a:solidFill>
              </a:defRPr>
            </a:lvl2pPr>
            <a:lvl3pPr rtl="0">
              <a:spcBef>
                <a:spcPts val="0"/>
              </a:spcBef>
              <a:buClr>
                <a:schemeClr val="dk2"/>
              </a:buClr>
              <a:buSzPct val="100000"/>
              <a:buNone/>
              <a:defRPr sz="3000">
                <a:solidFill>
                  <a:schemeClr val="dk2"/>
                </a:solidFill>
              </a:defRPr>
            </a:lvl3pPr>
            <a:lvl4pPr rtl="0">
              <a:spcBef>
                <a:spcPts val="0"/>
              </a:spcBef>
              <a:buClr>
                <a:schemeClr val="dk2"/>
              </a:buClr>
              <a:buSzPct val="100000"/>
              <a:buNone/>
              <a:defRPr sz="3000">
                <a:solidFill>
                  <a:schemeClr val="dk2"/>
                </a:solidFill>
              </a:defRPr>
            </a:lvl4pPr>
            <a:lvl5pPr rtl="0">
              <a:spcBef>
                <a:spcPts val="0"/>
              </a:spcBef>
              <a:buClr>
                <a:schemeClr val="dk2"/>
              </a:buClr>
              <a:buSzPct val="100000"/>
              <a:buNone/>
              <a:defRPr sz="3000">
                <a:solidFill>
                  <a:schemeClr val="dk2"/>
                </a:solidFill>
              </a:defRPr>
            </a:lvl5pPr>
            <a:lvl6pPr rtl="0">
              <a:spcBef>
                <a:spcPts val="0"/>
              </a:spcBef>
              <a:buClr>
                <a:schemeClr val="dk2"/>
              </a:buClr>
              <a:buSzPct val="100000"/>
              <a:buNone/>
              <a:defRPr sz="3000">
                <a:solidFill>
                  <a:schemeClr val="dk2"/>
                </a:solidFill>
              </a:defRPr>
            </a:lvl6pPr>
            <a:lvl7pPr rtl="0">
              <a:spcBef>
                <a:spcPts val="0"/>
              </a:spcBef>
              <a:buClr>
                <a:schemeClr val="dk2"/>
              </a:buClr>
              <a:buSzPct val="100000"/>
              <a:buNone/>
              <a:defRPr sz="3000">
                <a:solidFill>
                  <a:schemeClr val="dk2"/>
                </a:solidFill>
              </a:defRPr>
            </a:lvl7pPr>
            <a:lvl8pPr rtl="0">
              <a:spcBef>
                <a:spcPts val="0"/>
              </a:spcBef>
              <a:buClr>
                <a:schemeClr val="dk2"/>
              </a:buClr>
              <a:buSzPct val="100000"/>
              <a:buNone/>
              <a:defRPr sz="3000">
                <a:solidFill>
                  <a:schemeClr val="dk2"/>
                </a:solidFill>
              </a:defRPr>
            </a:lvl8pPr>
            <a:lvl9pPr rtl="0">
              <a:spcBef>
                <a:spcPts val="0"/>
              </a:spcBef>
              <a:buClr>
                <a:schemeClr val="dk2"/>
              </a:buClr>
              <a:buSzPct val="100000"/>
              <a:buNone/>
              <a:defRPr sz="3000">
                <a:solidFill>
                  <a:schemeClr val="dk2"/>
                </a:solidFill>
              </a:defRPr>
            </a:lvl9pPr>
          </a:lstStyle>
          <a:p>
            <a:r>
              <a:rPr lang="en-US"/>
              <a:t>Click to edit Master subtitle style</a:t>
            </a:r>
            <a:endParaRPr/>
          </a:p>
        </p:txBody>
      </p:sp>
    </p:spTree>
    <p:extLst>
      <p:ext uri="{BB962C8B-B14F-4D97-AF65-F5344CB8AC3E}">
        <p14:creationId xmlns:p14="http://schemas.microsoft.com/office/powerpoint/2010/main" val="1563159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lain with hexagon pattern">
    <p:bg>
      <p:bgRef idx="1001">
        <a:schemeClr val="bg1"/>
      </p:bgRef>
    </p:bg>
    <p:spTree>
      <p:nvGrpSpPr>
        <p:cNvPr id="1" name="Shape 245"/>
        <p:cNvGrpSpPr/>
        <p:nvPr/>
      </p:nvGrpSpPr>
      <p:grpSpPr>
        <a:xfrm>
          <a:off x="0" y="0"/>
          <a:ext cx="0" cy="0"/>
          <a:chOff x="0" y="0"/>
          <a:chExt cx="0" cy="0"/>
        </a:xfrm>
      </p:grpSpPr>
      <p:sp>
        <p:nvSpPr>
          <p:cNvPr id="7" name="Title 1"/>
          <p:cNvSpPr>
            <a:spLocks noGrp="1"/>
          </p:cNvSpPr>
          <p:nvPr>
            <p:ph type="title" hasCustomPrompt="1"/>
          </p:nvPr>
        </p:nvSpPr>
        <p:spPr>
          <a:xfrm>
            <a:off x="229325" y="229326"/>
            <a:ext cx="5001899" cy="425872"/>
          </a:xfrm>
        </p:spPr>
        <p:txBody>
          <a:bodyPr vert="horz" anchor="t"/>
          <a:lstStyle>
            <a:lvl1pPr>
              <a:defRPr sz="1400">
                <a:solidFill>
                  <a:schemeClr val="tx2"/>
                </a:solidFill>
              </a:defRPr>
            </a:lvl1pPr>
          </a:lstStyle>
          <a:p>
            <a:r>
              <a:rPr lang="en-US" dirty="0"/>
              <a:t>CLICK TO EDIT MASTER TITLE STYLE</a:t>
            </a:r>
          </a:p>
        </p:txBody>
      </p:sp>
      <p:sp>
        <p:nvSpPr>
          <p:cNvPr id="3" name="Text Placeholder 2"/>
          <p:cNvSpPr>
            <a:spLocks noGrp="1"/>
          </p:cNvSpPr>
          <p:nvPr>
            <p:ph type="body" sz="quarter" idx="10"/>
          </p:nvPr>
        </p:nvSpPr>
        <p:spPr>
          <a:xfrm>
            <a:off x="457200" y="841827"/>
            <a:ext cx="7503886" cy="4034351"/>
          </a:xfrm>
          <a:prstGeom prst="rect">
            <a:avLst/>
          </a:prstGeom>
        </p:spPr>
        <p:txBody>
          <a:bodyPr vert="horz"/>
          <a:lstStyle>
            <a:lvl1pPr marL="342900" indent="-342900">
              <a:buClr>
                <a:schemeClr val="accent1"/>
              </a:buClr>
              <a:buFont typeface="Lucida Grande"/>
              <a:buChar char="›"/>
              <a:defRPr sz="2000">
                <a:latin typeface="Raleway"/>
                <a:cs typeface="Raleway"/>
              </a:defRPr>
            </a:lvl1pPr>
            <a:lvl2pPr marL="744538" indent="-342900">
              <a:buClr>
                <a:schemeClr val="accent1"/>
              </a:buClr>
              <a:buFont typeface="Lucida Grande"/>
              <a:buChar char="›"/>
              <a:tabLst/>
              <a:defRPr sz="2000">
                <a:latin typeface="Raleway"/>
                <a:cs typeface="Raleway"/>
              </a:defRPr>
            </a:lvl2pPr>
            <a:lvl3pPr marL="1085850" indent="-342900">
              <a:buClr>
                <a:schemeClr val="accent1"/>
              </a:buClr>
              <a:buFont typeface="Lucida Grande"/>
              <a:buChar char="›"/>
              <a:defRPr sz="2000">
                <a:latin typeface="Raleway"/>
                <a:cs typeface="Raleway"/>
              </a:defRPr>
            </a:lvl3pPr>
            <a:lvl4pPr marL="1487488" indent="-342900">
              <a:buClr>
                <a:schemeClr val="accent1"/>
              </a:buClr>
              <a:buFont typeface="Lucida Grande"/>
              <a:buChar char="›"/>
              <a:defRPr sz="2000">
                <a:latin typeface="Raleway"/>
                <a:cs typeface="Raleway"/>
              </a:defRPr>
            </a:lvl4pPr>
            <a:lvl5pPr marL="1828800" indent="-342900">
              <a:buClr>
                <a:schemeClr val="accent1"/>
              </a:buClr>
              <a:buFont typeface="Lucida Grande"/>
              <a:buChar char="›"/>
              <a:tabLst/>
              <a:defRPr sz="2000">
                <a:latin typeface="Raleway"/>
                <a:cs typeface="Raleway"/>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3"/>
          <p:cNvSpPr>
            <a:spLocks noGrp="1"/>
          </p:cNvSpPr>
          <p:nvPr>
            <p:ph type="sldNum" sz="quarter" idx="4"/>
          </p:nvPr>
        </p:nvSpPr>
        <p:spPr>
          <a:xfrm>
            <a:off x="9644" y="4866222"/>
            <a:ext cx="603138" cy="274637"/>
          </a:xfrm>
          <a:prstGeom prst="rect">
            <a:avLst/>
          </a:prstGeom>
        </p:spPr>
        <p:txBody>
          <a:bodyPr vert="horz" lIns="91440" tIns="45720" rIns="91440" bIns="45720" rtlCol="0" anchor="ctr"/>
          <a:lstStyle>
            <a:lvl1pPr algn="l">
              <a:defRPr sz="900">
                <a:solidFill>
                  <a:schemeClr val="bg2"/>
                </a:solidFill>
                <a:latin typeface="Helvetica Neue"/>
                <a:cs typeface="Helvetica Neue"/>
              </a:defRPr>
            </a:lvl1pPr>
          </a:lstStyle>
          <a:p>
            <a:fld id="{95E3A436-1048-CA4E-9C3F-FCB70029503E}" type="slidenum">
              <a:rPr lang="en-US" smtClean="0"/>
              <a:pPr/>
              <a:t>‹#›</a:t>
            </a:fld>
            <a:endParaRPr lang="en-US"/>
          </a:p>
        </p:txBody>
      </p:sp>
      <p:grpSp>
        <p:nvGrpSpPr>
          <p:cNvPr id="5" name="Group 9"/>
          <p:cNvGrpSpPr/>
          <p:nvPr userDrawn="1"/>
        </p:nvGrpSpPr>
        <p:grpSpPr>
          <a:xfrm>
            <a:off x="7005898" y="1436807"/>
            <a:ext cx="2276408" cy="2004468"/>
            <a:chOff x="79884" y="-148379"/>
            <a:chExt cx="2180505" cy="1920022"/>
          </a:xfrm>
        </p:grpSpPr>
        <p:sp>
          <p:nvSpPr>
            <p:cNvPr id="6" name="Hexagon 16"/>
            <p:cNvSpPr/>
            <p:nvPr/>
          </p:nvSpPr>
          <p:spPr>
            <a:xfrm rot="5400000">
              <a:off x="700818" y="1042239"/>
              <a:ext cx="583711" cy="526664"/>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9" name="Hexagon 17"/>
            <p:cNvSpPr/>
            <p:nvPr/>
          </p:nvSpPr>
          <p:spPr>
            <a:xfrm rot="5400000">
              <a:off x="1373795" y="885049"/>
              <a:ext cx="932144" cy="841044"/>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0" name="Hexagon 18"/>
            <p:cNvSpPr/>
            <p:nvPr/>
          </p:nvSpPr>
          <p:spPr>
            <a:xfrm rot="5400000">
              <a:off x="674058" y="-93094"/>
              <a:ext cx="1131355" cy="1020786"/>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1" name="Hexagon 19"/>
            <p:cNvSpPr/>
            <p:nvPr/>
          </p:nvSpPr>
          <p:spPr>
            <a:xfrm rot="5400000">
              <a:off x="60290" y="-99647"/>
              <a:ext cx="400982" cy="361793"/>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2" name="Hexagon 20"/>
            <p:cNvSpPr/>
            <p:nvPr/>
          </p:nvSpPr>
          <p:spPr>
            <a:xfrm rot="5400000">
              <a:off x="1837301" y="-35150"/>
              <a:ext cx="400982" cy="361793"/>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grpSp>
      <p:grpSp>
        <p:nvGrpSpPr>
          <p:cNvPr id="13" name="Group 27"/>
          <p:cNvGrpSpPr/>
          <p:nvPr userDrawn="1"/>
        </p:nvGrpSpPr>
        <p:grpSpPr>
          <a:xfrm>
            <a:off x="-86407" y="2777954"/>
            <a:ext cx="2276408" cy="2004468"/>
            <a:chOff x="79884" y="-148379"/>
            <a:chExt cx="2180505" cy="1920022"/>
          </a:xfrm>
        </p:grpSpPr>
        <p:sp>
          <p:nvSpPr>
            <p:cNvPr id="14" name="Hexagon 28"/>
            <p:cNvSpPr/>
            <p:nvPr/>
          </p:nvSpPr>
          <p:spPr>
            <a:xfrm rot="5400000">
              <a:off x="700818" y="1042239"/>
              <a:ext cx="583711" cy="526664"/>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5" name="Hexagon 29"/>
            <p:cNvSpPr/>
            <p:nvPr/>
          </p:nvSpPr>
          <p:spPr>
            <a:xfrm rot="5400000">
              <a:off x="1373795" y="885049"/>
              <a:ext cx="932144" cy="841044"/>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6" name="Hexagon 30"/>
            <p:cNvSpPr/>
            <p:nvPr/>
          </p:nvSpPr>
          <p:spPr>
            <a:xfrm rot="5400000">
              <a:off x="674058" y="-93094"/>
              <a:ext cx="1131355" cy="1020786"/>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7" name="Hexagon 31"/>
            <p:cNvSpPr/>
            <p:nvPr/>
          </p:nvSpPr>
          <p:spPr>
            <a:xfrm rot="5400000">
              <a:off x="60290" y="-99647"/>
              <a:ext cx="400982" cy="361793"/>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8" name="Hexagon 32"/>
            <p:cNvSpPr/>
            <p:nvPr/>
          </p:nvSpPr>
          <p:spPr>
            <a:xfrm rot="5400000">
              <a:off x="1837301" y="-35150"/>
              <a:ext cx="400982" cy="361793"/>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grpSp>
    </p:spTree>
    <p:extLst>
      <p:ext uri="{BB962C8B-B14F-4D97-AF65-F5344CB8AC3E}">
        <p14:creationId xmlns:p14="http://schemas.microsoft.com/office/powerpoint/2010/main" val="184991609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MI TEMPLATE - Content 2">
    <p:bg>
      <p:bgPr>
        <a:solidFill>
          <a:srgbClr val="F0EFEB"/>
        </a:solidFill>
        <a:effectLst/>
      </p:bgPr>
    </p:bg>
    <p:spTree>
      <p:nvGrpSpPr>
        <p:cNvPr id="1" name="Shape 245"/>
        <p:cNvGrpSpPr/>
        <p:nvPr/>
      </p:nvGrpSpPr>
      <p:grpSpPr>
        <a:xfrm>
          <a:off x="0" y="0"/>
          <a:ext cx="0" cy="0"/>
          <a:chOff x="0" y="0"/>
          <a:chExt cx="0" cy="0"/>
        </a:xfrm>
      </p:grpSpPr>
      <p:sp>
        <p:nvSpPr>
          <p:cNvPr id="7" name="Title 1"/>
          <p:cNvSpPr>
            <a:spLocks noGrp="1"/>
          </p:cNvSpPr>
          <p:nvPr>
            <p:ph type="title" hasCustomPrompt="1"/>
          </p:nvPr>
        </p:nvSpPr>
        <p:spPr>
          <a:xfrm>
            <a:off x="229325" y="229326"/>
            <a:ext cx="5001899" cy="425872"/>
          </a:xfrm>
        </p:spPr>
        <p:txBody>
          <a:bodyPr vert="horz" anchor="t"/>
          <a:lstStyle>
            <a:lvl1pPr>
              <a:defRPr sz="1400">
                <a:solidFill>
                  <a:schemeClr val="bg2"/>
                </a:solidFill>
              </a:defRPr>
            </a:lvl1pPr>
          </a:lstStyle>
          <a:p>
            <a:r>
              <a:rPr lang="en-US" dirty="0"/>
              <a:t>CLICK TO EDIT MASTER TITLE STYLE</a:t>
            </a:r>
          </a:p>
        </p:txBody>
      </p:sp>
      <p:sp>
        <p:nvSpPr>
          <p:cNvPr id="3" name="Text Placeholder 2"/>
          <p:cNvSpPr>
            <a:spLocks noGrp="1"/>
          </p:cNvSpPr>
          <p:nvPr>
            <p:ph type="body" sz="quarter" idx="10"/>
          </p:nvPr>
        </p:nvSpPr>
        <p:spPr>
          <a:xfrm>
            <a:off x="457200" y="841828"/>
            <a:ext cx="7504113" cy="4028360"/>
          </a:xfrm>
          <a:prstGeom prst="rect">
            <a:avLst/>
          </a:prstGeom>
        </p:spPr>
        <p:txBody>
          <a:bodyPr vert="horz"/>
          <a:lstStyle>
            <a:lvl1pPr marL="342900" indent="-342900">
              <a:buClr>
                <a:schemeClr val="accent1"/>
              </a:buClr>
              <a:buFont typeface="Lucida Grande"/>
              <a:buChar char="›"/>
              <a:defRPr sz="2000">
                <a:latin typeface="Raleway"/>
                <a:cs typeface="Raleway"/>
              </a:defRPr>
            </a:lvl1pPr>
            <a:lvl2pPr marL="744538" indent="-342900">
              <a:buClr>
                <a:schemeClr val="accent1"/>
              </a:buClr>
              <a:buFont typeface="Lucida Grande"/>
              <a:buChar char="›"/>
              <a:defRPr sz="2000">
                <a:latin typeface="Raleway"/>
                <a:cs typeface="Raleway"/>
              </a:defRPr>
            </a:lvl2pPr>
            <a:lvl3pPr marL="1088136" indent="-342900">
              <a:spcBef>
                <a:spcPts val="0"/>
              </a:spcBef>
              <a:buClr>
                <a:schemeClr val="accent1"/>
              </a:buClr>
              <a:buFont typeface="Lucida Grande"/>
              <a:buChar char="›"/>
              <a:defRPr sz="2000">
                <a:latin typeface="Raleway"/>
                <a:cs typeface="Raleway"/>
              </a:defRPr>
            </a:lvl3pPr>
            <a:lvl4pPr marL="1490472" indent="-342900">
              <a:buClr>
                <a:schemeClr val="accent1"/>
              </a:buClr>
              <a:buFont typeface="Lucida Grande"/>
              <a:buChar char="›"/>
              <a:defRPr sz="2000">
                <a:latin typeface="Raleway"/>
                <a:cs typeface="Raleway"/>
              </a:defRPr>
            </a:lvl4pPr>
            <a:lvl5pPr marL="1828800" indent="-342900">
              <a:buClr>
                <a:schemeClr val="accent1"/>
              </a:buClr>
              <a:buFont typeface="Lucida Grande"/>
              <a:buChar char="›"/>
              <a:defRPr sz="2000">
                <a:latin typeface="Raleway"/>
                <a:cs typeface="Raleway"/>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3"/>
          <p:cNvSpPr>
            <a:spLocks noGrp="1"/>
          </p:cNvSpPr>
          <p:nvPr>
            <p:ph type="sldNum" sz="quarter" idx="4"/>
          </p:nvPr>
        </p:nvSpPr>
        <p:spPr>
          <a:xfrm>
            <a:off x="9644" y="4866222"/>
            <a:ext cx="603138" cy="274637"/>
          </a:xfrm>
          <a:prstGeom prst="rect">
            <a:avLst/>
          </a:prstGeom>
        </p:spPr>
        <p:txBody>
          <a:bodyPr vert="horz" lIns="91440" tIns="45720" rIns="91440" bIns="45720" rtlCol="0" anchor="ctr"/>
          <a:lstStyle>
            <a:lvl1pPr algn="l">
              <a:defRPr sz="900">
                <a:solidFill>
                  <a:schemeClr val="bg2"/>
                </a:solidFill>
                <a:latin typeface="Helvetica Neue"/>
                <a:cs typeface="Helvetica Neue"/>
              </a:defRPr>
            </a:lvl1pPr>
          </a:lstStyle>
          <a:p>
            <a:fld id="{95E3A436-1048-CA4E-9C3F-FCB70029503E}" type="slidenum">
              <a:rPr lang="en-US" smtClean="0"/>
              <a:pPr/>
              <a:t>‹#›</a:t>
            </a:fld>
            <a:endParaRPr lang="en-US"/>
          </a:p>
        </p:txBody>
      </p:sp>
    </p:spTree>
    <p:extLst>
      <p:ext uri="{BB962C8B-B14F-4D97-AF65-F5344CB8AC3E}">
        <p14:creationId xmlns:p14="http://schemas.microsoft.com/office/powerpoint/2010/main" val="1547937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MI TEMPLATE - Content 3">
    <p:bg>
      <p:bgPr>
        <a:solidFill>
          <a:schemeClr val="tx1"/>
        </a:solidFill>
        <a:effectLst/>
      </p:bgPr>
    </p:bg>
    <p:spTree>
      <p:nvGrpSpPr>
        <p:cNvPr id="1" name="Shape 245"/>
        <p:cNvGrpSpPr/>
        <p:nvPr/>
      </p:nvGrpSpPr>
      <p:grpSpPr>
        <a:xfrm>
          <a:off x="0" y="0"/>
          <a:ext cx="0" cy="0"/>
          <a:chOff x="0" y="0"/>
          <a:chExt cx="0" cy="0"/>
        </a:xfrm>
      </p:grpSpPr>
      <p:sp>
        <p:nvSpPr>
          <p:cNvPr id="7" name="Title 1"/>
          <p:cNvSpPr>
            <a:spLocks noGrp="1"/>
          </p:cNvSpPr>
          <p:nvPr>
            <p:ph type="title" hasCustomPrompt="1"/>
          </p:nvPr>
        </p:nvSpPr>
        <p:spPr>
          <a:xfrm>
            <a:off x="229325" y="229326"/>
            <a:ext cx="5001899" cy="425872"/>
          </a:xfrm>
        </p:spPr>
        <p:txBody>
          <a:bodyPr vert="horz" anchor="t"/>
          <a:lstStyle>
            <a:lvl1pPr>
              <a:defRPr sz="1400">
                <a:solidFill>
                  <a:schemeClr val="tx2"/>
                </a:solidFill>
              </a:defRPr>
            </a:lvl1pPr>
          </a:lstStyle>
          <a:p>
            <a:r>
              <a:rPr lang="en-US" dirty="0"/>
              <a:t>CLICK TO EDIT MASTER TITLE STYLE</a:t>
            </a:r>
          </a:p>
        </p:txBody>
      </p:sp>
      <p:sp>
        <p:nvSpPr>
          <p:cNvPr id="3" name="Text Placeholder 2"/>
          <p:cNvSpPr>
            <a:spLocks noGrp="1"/>
          </p:cNvSpPr>
          <p:nvPr>
            <p:ph type="body" sz="quarter" idx="10"/>
          </p:nvPr>
        </p:nvSpPr>
        <p:spPr>
          <a:xfrm>
            <a:off x="457200" y="841827"/>
            <a:ext cx="7504113" cy="4030771"/>
          </a:xfrm>
          <a:prstGeom prst="rect">
            <a:avLst/>
          </a:prstGeom>
        </p:spPr>
        <p:txBody>
          <a:bodyPr vert="horz"/>
          <a:lstStyle>
            <a:lvl1pPr marL="342900" indent="-342900">
              <a:buClr>
                <a:schemeClr val="accent1"/>
              </a:buClr>
              <a:buFont typeface="Lucida Grande"/>
              <a:buChar char="›"/>
              <a:defRPr sz="2000">
                <a:solidFill>
                  <a:schemeClr val="bg1"/>
                </a:solidFill>
                <a:latin typeface="Raleway"/>
                <a:cs typeface="Raleway"/>
              </a:defRPr>
            </a:lvl1pPr>
            <a:lvl2pPr marL="740664" indent="-342900">
              <a:spcBef>
                <a:spcPts val="0"/>
              </a:spcBef>
              <a:buClr>
                <a:schemeClr val="accent1"/>
              </a:buClr>
              <a:buFont typeface="Lucida Grande"/>
              <a:buChar char="›"/>
              <a:defRPr sz="2000">
                <a:solidFill>
                  <a:schemeClr val="bg1"/>
                </a:solidFill>
                <a:latin typeface="Raleway"/>
                <a:cs typeface="Raleway"/>
              </a:defRPr>
            </a:lvl2pPr>
            <a:lvl3pPr marL="1088136" indent="-342900">
              <a:buClr>
                <a:schemeClr val="accent1"/>
              </a:buClr>
              <a:buFont typeface="Lucida Grande"/>
              <a:buChar char="›"/>
              <a:defRPr sz="2000">
                <a:solidFill>
                  <a:schemeClr val="bg1"/>
                </a:solidFill>
                <a:latin typeface="Raleway"/>
                <a:cs typeface="Raleway"/>
              </a:defRPr>
            </a:lvl3pPr>
            <a:lvl4pPr marL="1490472" indent="-342900">
              <a:buClr>
                <a:schemeClr val="accent1"/>
              </a:buClr>
              <a:buFont typeface="Lucida Grande"/>
              <a:buChar char="›"/>
              <a:defRPr sz="2000">
                <a:solidFill>
                  <a:schemeClr val="bg1"/>
                </a:solidFill>
                <a:latin typeface="Raleway"/>
                <a:cs typeface="Raleway"/>
              </a:defRPr>
            </a:lvl4pPr>
            <a:lvl5pPr marL="1828800" indent="-342900">
              <a:buClr>
                <a:schemeClr val="accent1"/>
              </a:buClr>
              <a:buFont typeface="Lucida Grande"/>
              <a:buChar char="›"/>
              <a:defRPr sz="2000">
                <a:solidFill>
                  <a:schemeClr val="bg1"/>
                </a:solidFill>
                <a:latin typeface="Raleway"/>
                <a:cs typeface="Raleway"/>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3"/>
          <p:cNvSpPr>
            <a:spLocks noGrp="1"/>
          </p:cNvSpPr>
          <p:nvPr>
            <p:ph type="sldNum" sz="quarter" idx="4"/>
          </p:nvPr>
        </p:nvSpPr>
        <p:spPr>
          <a:xfrm>
            <a:off x="9644" y="4866222"/>
            <a:ext cx="603138" cy="274637"/>
          </a:xfrm>
          <a:prstGeom prst="rect">
            <a:avLst/>
          </a:prstGeom>
        </p:spPr>
        <p:txBody>
          <a:bodyPr vert="horz" lIns="91440" tIns="45720" rIns="91440" bIns="45720" rtlCol="0" anchor="ctr"/>
          <a:lstStyle>
            <a:lvl1pPr algn="l">
              <a:defRPr sz="900">
                <a:solidFill>
                  <a:schemeClr val="bg1"/>
                </a:solidFill>
                <a:latin typeface="Helvetica Neue"/>
                <a:cs typeface="Helvetica Neue"/>
              </a:defRPr>
            </a:lvl1pPr>
          </a:lstStyle>
          <a:p>
            <a:fld id="{95E3A436-1048-CA4E-9C3F-FCB70029503E}" type="slidenum">
              <a:rPr lang="en-US" smtClean="0"/>
              <a:pPr/>
              <a:t>‹#›</a:t>
            </a:fld>
            <a:endParaRPr lang="en-US"/>
          </a:p>
        </p:txBody>
      </p:sp>
      <p:pic>
        <p:nvPicPr>
          <p:cNvPr id="4" name="Picture 3">
            <a:extLst>
              <a:ext uri="{FF2B5EF4-FFF2-40B4-BE49-F238E27FC236}">
                <a16:creationId xmlns:a16="http://schemas.microsoft.com/office/drawing/2014/main" id="{3DAF3E01-FF5B-4CA3-8BD0-09C52FCA647C}"/>
              </a:ext>
            </a:extLst>
          </p:cNvPr>
          <p:cNvPicPr>
            <a:picLocks noChangeAspect="1"/>
          </p:cNvPicPr>
          <p:nvPr userDrawn="1"/>
        </p:nvPicPr>
        <p:blipFill rotWithShape="1">
          <a:blip r:embed="rId2"/>
          <a:srcRect r="34087"/>
          <a:stretch/>
        </p:blipFill>
        <p:spPr>
          <a:xfrm>
            <a:off x="8007555" y="4649365"/>
            <a:ext cx="642733" cy="337076"/>
          </a:xfrm>
          <a:prstGeom prst="rect">
            <a:avLst/>
          </a:prstGeom>
        </p:spPr>
      </p:pic>
    </p:spTree>
    <p:extLst>
      <p:ext uri="{BB962C8B-B14F-4D97-AF65-F5344CB8AC3E}">
        <p14:creationId xmlns:p14="http://schemas.microsoft.com/office/powerpoint/2010/main" val="1563587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MI TEMPLATE - Content 4">
    <p:spTree>
      <p:nvGrpSpPr>
        <p:cNvPr id="1" name="Shape 245"/>
        <p:cNvGrpSpPr/>
        <p:nvPr/>
      </p:nvGrpSpPr>
      <p:grpSpPr>
        <a:xfrm>
          <a:off x="0" y="0"/>
          <a:ext cx="0" cy="0"/>
          <a:chOff x="0" y="0"/>
          <a:chExt cx="0" cy="0"/>
        </a:xfrm>
      </p:grpSpPr>
      <p:sp>
        <p:nvSpPr>
          <p:cNvPr id="7" name="Title 1"/>
          <p:cNvSpPr>
            <a:spLocks noGrp="1"/>
          </p:cNvSpPr>
          <p:nvPr>
            <p:ph type="title" hasCustomPrompt="1"/>
          </p:nvPr>
        </p:nvSpPr>
        <p:spPr>
          <a:xfrm>
            <a:off x="229325" y="229326"/>
            <a:ext cx="5001899" cy="425872"/>
          </a:xfrm>
        </p:spPr>
        <p:txBody>
          <a:bodyPr vert="horz" anchor="t"/>
          <a:lstStyle>
            <a:lvl1pPr>
              <a:defRPr sz="1400">
                <a:solidFill>
                  <a:schemeClr val="bg2"/>
                </a:solidFill>
              </a:defRPr>
            </a:lvl1pPr>
          </a:lstStyle>
          <a:p>
            <a:r>
              <a:rPr lang="en-US" dirty="0"/>
              <a:t>CLICK TO EDIT MASTER TITLE STYLE</a:t>
            </a:r>
          </a:p>
        </p:txBody>
      </p:sp>
      <p:sp>
        <p:nvSpPr>
          <p:cNvPr id="5" name="Text Placeholder 2"/>
          <p:cNvSpPr>
            <a:spLocks noGrp="1"/>
          </p:cNvSpPr>
          <p:nvPr>
            <p:ph type="body" sz="quarter" idx="11"/>
          </p:nvPr>
        </p:nvSpPr>
        <p:spPr>
          <a:xfrm>
            <a:off x="457200" y="841827"/>
            <a:ext cx="3994525" cy="3701143"/>
          </a:xfrm>
          <a:prstGeom prst="rect">
            <a:avLst/>
          </a:prstGeom>
        </p:spPr>
        <p:txBody>
          <a:bodyPr vert="horz"/>
          <a:lstStyle>
            <a:lvl1pPr marL="342900" indent="-342900">
              <a:buClr>
                <a:schemeClr val="accent1"/>
              </a:buClr>
              <a:buFont typeface="Lucida Grande"/>
              <a:buChar char="›"/>
              <a:defRPr sz="2000">
                <a:latin typeface="Raleway"/>
                <a:cs typeface="Raleway"/>
              </a:defRPr>
            </a:lvl1pPr>
            <a:lvl2pPr marL="744538" indent="-342900">
              <a:buClr>
                <a:schemeClr val="accent1"/>
              </a:buClr>
              <a:buFont typeface="Lucida Grande"/>
              <a:buChar char="›"/>
              <a:tabLst/>
              <a:defRPr sz="2000">
                <a:latin typeface="Raleway"/>
                <a:cs typeface="Raleway"/>
              </a:defRPr>
            </a:lvl2pPr>
            <a:lvl3pPr marL="1085850" indent="-342900">
              <a:buClr>
                <a:schemeClr val="accent1"/>
              </a:buClr>
              <a:buFont typeface="Lucida Grande"/>
              <a:buChar char="›"/>
              <a:defRPr sz="2000">
                <a:latin typeface="Raleway"/>
                <a:cs typeface="Raleway"/>
              </a:defRPr>
            </a:lvl3pPr>
            <a:lvl4pPr marL="1487488" indent="-342900">
              <a:buClr>
                <a:schemeClr val="accent1"/>
              </a:buClr>
              <a:buFont typeface="Lucida Grande"/>
              <a:buChar char="›"/>
              <a:defRPr sz="2000">
                <a:latin typeface="Raleway"/>
                <a:cs typeface="Raleway"/>
              </a:defRPr>
            </a:lvl4pPr>
            <a:lvl5pPr marL="1828800" indent="-342900">
              <a:buClr>
                <a:schemeClr val="accent1"/>
              </a:buClr>
              <a:buFont typeface="Lucida Grande"/>
              <a:buChar char="›"/>
              <a:tabLst/>
              <a:defRPr sz="2000">
                <a:latin typeface="Raleway"/>
                <a:cs typeface="Raleway"/>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2"/>
          </p:nvPr>
        </p:nvSpPr>
        <p:spPr>
          <a:xfrm>
            <a:off x="4712198" y="841827"/>
            <a:ext cx="3994525" cy="3701143"/>
          </a:xfrm>
          <a:prstGeom prst="rect">
            <a:avLst/>
          </a:prstGeom>
        </p:spPr>
        <p:txBody>
          <a:bodyPr vert="horz"/>
          <a:lstStyle>
            <a:lvl1pPr marL="342900" indent="-342900">
              <a:buClr>
                <a:schemeClr val="accent1"/>
              </a:buClr>
              <a:buFont typeface="Lucida Grande"/>
              <a:buChar char="›"/>
              <a:defRPr sz="2000">
                <a:latin typeface="Raleway"/>
                <a:cs typeface="Raleway"/>
              </a:defRPr>
            </a:lvl1pPr>
            <a:lvl2pPr marL="744538" indent="-342900">
              <a:buClr>
                <a:schemeClr val="accent1"/>
              </a:buClr>
              <a:buFont typeface="Lucida Grande"/>
              <a:buChar char="›"/>
              <a:tabLst/>
              <a:defRPr sz="2000">
                <a:latin typeface="Raleway"/>
                <a:cs typeface="Raleway"/>
              </a:defRPr>
            </a:lvl2pPr>
            <a:lvl3pPr marL="1085850" indent="-342900">
              <a:buClr>
                <a:schemeClr val="accent1"/>
              </a:buClr>
              <a:buFont typeface="Lucida Grande"/>
              <a:buChar char="›"/>
              <a:defRPr sz="2000">
                <a:latin typeface="Raleway"/>
                <a:cs typeface="Raleway"/>
              </a:defRPr>
            </a:lvl3pPr>
            <a:lvl4pPr marL="1487488" indent="-342900">
              <a:buClr>
                <a:schemeClr val="accent1"/>
              </a:buClr>
              <a:buFont typeface="Lucida Grande"/>
              <a:buChar char="›"/>
              <a:defRPr sz="2000">
                <a:latin typeface="Raleway"/>
                <a:cs typeface="Raleway"/>
              </a:defRPr>
            </a:lvl4pPr>
            <a:lvl5pPr marL="1828800" indent="-342900">
              <a:buClr>
                <a:schemeClr val="accent1"/>
              </a:buClr>
              <a:buFont typeface="Lucida Grande"/>
              <a:buChar char="›"/>
              <a:tabLst/>
              <a:defRPr sz="2000">
                <a:latin typeface="Raleway"/>
                <a:cs typeface="Raleway"/>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3"/>
          <p:cNvSpPr>
            <a:spLocks noGrp="1"/>
          </p:cNvSpPr>
          <p:nvPr>
            <p:ph type="sldNum" sz="quarter" idx="4"/>
          </p:nvPr>
        </p:nvSpPr>
        <p:spPr>
          <a:xfrm>
            <a:off x="9644" y="4866222"/>
            <a:ext cx="603138" cy="274637"/>
          </a:xfrm>
          <a:prstGeom prst="rect">
            <a:avLst/>
          </a:prstGeom>
        </p:spPr>
        <p:txBody>
          <a:bodyPr vert="horz" lIns="91440" tIns="45720" rIns="91440" bIns="45720" rtlCol="0" anchor="ctr"/>
          <a:lstStyle>
            <a:lvl1pPr algn="l">
              <a:defRPr sz="900">
                <a:solidFill>
                  <a:schemeClr val="bg2"/>
                </a:solidFill>
                <a:latin typeface="Helvetica Neue"/>
                <a:cs typeface="Helvetica Neue"/>
              </a:defRPr>
            </a:lvl1pPr>
          </a:lstStyle>
          <a:p>
            <a:fld id="{95E3A436-1048-CA4E-9C3F-FCB70029503E}" type="slidenum">
              <a:rPr lang="en-US" smtClean="0"/>
              <a:pPr/>
              <a:t>‹#›</a:t>
            </a:fld>
            <a:endParaRPr lang="en-US"/>
          </a:p>
        </p:txBody>
      </p:sp>
    </p:spTree>
    <p:extLst>
      <p:ext uri="{BB962C8B-B14F-4D97-AF65-F5344CB8AC3E}">
        <p14:creationId xmlns:p14="http://schemas.microsoft.com/office/powerpoint/2010/main" val="449791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MI TEMPLATE - Content 5">
    <p:spTree>
      <p:nvGrpSpPr>
        <p:cNvPr id="1" name="Shape 249"/>
        <p:cNvGrpSpPr/>
        <p:nvPr/>
      </p:nvGrpSpPr>
      <p:grpSpPr>
        <a:xfrm>
          <a:off x="0" y="0"/>
          <a:ext cx="0" cy="0"/>
          <a:chOff x="0" y="0"/>
          <a:chExt cx="0" cy="0"/>
        </a:xfrm>
      </p:grpSpPr>
      <p:sp>
        <p:nvSpPr>
          <p:cNvPr id="4" name="Title 1"/>
          <p:cNvSpPr>
            <a:spLocks noGrp="1"/>
          </p:cNvSpPr>
          <p:nvPr>
            <p:ph type="title" hasCustomPrompt="1"/>
          </p:nvPr>
        </p:nvSpPr>
        <p:spPr>
          <a:xfrm>
            <a:off x="229325" y="229326"/>
            <a:ext cx="5001899" cy="425872"/>
          </a:xfrm>
        </p:spPr>
        <p:txBody>
          <a:bodyPr vert="horz" anchor="t"/>
          <a:lstStyle>
            <a:lvl1pPr>
              <a:defRPr sz="1400">
                <a:solidFill>
                  <a:schemeClr val="bg2"/>
                </a:solidFill>
              </a:defRPr>
            </a:lvl1pPr>
          </a:lstStyle>
          <a:p>
            <a:r>
              <a:rPr lang="en-US" dirty="0"/>
              <a:t>CLICK TO EDIT MASTER TITLE STYLE</a:t>
            </a:r>
          </a:p>
        </p:txBody>
      </p:sp>
      <p:sp>
        <p:nvSpPr>
          <p:cNvPr id="3" name="Slide Number Placeholder 3"/>
          <p:cNvSpPr>
            <a:spLocks noGrp="1"/>
          </p:cNvSpPr>
          <p:nvPr>
            <p:ph type="sldNum" sz="quarter" idx="4"/>
          </p:nvPr>
        </p:nvSpPr>
        <p:spPr>
          <a:xfrm>
            <a:off x="9644" y="4866222"/>
            <a:ext cx="603138" cy="274637"/>
          </a:xfrm>
          <a:prstGeom prst="rect">
            <a:avLst/>
          </a:prstGeom>
        </p:spPr>
        <p:txBody>
          <a:bodyPr vert="horz" lIns="91440" tIns="45720" rIns="91440" bIns="45720" rtlCol="0" anchor="ctr"/>
          <a:lstStyle>
            <a:lvl1pPr algn="l">
              <a:defRPr sz="900">
                <a:solidFill>
                  <a:schemeClr val="bg2"/>
                </a:solidFill>
                <a:latin typeface="Helvetica Neue"/>
                <a:cs typeface="Helvetica Neue"/>
              </a:defRPr>
            </a:lvl1pPr>
          </a:lstStyle>
          <a:p>
            <a:fld id="{95E3A436-1048-CA4E-9C3F-FCB70029503E}" type="slidenum">
              <a:rPr lang="en-US" smtClean="0"/>
              <a:pPr/>
              <a:t>‹#›</a:t>
            </a:fld>
            <a:endParaRPr lang="en-US"/>
          </a:p>
        </p:txBody>
      </p:sp>
    </p:spTree>
    <p:extLst>
      <p:ext uri="{BB962C8B-B14F-4D97-AF65-F5344CB8AC3E}">
        <p14:creationId xmlns:p14="http://schemas.microsoft.com/office/powerpoint/2010/main" val="499218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MI TEMPLATE - Content 6">
    <p:spTree>
      <p:nvGrpSpPr>
        <p:cNvPr id="1" name="Shape 348"/>
        <p:cNvGrpSpPr/>
        <p:nvPr/>
      </p:nvGrpSpPr>
      <p:grpSpPr>
        <a:xfrm>
          <a:off x="0" y="0"/>
          <a:ext cx="0" cy="0"/>
          <a:chOff x="0" y="0"/>
          <a:chExt cx="0" cy="0"/>
        </a:xfrm>
      </p:grpSpPr>
      <p:sp>
        <p:nvSpPr>
          <p:cNvPr id="5" name="Title 1"/>
          <p:cNvSpPr>
            <a:spLocks noGrp="1"/>
          </p:cNvSpPr>
          <p:nvPr>
            <p:ph type="title" hasCustomPrompt="1"/>
          </p:nvPr>
        </p:nvSpPr>
        <p:spPr>
          <a:xfrm>
            <a:off x="229325" y="229326"/>
            <a:ext cx="5001899" cy="425872"/>
          </a:xfrm>
        </p:spPr>
        <p:txBody>
          <a:bodyPr vert="horz" anchor="t"/>
          <a:lstStyle>
            <a:lvl1pPr>
              <a:defRPr sz="1400">
                <a:solidFill>
                  <a:schemeClr val="bg2"/>
                </a:solidFill>
              </a:defRPr>
            </a:lvl1pPr>
          </a:lstStyle>
          <a:p>
            <a:r>
              <a:rPr lang="en-US" dirty="0"/>
              <a:t>CLICK TO EDIT MASTER TITLE STYLE</a:t>
            </a:r>
          </a:p>
        </p:txBody>
      </p:sp>
      <p:sp>
        <p:nvSpPr>
          <p:cNvPr id="4" name="Text Placeholder 3"/>
          <p:cNvSpPr>
            <a:spLocks noGrp="1"/>
          </p:cNvSpPr>
          <p:nvPr>
            <p:ph type="body" sz="quarter" idx="10" hasCustomPrompt="1"/>
          </p:nvPr>
        </p:nvSpPr>
        <p:spPr>
          <a:xfrm>
            <a:off x="457200" y="812801"/>
            <a:ext cx="7524750" cy="725714"/>
          </a:xfrm>
          <a:prstGeom prst="rect">
            <a:avLst/>
          </a:prstGeom>
        </p:spPr>
        <p:txBody>
          <a:bodyPr vert="horz" anchor="b"/>
          <a:lstStyle>
            <a:lvl1pPr marL="0" marR="0" indent="0" algn="l" defTabSz="914400" rtl="0" eaLnBrk="1" fontAlgn="auto" latinLnBrk="0" hangingPunct="1">
              <a:lnSpc>
                <a:spcPct val="100000"/>
              </a:lnSpc>
              <a:spcBef>
                <a:spcPts val="0"/>
              </a:spcBef>
              <a:spcAft>
                <a:spcPts val="0"/>
              </a:spcAft>
              <a:buClrTx/>
              <a:buSzTx/>
              <a:buFontTx/>
              <a:buNone/>
              <a:tabLst/>
              <a:defRPr sz="2000" b="1" cap="all">
                <a:solidFill>
                  <a:schemeClr val="accent1"/>
                </a:solidFill>
                <a:latin typeface="Raleway"/>
                <a:cs typeface="Raleway"/>
              </a:defRPr>
            </a:lvl1pPr>
            <a:lvl2pPr>
              <a:defRPr>
                <a:latin typeface="Raleway"/>
                <a:cs typeface="Raleway"/>
              </a:defRPr>
            </a:lvl2pPr>
            <a:lvl3pPr>
              <a:defRPr>
                <a:latin typeface="Raleway"/>
                <a:cs typeface="Raleway"/>
              </a:defRPr>
            </a:lvl3pPr>
            <a:lvl4pPr>
              <a:defRPr>
                <a:latin typeface="Raleway"/>
                <a:cs typeface="Raleway"/>
              </a:defRPr>
            </a:lvl4pPr>
            <a:lvl5pPr>
              <a:defRPr>
                <a:latin typeface="Raleway"/>
                <a:cs typeface="Raleway"/>
              </a:defRPr>
            </a:lvl5pPr>
          </a:lstStyle>
          <a:p>
            <a:pPr lvl="0"/>
            <a:r>
              <a:rPr lang="en-US" dirty="0"/>
              <a:t>HEADLINE IN ALL CAPS</a:t>
            </a:r>
          </a:p>
        </p:txBody>
      </p:sp>
      <p:sp>
        <p:nvSpPr>
          <p:cNvPr id="6" name="Text Placeholder 2"/>
          <p:cNvSpPr>
            <a:spLocks noGrp="1"/>
          </p:cNvSpPr>
          <p:nvPr>
            <p:ph type="body" sz="quarter" idx="11"/>
          </p:nvPr>
        </p:nvSpPr>
        <p:spPr>
          <a:xfrm>
            <a:off x="457200" y="1538515"/>
            <a:ext cx="7503886" cy="3337663"/>
          </a:xfrm>
          <a:prstGeom prst="rect">
            <a:avLst/>
          </a:prstGeom>
        </p:spPr>
        <p:txBody>
          <a:bodyPr vert="horz"/>
          <a:lstStyle>
            <a:lvl1pPr marL="342900" indent="-342900">
              <a:buClr>
                <a:schemeClr val="accent1"/>
              </a:buClr>
              <a:buFont typeface="Lucida Grande"/>
              <a:buChar char="›"/>
              <a:defRPr sz="2000">
                <a:latin typeface="Raleway"/>
                <a:cs typeface="Raleway"/>
              </a:defRPr>
            </a:lvl1pPr>
            <a:lvl2pPr marL="744538" indent="-342900">
              <a:buClr>
                <a:schemeClr val="accent1"/>
              </a:buClr>
              <a:buFont typeface="Lucida Grande"/>
              <a:buChar char="›"/>
              <a:tabLst/>
              <a:defRPr sz="2000">
                <a:latin typeface="Raleway"/>
                <a:cs typeface="Raleway"/>
              </a:defRPr>
            </a:lvl2pPr>
            <a:lvl3pPr marL="1085850" indent="-342900">
              <a:buClr>
                <a:schemeClr val="accent1"/>
              </a:buClr>
              <a:buFont typeface="Lucida Grande"/>
              <a:buChar char="›"/>
              <a:defRPr sz="2000">
                <a:latin typeface="Raleway"/>
                <a:cs typeface="Raleway"/>
              </a:defRPr>
            </a:lvl3pPr>
            <a:lvl4pPr marL="1487488" indent="-342900">
              <a:buClr>
                <a:schemeClr val="accent1"/>
              </a:buClr>
              <a:buFont typeface="Lucida Grande"/>
              <a:buChar char="›"/>
              <a:defRPr sz="2000">
                <a:latin typeface="Raleway"/>
                <a:cs typeface="Raleway"/>
              </a:defRPr>
            </a:lvl4pPr>
            <a:lvl5pPr marL="1828800" indent="-342900">
              <a:buClr>
                <a:schemeClr val="accent1"/>
              </a:buClr>
              <a:buFont typeface="Lucida Grande"/>
              <a:buChar char="›"/>
              <a:tabLst/>
              <a:defRPr sz="2000">
                <a:latin typeface="Raleway"/>
                <a:cs typeface="Raleway"/>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
          </p:nvPr>
        </p:nvSpPr>
        <p:spPr>
          <a:xfrm>
            <a:off x="9644" y="4866222"/>
            <a:ext cx="603138" cy="274637"/>
          </a:xfrm>
          <a:prstGeom prst="rect">
            <a:avLst/>
          </a:prstGeom>
        </p:spPr>
        <p:txBody>
          <a:bodyPr vert="horz" lIns="91440" tIns="45720" rIns="91440" bIns="45720" rtlCol="0" anchor="ctr"/>
          <a:lstStyle>
            <a:lvl1pPr algn="l">
              <a:defRPr sz="900">
                <a:solidFill>
                  <a:schemeClr val="bg2"/>
                </a:solidFill>
                <a:latin typeface="Helvetica Neue"/>
                <a:cs typeface="Helvetica Neue"/>
              </a:defRPr>
            </a:lvl1pPr>
          </a:lstStyle>
          <a:p>
            <a:fld id="{95E3A436-1048-CA4E-9C3F-FCB70029503E}" type="slidenum">
              <a:rPr lang="en-US" smtClean="0"/>
              <a:pPr/>
              <a:t>‹#›</a:t>
            </a:fld>
            <a:endParaRPr lang="en-US"/>
          </a:p>
        </p:txBody>
      </p:sp>
    </p:spTree>
    <p:extLst>
      <p:ext uri="{BB962C8B-B14F-4D97-AF65-F5344CB8AC3E}">
        <p14:creationId xmlns:p14="http://schemas.microsoft.com/office/powerpoint/2010/main" val="154435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MI TEMPLATE - Content 7">
    <p:spTree>
      <p:nvGrpSpPr>
        <p:cNvPr id="1" name="Shape 348"/>
        <p:cNvGrpSpPr/>
        <p:nvPr/>
      </p:nvGrpSpPr>
      <p:grpSpPr>
        <a:xfrm>
          <a:off x="0" y="0"/>
          <a:ext cx="0" cy="0"/>
          <a:chOff x="0" y="0"/>
          <a:chExt cx="0" cy="0"/>
        </a:xfrm>
      </p:grpSpPr>
      <p:sp>
        <p:nvSpPr>
          <p:cNvPr id="5" name="Title 1"/>
          <p:cNvSpPr>
            <a:spLocks noGrp="1"/>
          </p:cNvSpPr>
          <p:nvPr>
            <p:ph type="title" hasCustomPrompt="1"/>
          </p:nvPr>
        </p:nvSpPr>
        <p:spPr>
          <a:xfrm>
            <a:off x="229325" y="229326"/>
            <a:ext cx="5001899" cy="425872"/>
          </a:xfrm>
        </p:spPr>
        <p:txBody>
          <a:bodyPr vert="horz" anchor="t"/>
          <a:lstStyle>
            <a:lvl1pPr>
              <a:defRPr sz="1400">
                <a:solidFill>
                  <a:schemeClr val="bg2"/>
                </a:solidFill>
              </a:defRPr>
            </a:lvl1pPr>
          </a:lstStyle>
          <a:p>
            <a:r>
              <a:rPr lang="en-US" dirty="0"/>
              <a:t>CLICK TO EDIT MASTER TITLE STYLE</a:t>
            </a:r>
          </a:p>
        </p:txBody>
      </p:sp>
      <p:sp>
        <p:nvSpPr>
          <p:cNvPr id="4" name="Text Placeholder 3"/>
          <p:cNvSpPr>
            <a:spLocks noGrp="1"/>
          </p:cNvSpPr>
          <p:nvPr>
            <p:ph type="body" sz="quarter" idx="10" hasCustomPrompt="1"/>
          </p:nvPr>
        </p:nvSpPr>
        <p:spPr>
          <a:xfrm>
            <a:off x="457200" y="812801"/>
            <a:ext cx="7524750" cy="725714"/>
          </a:xfrm>
          <a:prstGeom prst="rect">
            <a:avLst/>
          </a:prstGeom>
        </p:spPr>
        <p:txBody>
          <a:bodyPr vert="horz" anchor="b"/>
          <a:lstStyle>
            <a:lvl1pPr marL="0" marR="0" indent="0" algn="l" defTabSz="914400" rtl="0" eaLnBrk="1" fontAlgn="auto" latinLnBrk="0" hangingPunct="1">
              <a:lnSpc>
                <a:spcPct val="100000"/>
              </a:lnSpc>
              <a:spcBef>
                <a:spcPts val="0"/>
              </a:spcBef>
              <a:spcAft>
                <a:spcPts val="0"/>
              </a:spcAft>
              <a:buClrTx/>
              <a:buSzTx/>
              <a:buFontTx/>
              <a:buNone/>
              <a:tabLst/>
              <a:defRPr sz="2000" b="1" cap="all">
                <a:solidFill>
                  <a:schemeClr val="accent1"/>
                </a:solidFill>
                <a:latin typeface="Raleway"/>
                <a:cs typeface="Raleway"/>
              </a:defRPr>
            </a:lvl1pPr>
            <a:lvl2pPr>
              <a:defRPr>
                <a:latin typeface="Raleway"/>
                <a:cs typeface="Raleway"/>
              </a:defRPr>
            </a:lvl2pPr>
            <a:lvl3pPr>
              <a:defRPr>
                <a:latin typeface="Raleway"/>
                <a:cs typeface="Raleway"/>
              </a:defRPr>
            </a:lvl3pPr>
            <a:lvl4pPr>
              <a:defRPr>
                <a:latin typeface="Raleway"/>
                <a:cs typeface="Raleway"/>
              </a:defRPr>
            </a:lvl4pPr>
            <a:lvl5pPr>
              <a:defRPr>
                <a:latin typeface="Raleway"/>
                <a:cs typeface="Raleway"/>
              </a:defRPr>
            </a:lvl5pPr>
          </a:lstStyle>
          <a:p>
            <a:pPr lvl="0"/>
            <a:r>
              <a:rPr lang="en-US" dirty="0"/>
              <a:t>HEADLINE IN ALL CAPS</a:t>
            </a:r>
          </a:p>
        </p:txBody>
      </p:sp>
      <p:sp>
        <p:nvSpPr>
          <p:cNvPr id="7" name="Text Placeholder 2"/>
          <p:cNvSpPr>
            <a:spLocks noGrp="1"/>
          </p:cNvSpPr>
          <p:nvPr>
            <p:ph type="body" sz="quarter" idx="12"/>
          </p:nvPr>
        </p:nvSpPr>
        <p:spPr>
          <a:xfrm>
            <a:off x="457200" y="1538515"/>
            <a:ext cx="3701144" cy="3323771"/>
          </a:xfrm>
          <a:prstGeom prst="rect">
            <a:avLst/>
          </a:prstGeom>
        </p:spPr>
        <p:txBody>
          <a:bodyPr vert="horz"/>
          <a:lstStyle>
            <a:lvl1pPr marL="342900" indent="-342900">
              <a:buClr>
                <a:schemeClr val="accent1"/>
              </a:buClr>
              <a:buFont typeface="Lucida Grande"/>
              <a:buChar char="›"/>
              <a:defRPr sz="2000">
                <a:latin typeface="Raleway"/>
                <a:cs typeface="Raleway"/>
              </a:defRPr>
            </a:lvl1pPr>
            <a:lvl2pPr marL="744538" indent="-342900">
              <a:buClr>
                <a:schemeClr val="accent1"/>
              </a:buClr>
              <a:buFont typeface="Lucida Grande"/>
              <a:buChar char="›"/>
              <a:tabLst/>
              <a:defRPr sz="2000">
                <a:latin typeface="Raleway"/>
                <a:cs typeface="Raleway"/>
              </a:defRPr>
            </a:lvl2pPr>
            <a:lvl3pPr marL="1085850" indent="-342900">
              <a:buClr>
                <a:schemeClr val="accent1"/>
              </a:buClr>
              <a:buFont typeface="Lucida Grande"/>
              <a:buChar char="›"/>
              <a:defRPr sz="2000">
                <a:latin typeface="Raleway"/>
                <a:cs typeface="Raleway"/>
              </a:defRPr>
            </a:lvl3pPr>
            <a:lvl4pPr marL="1487488" indent="-342900">
              <a:buClr>
                <a:schemeClr val="accent1"/>
              </a:buClr>
              <a:buFont typeface="Lucida Grande"/>
              <a:buChar char="›"/>
              <a:defRPr sz="2000">
                <a:latin typeface="Raleway"/>
                <a:cs typeface="Raleway"/>
              </a:defRPr>
            </a:lvl4pPr>
            <a:lvl5pPr marL="1828800" indent="-342900">
              <a:buClr>
                <a:schemeClr val="accent1"/>
              </a:buClr>
              <a:buFont typeface="Lucida Grande"/>
              <a:buChar char="›"/>
              <a:tabLst/>
              <a:defRPr sz="2000">
                <a:latin typeface="Raleway"/>
                <a:cs typeface="Raleway"/>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4280806" y="1538515"/>
            <a:ext cx="3701144" cy="3323771"/>
          </a:xfrm>
          <a:prstGeom prst="rect">
            <a:avLst/>
          </a:prstGeom>
        </p:spPr>
        <p:txBody>
          <a:bodyPr vert="horz"/>
          <a:lstStyle>
            <a:lvl1pPr marL="342900" indent="-342900">
              <a:buClr>
                <a:schemeClr val="accent1"/>
              </a:buClr>
              <a:buFont typeface="Lucida Grande"/>
              <a:buChar char="›"/>
              <a:defRPr sz="2000">
                <a:latin typeface="Raleway"/>
                <a:cs typeface="Raleway"/>
              </a:defRPr>
            </a:lvl1pPr>
            <a:lvl2pPr marL="744538" indent="-342900">
              <a:buClr>
                <a:schemeClr val="accent1"/>
              </a:buClr>
              <a:buFont typeface="Lucida Grande"/>
              <a:buChar char="›"/>
              <a:tabLst/>
              <a:defRPr sz="2000">
                <a:latin typeface="Raleway"/>
                <a:cs typeface="Raleway"/>
              </a:defRPr>
            </a:lvl2pPr>
            <a:lvl3pPr marL="1085850" indent="-342900">
              <a:buClr>
                <a:schemeClr val="accent1"/>
              </a:buClr>
              <a:buFont typeface="Lucida Grande"/>
              <a:buChar char="›"/>
              <a:defRPr sz="2000">
                <a:latin typeface="Raleway"/>
                <a:cs typeface="Raleway"/>
              </a:defRPr>
            </a:lvl3pPr>
            <a:lvl4pPr marL="1487488" indent="-342900">
              <a:buClr>
                <a:schemeClr val="accent1"/>
              </a:buClr>
              <a:buFont typeface="Lucida Grande"/>
              <a:buChar char="›"/>
              <a:defRPr sz="2000">
                <a:latin typeface="Raleway"/>
                <a:cs typeface="Raleway"/>
              </a:defRPr>
            </a:lvl4pPr>
            <a:lvl5pPr marL="1828800" indent="-342900">
              <a:buClr>
                <a:schemeClr val="accent1"/>
              </a:buClr>
              <a:buFont typeface="Lucida Grande"/>
              <a:buChar char="›"/>
              <a:tabLst/>
              <a:defRPr sz="2000">
                <a:latin typeface="Raleway"/>
                <a:cs typeface="Raleway"/>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3"/>
          <p:cNvSpPr>
            <a:spLocks noGrp="1"/>
          </p:cNvSpPr>
          <p:nvPr>
            <p:ph type="sldNum" sz="quarter" idx="4"/>
          </p:nvPr>
        </p:nvSpPr>
        <p:spPr>
          <a:xfrm>
            <a:off x="9644" y="4866222"/>
            <a:ext cx="603138" cy="274637"/>
          </a:xfrm>
          <a:prstGeom prst="rect">
            <a:avLst/>
          </a:prstGeom>
        </p:spPr>
        <p:txBody>
          <a:bodyPr vert="horz" lIns="91440" tIns="45720" rIns="91440" bIns="45720" rtlCol="0" anchor="ctr"/>
          <a:lstStyle>
            <a:lvl1pPr algn="l">
              <a:defRPr sz="900">
                <a:solidFill>
                  <a:schemeClr val="bg2"/>
                </a:solidFill>
                <a:latin typeface="Helvetica Neue"/>
                <a:cs typeface="Helvetica Neue"/>
              </a:defRPr>
            </a:lvl1pPr>
          </a:lstStyle>
          <a:p>
            <a:fld id="{95E3A436-1048-CA4E-9C3F-FCB70029503E}" type="slidenum">
              <a:rPr lang="en-US" smtClean="0"/>
              <a:pPr/>
              <a:t>‹#›</a:t>
            </a:fld>
            <a:endParaRPr lang="en-US"/>
          </a:p>
        </p:txBody>
      </p:sp>
    </p:spTree>
    <p:extLst>
      <p:ext uri="{BB962C8B-B14F-4D97-AF65-F5344CB8AC3E}">
        <p14:creationId xmlns:p14="http://schemas.microsoft.com/office/powerpoint/2010/main" val="1430211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All white">
    <p:spTree>
      <p:nvGrpSpPr>
        <p:cNvPr id="1" name="Shape 242"/>
        <p:cNvGrpSpPr/>
        <p:nvPr/>
      </p:nvGrpSpPr>
      <p:grpSpPr>
        <a:xfrm>
          <a:off x="0" y="0"/>
          <a:ext cx="0" cy="0"/>
          <a:chOff x="0" y="0"/>
          <a:chExt cx="0" cy="0"/>
        </a:xfrm>
      </p:grpSpPr>
      <p:sp>
        <p:nvSpPr>
          <p:cNvPr id="244" name="Shape 244"/>
          <p:cNvSpPr txBox="1">
            <a:spLocks noGrp="1"/>
          </p:cNvSpPr>
          <p:nvPr>
            <p:ph type="body" idx="1"/>
          </p:nvPr>
        </p:nvSpPr>
        <p:spPr>
          <a:xfrm>
            <a:off x="457200" y="1538515"/>
            <a:ext cx="7524750" cy="3380058"/>
          </a:xfrm>
          <a:prstGeom prst="rect">
            <a:avLst/>
          </a:prstGeom>
        </p:spPr>
        <p:txBody>
          <a:bodyPr lIns="91425" tIns="91425" rIns="91425" bIns="91425" anchor="t" anchorCtr="0"/>
          <a:lstStyle>
            <a:lvl1pPr>
              <a:lnSpc>
                <a:spcPct val="100000"/>
              </a:lnSpc>
              <a:spcBef>
                <a:spcPts val="0"/>
              </a:spcBef>
              <a:defRPr sz="2000">
                <a:solidFill>
                  <a:srgbClr val="292D31"/>
                </a:solidFill>
                <a:latin typeface="Raleway"/>
                <a:ea typeface="Raleway"/>
                <a:cs typeface="Raleway"/>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lvl="0"/>
            <a:r>
              <a:rPr lang="en-US"/>
              <a:t>Edit Master text styles</a:t>
            </a:r>
          </a:p>
        </p:txBody>
      </p:sp>
      <p:sp>
        <p:nvSpPr>
          <p:cNvPr id="6" name="Title 1"/>
          <p:cNvSpPr>
            <a:spLocks noGrp="1"/>
          </p:cNvSpPr>
          <p:nvPr>
            <p:ph type="title" hasCustomPrompt="1"/>
          </p:nvPr>
        </p:nvSpPr>
        <p:spPr>
          <a:xfrm>
            <a:off x="229325" y="229326"/>
            <a:ext cx="5001899" cy="425872"/>
          </a:xfrm>
        </p:spPr>
        <p:txBody>
          <a:bodyPr vert="horz" anchor="t"/>
          <a:lstStyle>
            <a:lvl1pPr>
              <a:defRPr sz="1400">
                <a:solidFill>
                  <a:schemeClr val="bg2"/>
                </a:solidFill>
              </a:defRPr>
            </a:lvl1pPr>
          </a:lstStyle>
          <a:p>
            <a:r>
              <a:rPr lang="en-US" dirty="0"/>
              <a:t>CLICK TO EDIT MASTER TITLE STYLE</a:t>
            </a:r>
          </a:p>
        </p:txBody>
      </p:sp>
      <p:sp>
        <p:nvSpPr>
          <p:cNvPr id="7" name="Text Placeholder 3"/>
          <p:cNvSpPr>
            <a:spLocks noGrp="1"/>
          </p:cNvSpPr>
          <p:nvPr>
            <p:ph type="body" sz="quarter" idx="10" hasCustomPrompt="1"/>
          </p:nvPr>
        </p:nvSpPr>
        <p:spPr>
          <a:xfrm>
            <a:off x="457200" y="812801"/>
            <a:ext cx="7524750" cy="725714"/>
          </a:xfrm>
          <a:prstGeom prst="rect">
            <a:avLst/>
          </a:prstGeom>
        </p:spPr>
        <p:txBody>
          <a:bodyPr vert="horz" anchor="b"/>
          <a:lstStyle>
            <a:lvl1pPr marL="0" marR="0" indent="0" algn="l" defTabSz="914400" rtl="0" eaLnBrk="1" fontAlgn="auto" latinLnBrk="0" hangingPunct="1">
              <a:lnSpc>
                <a:spcPct val="100000"/>
              </a:lnSpc>
              <a:spcBef>
                <a:spcPts val="0"/>
              </a:spcBef>
              <a:spcAft>
                <a:spcPts val="0"/>
              </a:spcAft>
              <a:buClrTx/>
              <a:buSzTx/>
              <a:buFontTx/>
              <a:buNone/>
              <a:tabLst/>
              <a:defRPr sz="2000" b="1" cap="all">
                <a:solidFill>
                  <a:schemeClr val="accent1"/>
                </a:solidFill>
                <a:latin typeface="Raleway"/>
                <a:cs typeface="Raleway"/>
              </a:defRPr>
            </a:lvl1pPr>
            <a:lvl2pPr>
              <a:defRPr>
                <a:latin typeface="Raleway"/>
                <a:cs typeface="Raleway"/>
              </a:defRPr>
            </a:lvl2pPr>
            <a:lvl3pPr>
              <a:defRPr>
                <a:latin typeface="Raleway"/>
                <a:cs typeface="Raleway"/>
              </a:defRPr>
            </a:lvl3pPr>
            <a:lvl4pPr>
              <a:defRPr>
                <a:latin typeface="Raleway"/>
                <a:cs typeface="Raleway"/>
              </a:defRPr>
            </a:lvl4pPr>
            <a:lvl5pPr>
              <a:defRPr>
                <a:latin typeface="Raleway"/>
                <a:cs typeface="Raleway"/>
              </a:defRPr>
            </a:lvl5pPr>
          </a:lstStyle>
          <a:p>
            <a:pPr lvl="0"/>
            <a:r>
              <a:rPr lang="en-US" dirty="0"/>
              <a:t>HEADLINE IN ALL CAPS</a:t>
            </a:r>
          </a:p>
        </p:txBody>
      </p:sp>
      <p:sp>
        <p:nvSpPr>
          <p:cNvPr id="5" name="Slide Number Placeholder 3"/>
          <p:cNvSpPr>
            <a:spLocks noGrp="1"/>
          </p:cNvSpPr>
          <p:nvPr>
            <p:ph type="sldNum" sz="quarter" idx="4"/>
          </p:nvPr>
        </p:nvSpPr>
        <p:spPr>
          <a:xfrm>
            <a:off x="9644" y="4866222"/>
            <a:ext cx="603138" cy="274637"/>
          </a:xfrm>
          <a:prstGeom prst="rect">
            <a:avLst/>
          </a:prstGeom>
        </p:spPr>
        <p:txBody>
          <a:bodyPr vert="horz" lIns="91440" tIns="45720" rIns="91440" bIns="45720" rtlCol="0" anchor="ctr"/>
          <a:lstStyle>
            <a:lvl1pPr algn="l">
              <a:defRPr sz="900">
                <a:solidFill>
                  <a:schemeClr val="bg2"/>
                </a:solidFill>
                <a:latin typeface="Helvetica Neue"/>
                <a:cs typeface="Helvetica Neue"/>
              </a:defRPr>
            </a:lvl1pPr>
          </a:lstStyle>
          <a:p>
            <a:fld id="{95E3A436-1048-CA4E-9C3F-FCB70029503E}" type="slidenum">
              <a:rPr lang="en-US" smtClean="0"/>
              <a:pPr/>
              <a:t>‹#›</a:t>
            </a:fld>
            <a:endParaRPr lang="en-US"/>
          </a:p>
        </p:txBody>
      </p:sp>
    </p:spTree>
    <p:extLst>
      <p:ext uri="{BB962C8B-B14F-4D97-AF65-F5344CB8AC3E}">
        <p14:creationId xmlns:p14="http://schemas.microsoft.com/office/powerpoint/2010/main" val="7753792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All white with hexagon pattern">
    <p:spTree>
      <p:nvGrpSpPr>
        <p:cNvPr id="1" name="Shape 242"/>
        <p:cNvGrpSpPr/>
        <p:nvPr/>
      </p:nvGrpSpPr>
      <p:grpSpPr>
        <a:xfrm>
          <a:off x="0" y="0"/>
          <a:ext cx="0" cy="0"/>
          <a:chOff x="0" y="0"/>
          <a:chExt cx="0" cy="0"/>
        </a:xfrm>
      </p:grpSpPr>
      <p:grpSp>
        <p:nvGrpSpPr>
          <p:cNvPr id="8" name="Group 9"/>
          <p:cNvGrpSpPr/>
          <p:nvPr userDrawn="1"/>
        </p:nvGrpSpPr>
        <p:grpSpPr>
          <a:xfrm>
            <a:off x="7005898" y="1436807"/>
            <a:ext cx="2276408" cy="2004468"/>
            <a:chOff x="79884" y="-148379"/>
            <a:chExt cx="2180505" cy="1920022"/>
          </a:xfrm>
        </p:grpSpPr>
        <p:sp>
          <p:nvSpPr>
            <p:cNvPr id="9" name="Hexagon 16"/>
            <p:cNvSpPr/>
            <p:nvPr/>
          </p:nvSpPr>
          <p:spPr>
            <a:xfrm rot="5400000">
              <a:off x="700818" y="1042239"/>
              <a:ext cx="583711" cy="526664"/>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0" name="Hexagon 17"/>
            <p:cNvSpPr/>
            <p:nvPr/>
          </p:nvSpPr>
          <p:spPr>
            <a:xfrm rot="5400000">
              <a:off x="1373795" y="885049"/>
              <a:ext cx="932144" cy="841044"/>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1" name="Hexagon 18"/>
            <p:cNvSpPr/>
            <p:nvPr/>
          </p:nvSpPr>
          <p:spPr>
            <a:xfrm rot="5400000">
              <a:off x="674058" y="-93094"/>
              <a:ext cx="1131355" cy="1020786"/>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2" name="Hexagon 19"/>
            <p:cNvSpPr/>
            <p:nvPr/>
          </p:nvSpPr>
          <p:spPr>
            <a:xfrm rot="5400000">
              <a:off x="60290" y="-99647"/>
              <a:ext cx="400982" cy="361793"/>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3" name="Hexagon 20"/>
            <p:cNvSpPr/>
            <p:nvPr/>
          </p:nvSpPr>
          <p:spPr>
            <a:xfrm rot="5400000">
              <a:off x="1837301" y="-35150"/>
              <a:ext cx="400982" cy="361793"/>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grpSp>
      <p:grpSp>
        <p:nvGrpSpPr>
          <p:cNvPr id="14" name="Group 27"/>
          <p:cNvGrpSpPr/>
          <p:nvPr userDrawn="1"/>
        </p:nvGrpSpPr>
        <p:grpSpPr>
          <a:xfrm>
            <a:off x="-86407" y="2777954"/>
            <a:ext cx="2276408" cy="2004468"/>
            <a:chOff x="79884" y="-148379"/>
            <a:chExt cx="2180505" cy="1920022"/>
          </a:xfrm>
        </p:grpSpPr>
        <p:sp>
          <p:nvSpPr>
            <p:cNvPr id="15" name="Hexagon 28"/>
            <p:cNvSpPr/>
            <p:nvPr/>
          </p:nvSpPr>
          <p:spPr>
            <a:xfrm rot="5400000">
              <a:off x="700818" y="1042239"/>
              <a:ext cx="583711" cy="526664"/>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6" name="Hexagon 29"/>
            <p:cNvSpPr/>
            <p:nvPr/>
          </p:nvSpPr>
          <p:spPr>
            <a:xfrm rot="5400000">
              <a:off x="1373795" y="885049"/>
              <a:ext cx="932144" cy="841044"/>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7" name="Hexagon 30"/>
            <p:cNvSpPr/>
            <p:nvPr/>
          </p:nvSpPr>
          <p:spPr>
            <a:xfrm rot="5400000">
              <a:off x="674058" y="-93094"/>
              <a:ext cx="1131355" cy="1020786"/>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8" name="Hexagon 31"/>
            <p:cNvSpPr/>
            <p:nvPr/>
          </p:nvSpPr>
          <p:spPr>
            <a:xfrm rot="5400000">
              <a:off x="60290" y="-99647"/>
              <a:ext cx="400982" cy="361793"/>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9" name="Hexagon 32"/>
            <p:cNvSpPr/>
            <p:nvPr/>
          </p:nvSpPr>
          <p:spPr>
            <a:xfrm rot="5400000">
              <a:off x="1837301" y="-35150"/>
              <a:ext cx="400982" cy="361793"/>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grpSp>
      <p:sp>
        <p:nvSpPr>
          <p:cNvPr id="244" name="Shape 244"/>
          <p:cNvSpPr txBox="1">
            <a:spLocks noGrp="1"/>
          </p:cNvSpPr>
          <p:nvPr>
            <p:ph type="body" idx="1"/>
          </p:nvPr>
        </p:nvSpPr>
        <p:spPr>
          <a:xfrm>
            <a:off x="457200" y="1538515"/>
            <a:ext cx="7524750" cy="3380058"/>
          </a:xfrm>
          <a:prstGeom prst="rect">
            <a:avLst/>
          </a:prstGeom>
        </p:spPr>
        <p:txBody>
          <a:bodyPr lIns="91425" tIns="91425" rIns="91425" bIns="91425" anchor="t" anchorCtr="0"/>
          <a:lstStyle>
            <a:lvl1pPr>
              <a:lnSpc>
                <a:spcPct val="100000"/>
              </a:lnSpc>
              <a:spcBef>
                <a:spcPts val="0"/>
              </a:spcBef>
              <a:defRPr sz="2000">
                <a:solidFill>
                  <a:srgbClr val="292D31"/>
                </a:solidFill>
                <a:latin typeface="Raleway"/>
                <a:ea typeface="Raleway"/>
                <a:cs typeface="Raleway"/>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lvl="0"/>
            <a:r>
              <a:rPr lang="en-US"/>
              <a:t>Edit Master text styles</a:t>
            </a:r>
          </a:p>
        </p:txBody>
      </p:sp>
      <p:sp>
        <p:nvSpPr>
          <p:cNvPr id="6" name="Title 1"/>
          <p:cNvSpPr>
            <a:spLocks noGrp="1"/>
          </p:cNvSpPr>
          <p:nvPr>
            <p:ph type="title" hasCustomPrompt="1"/>
          </p:nvPr>
        </p:nvSpPr>
        <p:spPr>
          <a:xfrm>
            <a:off x="229325" y="229326"/>
            <a:ext cx="5001899" cy="425872"/>
          </a:xfrm>
        </p:spPr>
        <p:txBody>
          <a:bodyPr vert="horz" anchor="t"/>
          <a:lstStyle>
            <a:lvl1pPr>
              <a:defRPr sz="1400">
                <a:solidFill>
                  <a:schemeClr val="bg2"/>
                </a:solidFill>
              </a:defRPr>
            </a:lvl1pPr>
          </a:lstStyle>
          <a:p>
            <a:r>
              <a:rPr lang="en-US" dirty="0"/>
              <a:t>CLICK TO EDIT MASTER TITLE STYLE</a:t>
            </a:r>
          </a:p>
        </p:txBody>
      </p:sp>
      <p:sp>
        <p:nvSpPr>
          <p:cNvPr id="7" name="Text Placeholder 3"/>
          <p:cNvSpPr>
            <a:spLocks noGrp="1"/>
          </p:cNvSpPr>
          <p:nvPr>
            <p:ph type="body" sz="quarter" idx="10" hasCustomPrompt="1"/>
          </p:nvPr>
        </p:nvSpPr>
        <p:spPr>
          <a:xfrm>
            <a:off x="457200" y="812801"/>
            <a:ext cx="7524750" cy="725714"/>
          </a:xfrm>
          <a:prstGeom prst="rect">
            <a:avLst/>
          </a:prstGeom>
        </p:spPr>
        <p:txBody>
          <a:bodyPr vert="horz" anchor="b"/>
          <a:lstStyle>
            <a:lvl1pPr marL="0" marR="0" indent="0" algn="l" defTabSz="914400" rtl="0" eaLnBrk="1" fontAlgn="auto" latinLnBrk="0" hangingPunct="1">
              <a:lnSpc>
                <a:spcPct val="100000"/>
              </a:lnSpc>
              <a:spcBef>
                <a:spcPts val="0"/>
              </a:spcBef>
              <a:spcAft>
                <a:spcPts val="0"/>
              </a:spcAft>
              <a:buClrTx/>
              <a:buSzTx/>
              <a:buFontTx/>
              <a:buNone/>
              <a:tabLst/>
              <a:defRPr sz="2000" b="1" cap="all">
                <a:solidFill>
                  <a:schemeClr val="accent1"/>
                </a:solidFill>
                <a:latin typeface="Raleway"/>
                <a:cs typeface="Raleway"/>
              </a:defRPr>
            </a:lvl1pPr>
            <a:lvl2pPr>
              <a:defRPr>
                <a:latin typeface="Raleway"/>
                <a:cs typeface="Raleway"/>
              </a:defRPr>
            </a:lvl2pPr>
            <a:lvl3pPr>
              <a:defRPr>
                <a:latin typeface="Raleway"/>
                <a:cs typeface="Raleway"/>
              </a:defRPr>
            </a:lvl3pPr>
            <a:lvl4pPr>
              <a:defRPr>
                <a:latin typeface="Raleway"/>
                <a:cs typeface="Raleway"/>
              </a:defRPr>
            </a:lvl4pPr>
            <a:lvl5pPr>
              <a:defRPr>
                <a:latin typeface="Raleway"/>
                <a:cs typeface="Raleway"/>
              </a:defRPr>
            </a:lvl5pPr>
          </a:lstStyle>
          <a:p>
            <a:pPr lvl="0"/>
            <a:r>
              <a:rPr lang="en-US" dirty="0"/>
              <a:t>HEADLINE IN ALL CAPS</a:t>
            </a:r>
          </a:p>
        </p:txBody>
      </p:sp>
      <p:sp>
        <p:nvSpPr>
          <p:cNvPr id="5" name="Slide Number Placeholder 3"/>
          <p:cNvSpPr>
            <a:spLocks noGrp="1"/>
          </p:cNvSpPr>
          <p:nvPr>
            <p:ph type="sldNum" sz="quarter" idx="4"/>
          </p:nvPr>
        </p:nvSpPr>
        <p:spPr>
          <a:xfrm>
            <a:off x="9644" y="4866222"/>
            <a:ext cx="603138" cy="274637"/>
          </a:xfrm>
          <a:prstGeom prst="rect">
            <a:avLst/>
          </a:prstGeom>
        </p:spPr>
        <p:txBody>
          <a:bodyPr vert="horz" lIns="91440" tIns="45720" rIns="91440" bIns="45720" rtlCol="0" anchor="ctr"/>
          <a:lstStyle>
            <a:lvl1pPr algn="l">
              <a:defRPr sz="900">
                <a:solidFill>
                  <a:schemeClr val="bg2"/>
                </a:solidFill>
                <a:latin typeface="Helvetica Neue"/>
                <a:cs typeface="Helvetica Neue"/>
              </a:defRPr>
            </a:lvl1pPr>
          </a:lstStyle>
          <a:p>
            <a:fld id="{95E3A436-1048-CA4E-9C3F-FCB70029503E}" type="slidenum">
              <a:rPr lang="en-US" smtClean="0"/>
              <a:pPr/>
              <a:t>‹#›</a:t>
            </a:fld>
            <a:endParaRPr lang="en-US"/>
          </a:p>
        </p:txBody>
      </p:sp>
    </p:spTree>
    <p:extLst>
      <p:ext uri="{BB962C8B-B14F-4D97-AF65-F5344CB8AC3E}">
        <p14:creationId xmlns:p14="http://schemas.microsoft.com/office/powerpoint/2010/main" val="13057300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MI TEMPLATE - Chart 1">
    <p:spTree>
      <p:nvGrpSpPr>
        <p:cNvPr id="1" name="Shape 251"/>
        <p:cNvGrpSpPr/>
        <p:nvPr/>
      </p:nvGrpSpPr>
      <p:grpSpPr>
        <a:xfrm>
          <a:off x="0" y="0"/>
          <a:ext cx="0" cy="0"/>
          <a:chOff x="0" y="0"/>
          <a:chExt cx="0" cy="0"/>
        </a:xfrm>
      </p:grpSpPr>
      <p:cxnSp>
        <p:nvCxnSpPr>
          <p:cNvPr id="252" name="Shape 252"/>
          <p:cNvCxnSpPr/>
          <p:nvPr/>
        </p:nvCxnSpPr>
        <p:spPr>
          <a:xfrm>
            <a:off x="3720821" y="978250"/>
            <a:ext cx="0" cy="3451500"/>
          </a:xfrm>
          <a:prstGeom prst="straightConnector1">
            <a:avLst/>
          </a:prstGeom>
          <a:noFill/>
          <a:ln w="9525" cap="flat">
            <a:solidFill>
              <a:schemeClr val="bg2"/>
            </a:solidFill>
            <a:prstDash val="solid"/>
            <a:round/>
            <a:headEnd type="none" w="lg" len="lg"/>
            <a:tailEnd type="none" w="lg" len="lg"/>
          </a:ln>
        </p:spPr>
      </p:cxnSp>
      <p:sp>
        <p:nvSpPr>
          <p:cNvPr id="254" name="Shape 254"/>
          <p:cNvSpPr txBox="1">
            <a:spLocks noGrp="1"/>
          </p:cNvSpPr>
          <p:nvPr>
            <p:ph type="body" idx="1"/>
          </p:nvPr>
        </p:nvSpPr>
        <p:spPr>
          <a:xfrm>
            <a:off x="550080" y="974601"/>
            <a:ext cx="3085750" cy="3455150"/>
          </a:xfrm>
          <a:prstGeom prst="rect">
            <a:avLst/>
          </a:prstGeom>
        </p:spPr>
        <p:txBody>
          <a:bodyPr lIns="91425" tIns="91425" rIns="91425" bIns="91425" anchor="ctr" anchorCtr="0"/>
          <a:lstStyle>
            <a:lvl1pPr rtl="0">
              <a:lnSpc>
                <a:spcPct val="110000"/>
              </a:lnSpc>
              <a:spcBef>
                <a:spcPts val="0"/>
              </a:spcBef>
              <a:buClr>
                <a:srgbClr val="E62032"/>
              </a:buClr>
              <a:defRPr sz="2000">
                <a:solidFill>
                  <a:schemeClr val="accent1"/>
                </a:solidFill>
                <a:latin typeface="Raleway"/>
                <a:ea typeface="Raleway"/>
                <a:cs typeface="Raleway"/>
              </a:defRPr>
            </a:lvl1pPr>
            <a:lvl2pPr rtl="0">
              <a:spcBef>
                <a:spcPts val="0"/>
              </a:spcBef>
              <a:buClr>
                <a:srgbClr val="E62032"/>
              </a:buClr>
              <a:buSzPct val="100000"/>
              <a:defRPr sz="3000">
                <a:solidFill>
                  <a:srgbClr val="E62032"/>
                </a:solidFill>
              </a:defRPr>
            </a:lvl2pPr>
            <a:lvl3pPr rtl="0">
              <a:spcBef>
                <a:spcPts val="0"/>
              </a:spcBef>
              <a:buClr>
                <a:srgbClr val="E62032"/>
              </a:buClr>
              <a:buSzPct val="100000"/>
              <a:defRPr sz="3000">
                <a:solidFill>
                  <a:srgbClr val="E62032"/>
                </a:solidFill>
              </a:defRPr>
            </a:lvl3pPr>
            <a:lvl4pPr rtl="0">
              <a:spcBef>
                <a:spcPts val="0"/>
              </a:spcBef>
              <a:buClr>
                <a:srgbClr val="E62032"/>
              </a:buClr>
              <a:buSzPct val="100000"/>
              <a:defRPr sz="3000">
                <a:solidFill>
                  <a:srgbClr val="E62032"/>
                </a:solidFill>
              </a:defRPr>
            </a:lvl4pPr>
            <a:lvl5pPr rtl="0">
              <a:spcBef>
                <a:spcPts val="0"/>
              </a:spcBef>
              <a:buClr>
                <a:srgbClr val="E62032"/>
              </a:buClr>
              <a:buSzPct val="100000"/>
              <a:defRPr sz="3000">
                <a:solidFill>
                  <a:srgbClr val="E62032"/>
                </a:solidFill>
              </a:defRPr>
            </a:lvl5pPr>
            <a:lvl6pPr rtl="0">
              <a:spcBef>
                <a:spcPts val="0"/>
              </a:spcBef>
              <a:buClr>
                <a:srgbClr val="E62032"/>
              </a:buClr>
              <a:buSzPct val="100000"/>
              <a:defRPr sz="3000">
                <a:solidFill>
                  <a:srgbClr val="E62032"/>
                </a:solidFill>
              </a:defRPr>
            </a:lvl6pPr>
            <a:lvl7pPr rtl="0">
              <a:spcBef>
                <a:spcPts val="0"/>
              </a:spcBef>
              <a:buClr>
                <a:srgbClr val="E62032"/>
              </a:buClr>
              <a:buSzPct val="100000"/>
              <a:defRPr sz="3000">
                <a:solidFill>
                  <a:srgbClr val="E62032"/>
                </a:solidFill>
              </a:defRPr>
            </a:lvl7pPr>
            <a:lvl8pPr rtl="0">
              <a:spcBef>
                <a:spcPts val="0"/>
              </a:spcBef>
              <a:buClr>
                <a:srgbClr val="E62032"/>
              </a:buClr>
              <a:buSzPct val="100000"/>
              <a:defRPr sz="3000">
                <a:solidFill>
                  <a:srgbClr val="E62032"/>
                </a:solidFill>
              </a:defRPr>
            </a:lvl8pPr>
            <a:lvl9pPr>
              <a:spcBef>
                <a:spcPts val="0"/>
              </a:spcBef>
              <a:buClr>
                <a:srgbClr val="E62032"/>
              </a:buClr>
              <a:buSzPct val="100000"/>
              <a:defRPr sz="3000">
                <a:solidFill>
                  <a:srgbClr val="E62032"/>
                </a:solidFill>
              </a:defRPr>
            </a:lvl9pPr>
          </a:lstStyle>
          <a:p>
            <a:pPr lvl="0"/>
            <a:r>
              <a:rPr lang="en-US"/>
              <a:t>Edit Master text styles</a:t>
            </a:r>
          </a:p>
        </p:txBody>
      </p:sp>
      <p:sp>
        <p:nvSpPr>
          <p:cNvPr id="255" name="Shape 255"/>
          <p:cNvSpPr txBox="1">
            <a:spLocks noGrp="1"/>
          </p:cNvSpPr>
          <p:nvPr>
            <p:ph type="body" idx="2"/>
          </p:nvPr>
        </p:nvSpPr>
        <p:spPr>
          <a:xfrm>
            <a:off x="3904344" y="974600"/>
            <a:ext cx="4695056" cy="3455151"/>
          </a:xfrm>
          <a:prstGeom prst="rect">
            <a:avLst/>
          </a:prstGeom>
        </p:spPr>
        <p:txBody>
          <a:bodyPr lIns="91425" tIns="91425" rIns="91425" bIns="91425" anchor="ctr" anchorCtr="0"/>
          <a:lstStyle>
            <a:lvl1pPr rtl="0">
              <a:lnSpc>
                <a:spcPct val="110000"/>
              </a:lnSpc>
              <a:spcBef>
                <a:spcPts val="0"/>
              </a:spcBef>
              <a:buClr>
                <a:srgbClr val="666666"/>
              </a:buClr>
              <a:buSzPct val="100000"/>
              <a:defRPr sz="1400">
                <a:solidFill>
                  <a:srgbClr val="292D31"/>
                </a:solidFill>
                <a:latin typeface="Raleway"/>
                <a:ea typeface="Raleway"/>
                <a:cs typeface="Raleway"/>
              </a:defRPr>
            </a:lvl1pPr>
            <a:lvl2pPr rtl="0">
              <a:spcBef>
                <a:spcPts val="0"/>
              </a:spcBef>
              <a:buClr>
                <a:srgbClr val="666666"/>
              </a:buClr>
              <a:buSzPct val="100000"/>
              <a:defRPr sz="1400">
                <a:solidFill>
                  <a:srgbClr val="666666"/>
                </a:solidFill>
              </a:defRPr>
            </a:lvl2pPr>
            <a:lvl3pPr rtl="0">
              <a:spcBef>
                <a:spcPts val="0"/>
              </a:spcBef>
              <a:buClr>
                <a:srgbClr val="666666"/>
              </a:buClr>
              <a:buSzPct val="100000"/>
              <a:defRPr sz="1400">
                <a:solidFill>
                  <a:srgbClr val="666666"/>
                </a:solidFill>
              </a:defRPr>
            </a:lvl3pPr>
            <a:lvl4pPr rtl="0">
              <a:spcBef>
                <a:spcPts val="0"/>
              </a:spcBef>
              <a:buClr>
                <a:srgbClr val="666666"/>
              </a:buClr>
              <a:buSzPct val="100000"/>
              <a:defRPr sz="1400">
                <a:solidFill>
                  <a:srgbClr val="666666"/>
                </a:solidFill>
              </a:defRPr>
            </a:lvl4pPr>
            <a:lvl5pPr rtl="0">
              <a:spcBef>
                <a:spcPts val="0"/>
              </a:spcBef>
              <a:buClr>
                <a:srgbClr val="666666"/>
              </a:buClr>
              <a:buSzPct val="100000"/>
              <a:defRPr sz="1400">
                <a:solidFill>
                  <a:srgbClr val="666666"/>
                </a:solidFill>
              </a:defRPr>
            </a:lvl5pPr>
            <a:lvl6pPr rtl="0">
              <a:spcBef>
                <a:spcPts val="0"/>
              </a:spcBef>
              <a:buClr>
                <a:srgbClr val="666666"/>
              </a:buClr>
              <a:buSzPct val="100000"/>
              <a:defRPr sz="1400">
                <a:solidFill>
                  <a:srgbClr val="666666"/>
                </a:solidFill>
              </a:defRPr>
            </a:lvl6pPr>
            <a:lvl7pPr rtl="0">
              <a:spcBef>
                <a:spcPts val="0"/>
              </a:spcBef>
              <a:buClr>
                <a:srgbClr val="666666"/>
              </a:buClr>
              <a:buSzPct val="100000"/>
              <a:defRPr sz="1400">
                <a:solidFill>
                  <a:srgbClr val="666666"/>
                </a:solidFill>
              </a:defRPr>
            </a:lvl7pPr>
            <a:lvl8pPr rtl="0">
              <a:spcBef>
                <a:spcPts val="0"/>
              </a:spcBef>
              <a:buClr>
                <a:srgbClr val="666666"/>
              </a:buClr>
              <a:buSzPct val="100000"/>
              <a:defRPr sz="1400">
                <a:solidFill>
                  <a:srgbClr val="666666"/>
                </a:solidFill>
              </a:defRPr>
            </a:lvl8pPr>
            <a:lvl9pPr>
              <a:spcBef>
                <a:spcPts val="0"/>
              </a:spcBef>
              <a:buClr>
                <a:srgbClr val="666666"/>
              </a:buClr>
              <a:buSzPct val="100000"/>
              <a:defRPr sz="1400">
                <a:solidFill>
                  <a:srgbClr val="666666"/>
                </a:solidFill>
              </a:defRPr>
            </a:lvl9pPr>
          </a:lstStyle>
          <a:p>
            <a:pPr lvl="0"/>
            <a:r>
              <a:rPr lang="en-US"/>
              <a:t>Edit Master text styles</a:t>
            </a:r>
          </a:p>
        </p:txBody>
      </p:sp>
      <p:sp>
        <p:nvSpPr>
          <p:cNvPr id="6" name="Title 1"/>
          <p:cNvSpPr>
            <a:spLocks noGrp="1"/>
          </p:cNvSpPr>
          <p:nvPr>
            <p:ph type="title" hasCustomPrompt="1"/>
          </p:nvPr>
        </p:nvSpPr>
        <p:spPr>
          <a:xfrm>
            <a:off x="229325" y="229326"/>
            <a:ext cx="5001899" cy="425872"/>
          </a:xfrm>
        </p:spPr>
        <p:txBody>
          <a:bodyPr vert="horz" anchor="t"/>
          <a:lstStyle>
            <a:lvl1pPr>
              <a:defRPr sz="1400">
                <a:solidFill>
                  <a:schemeClr val="bg2"/>
                </a:solidFill>
              </a:defRPr>
            </a:lvl1pPr>
          </a:lstStyle>
          <a:p>
            <a:r>
              <a:rPr lang="en-US" dirty="0"/>
              <a:t>CLICK TO EDIT MASTER TITLE STYLE</a:t>
            </a:r>
          </a:p>
        </p:txBody>
      </p:sp>
      <p:sp>
        <p:nvSpPr>
          <p:cNvPr id="7" name="Slide Number Placeholder 3"/>
          <p:cNvSpPr>
            <a:spLocks noGrp="1"/>
          </p:cNvSpPr>
          <p:nvPr>
            <p:ph type="sldNum" sz="quarter" idx="4"/>
          </p:nvPr>
        </p:nvSpPr>
        <p:spPr>
          <a:xfrm>
            <a:off x="9644" y="4866222"/>
            <a:ext cx="603138" cy="274637"/>
          </a:xfrm>
          <a:prstGeom prst="rect">
            <a:avLst/>
          </a:prstGeom>
        </p:spPr>
        <p:txBody>
          <a:bodyPr vert="horz" lIns="91440" tIns="45720" rIns="91440" bIns="45720" rtlCol="0" anchor="ctr"/>
          <a:lstStyle>
            <a:lvl1pPr algn="l">
              <a:defRPr sz="900">
                <a:solidFill>
                  <a:schemeClr val="bg2"/>
                </a:solidFill>
                <a:latin typeface="Helvetica Neue"/>
                <a:cs typeface="Helvetica Neue"/>
              </a:defRPr>
            </a:lvl1pPr>
          </a:lstStyle>
          <a:p>
            <a:fld id="{95E3A436-1048-CA4E-9C3F-FCB70029503E}" type="slidenum">
              <a:rPr lang="en-US" smtClean="0"/>
              <a:pPr/>
              <a:t>‹#›</a:t>
            </a:fld>
            <a:endParaRPr lang="en-US"/>
          </a:p>
        </p:txBody>
      </p:sp>
    </p:spTree>
    <p:extLst>
      <p:ext uri="{BB962C8B-B14F-4D97-AF65-F5344CB8AC3E}">
        <p14:creationId xmlns:p14="http://schemas.microsoft.com/office/powerpoint/2010/main" val="867662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stimonial Layout 3">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4" name="Title 3"/>
          <p:cNvSpPr>
            <a:spLocks noGrp="1"/>
          </p:cNvSpPr>
          <p:nvPr>
            <p:ph type="ctrTitle"/>
          </p:nvPr>
        </p:nvSpPr>
        <p:spPr>
          <a:xfrm>
            <a:off x="490170" y="0"/>
            <a:ext cx="3296970" cy="869036"/>
          </a:xfrm>
        </p:spPr>
        <p:txBody>
          <a:bodyPr/>
          <a:lstStyle/>
          <a:p>
            <a:r>
              <a:rPr lang="en-US" sz="2800"/>
              <a:t>Click to edit Master title style</a:t>
            </a:r>
            <a:endParaRPr lang="en-US" dirty="0"/>
          </a:p>
        </p:txBody>
      </p:sp>
      <p:sp>
        <p:nvSpPr>
          <p:cNvPr id="5" name="Subtitle 6"/>
          <p:cNvSpPr>
            <a:spLocks noGrp="1"/>
          </p:cNvSpPr>
          <p:nvPr>
            <p:ph type="subTitle" idx="1"/>
          </p:nvPr>
        </p:nvSpPr>
        <p:spPr>
          <a:xfrm>
            <a:off x="636293" y="1298526"/>
            <a:ext cx="4767630" cy="2486801"/>
          </a:xfrm>
          <a:prstGeom prst="rect">
            <a:avLst/>
          </a:prstGeom>
        </p:spPr>
        <p:txBody>
          <a:bodyPr/>
          <a:lstStyle>
            <a:lvl1pPr>
              <a:defRPr b="0" i="0">
                <a:solidFill>
                  <a:schemeClr val="bg2"/>
                </a:solidFill>
                <a:latin typeface="Raleway" panose="020B0003030101060003" pitchFamily="34" charset="0"/>
              </a:defRPr>
            </a:lvl1pPr>
          </a:lstStyle>
          <a:p>
            <a:r>
              <a:rPr lang="en-US" sz="1600"/>
              <a:t>Click to edit Master subtitle style</a:t>
            </a:r>
            <a:endParaRPr lang="en-US" b="1"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85160" y="260336"/>
            <a:ext cx="762000" cy="762000"/>
          </a:xfrm>
          <a:prstGeom prst="rect">
            <a:avLst/>
          </a:prstGeom>
        </p:spPr>
      </p:pic>
    </p:spTree>
    <p:extLst>
      <p:ext uri="{BB962C8B-B14F-4D97-AF65-F5344CB8AC3E}">
        <p14:creationId xmlns:p14="http://schemas.microsoft.com/office/powerpoint/2010/main" val="40941942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MI TEMPLATE - Chart 2">
    <p:spTree>
      <p:nvGrpSpPr>
        <p:cNvPr id="1" name="Shape 258"/>
        <p:cNvGrpSpPr/>
        <p:nvPr/>
      </p:nvGrpSpPr>
      <p:grpSpPr>
        <a:xfrm>
          <a:off x="0" y="0"/>
          <a:ext cx="0" cy="0"/>
          <a:chOff x="0" y="0"/>
          <a:chExt cx="0" cy="0"/>
        </a:xfrm>
      </p:grpSpPr>
      <p:grpSp>
        <p:nvGrpSpPr>
          <p:cNvPr id="2" name="Group 1"/>
          <p:cNvGrpSpPr/>
          <p:nvPr/>
        </p:nvGrpSpPr>
        <p:grpSpPr>
          <a:xfrm>
            <a:off x="1969988" y="1003844"/>
            <a:ext cx="5204025" cy="375600"/>
            <a:chOff x="1803475" y="1003844"/>
            <a:chExt cx="5204025" cy="375600"/>
          </a:xfrm>
        </p:grpSpPr>
        <p:sp>
          <p:nvSpPr>
            <p:cNvPr id="259" name="Shape 259"/>
            <p:cNvSpPr txBox="1"/>
            <p:nvPr/>
          </p:nvSpPr>
          <p:spPr>
            <a:xfrm>
              <a:off x="1803475" y="1003844"/>
              <a:ext cx="2451600" cy="375600"/>
            </a:xfrm>
            <a:prstGeom prst="rect">
              <a:avLst/>
            </a:prstGeom>
            <a:solidFill>
              <a:schemeClr val="tx1"/>
            </a:solidFill>
            <a:ln>
              <a:noFill/>
            </a:ln>
          </p:spPr>
          <p:txBody>
            <a:bodyPr lIns="91425" tIns="91425" rIns="91425" bIns="91425" anchor="ctr" anchorCtr="0">
              <a:noAutofit/>
            </a:bodyPr>
            <a:lstStyle/>
            <a:p>
              <a:pPr lvl="0" algn="ctr" rtl="0">
                <a:spcBef>
                  <a:spcPts val="0"/>
                </a:spcBef>
                <a:buNone/>
              </a:pPr>
              <a:r>
                <a:rPr lang="en" sz="1000" b="1" dirty="0">
                  <a:solidFill>
                    <a:schemeClr val="bg1"/>
                  </a:solidFill>
                  <a:latin typeface="Raleway"/>
                  <a:ea typeface="Raleway"/>
                  <a:cs typeface="Raleway"/>
                  <a:sym typeface="Raleway"/>
                </a:rPr>
                <a:t>CHALLENGES</a:t>
              </a:r>
            </a:p>
          </p:txBody>
        </p:sp>
        <p:sp>
          <p:nvSpPr>
            <p:cNvPr id="260" name="Shape 260"/>
            <p:cNvSpPr txBox="1"/>
            <p:nvPr/>
          </p:nvSpPr>
          <p:spPr>
            <a:xfrm>
              <a:off x="4555900" y="1003844"/>
              <a:ext cx="2451600" cy="375600"/>
            </a:xfrm>
            <a:prstGeom prst="rect">
              <a:avLst/>
            </a:prstGeom>
            <a:solidFill>
              <a:schemeClr val="accent1"/>
            </a:solidFill>
            <a:ln>
              <a:noFill/>
            </a:ln>
          </p:spPr>
          <p:txBody>
            <a:bodyPr lIns="91425" tIns="91425" rIns="91425" bIns="91425" anchor="ctr" anchorCtr="0">
              <a:noAutofit/>
            </a:bodyPr>
            <a:lstStyle/>
            <a:p>
              <a:pPr lvl="0" algn="ctr" rtl="0">
                <a:spcBef>
                  <a:spcPts val="0"/>
                </a:spcBef>
                <a:buNone/>
              </a:pPr>
              <a:r>
                <a:rPr lang="en" sz="1000" b="1">
                  <a:solidFill>
                    <a:schemeClr val="bg1"/>
                  </a:solidFill>
                  <a:latin typeface="Raleway"/>
                  <a:ea typeface="Raleway"/>
                  <a:cs typeface="Raleway"/>
                  <a:sym typeface="Raleway"/>
                </a:rPr>
                <a:t>OPPORTUNITIES</a:t>
              </a:r>
            </a:p>
          </p:txBody>
        </p:sp>
      </p:grpSp>
      <p:sp>
        <p:nvSpPr>
          <p:cNvPr id="261" name="Shape 261"/>
          <p:cNvSpPr txBox="1">
            <a:spLocks noGrp="1"/>
          </p:cNvSpPr>
          <p:nvPr>
            <p:ph type="body" idx="1"/>
          </p:nvPr>
        </p:nvSpPr>
        <p:spPr>
          <a:xfrm>
            <a:off x="480189" y="1461875"/>
            <a:ext cx="3941399" cy="3508800"/>
          </a:xfrm>
          <a:prstGeom prst="rect">
            <a:avLst/>
          </a:prstGeom>
        </p:spPr>
        <p:txBody>
          <a:bodyPr lIns="91425" tIns="91425" rIns="91425" bIns="91425" anchor="t" anchorCtr="0"/>
          <a:lstStyle>
            <a:lvl1pPr algn="r" rtl="0">
              <a:spcBef>
                <a:spcPts val="0"/>
              </a:spcBef>
              <a:buClr>
                <a:srgbClr val="666666"/>
              </a:buClr>
              <a:buSzPct val="100000"/>
              <a:defRPr sz="1400">
                <a:solidFill>
                  <a:srgbClr val="292D31"/>
                </a:solidFill>
                <a:latin typeface="Raleway"/>
                <a:ea typeface="Raleway"/>
                <a:cs typeface="Raleway"/>
              </a:defRPr>
            </a:lvl1pPr>
            <a:lvl2pPr algn="r" rtl="0">
              <a:spcBef>
                <a:spcPts val="0"/>
              </a:spcBef>
              <a:buClr>
                <a:srgbClr val="666666"/>
              </a:buClr>
              <a:buSzPct val="100000"/>
              <a:defRPr sz="1400">
                <a:solidFill>
                  <a:srgbClr val="666666"/>
                </a:solidFill>
              </a:defRPr>
            </a:lvl2pPr>
            <a:lvl3pPr algn="r" rtl="0">
              <a:spcBef>
                <a:spcPts val="0"/>
              </a:spcBef>
              <a:buClr>
                <a:srgbClr val="666666"/>
              </a:buClr>
              <a:buSzPct val="100000"/>
              <a:defRPr sz="1400">
                <a:solidFill>
                  <a:srgbClr val="666666"/>
                </a:solidFill>
              </a:defRPr>
            </a:lvl3pPr>
            <a:lvl4pPr algn="r" rtl="0">
              <a:spcBef>
                <a:spcPts val="0"/>
              </a:spcBef>
              <a:buClr>
                <a:srgbClr val="666666"/>
              </a:buClr>
              <a:buSzPct val="100000"/>
              <a:defRPr sz="1400">
                <a:solidFill>
                  <a:srgbClr val="666666"/>
                </a:solidFill>
              </a:defRPr>
            </a:lvl4pPr>
            <a:lvl5pPr algn="r" rtl="0">
              <a:spcBef>
                <a:spcPts val="0"/>
              </a:spcBef>
              <a:buClr>
                <a:srgbClr val="666666"/>
              </a:buClr>
              <a:buSzPct val="100000"/>
              <a:defRPr sz="1400">
                <a:solidFill>
                  <a:srgbClr val="666666"/>
                </a:solidFill>
              </a:defRPr>
            </a:lvl5pPr>
            <a:lvl6pPr algn="r" rtl="0">
              <a:spcBef>
                <a:spcPts val="0"/>
              </a:spcBef>
              <a:buClr>
                <a:srgbClr val="666666"/>
              </a:buClr>
              <a:buSzPct val="100000"/>
              <a:defRPr sz="1400">
                <a:solidFill>
                  <a:srgbClr val="666666"/>
                </a:solidFill>
              </a:defRPr>
            </a:lvl6pPr>
            <a:lvl7pPr algn="r" rtl="0">
              <a:spcBef>
                <a:spcPts val="0"/>
              </a:spcBef>
              <a:buClr>
                <a:srgbClr val="666666"/>
              </a:buClr>
              <a:buSzPct val="100000"/>
              <a:defRPr sz="1400">
                <a:solidFill>
                  <a:srgbClr val="666666"/>
                </a:solidFill>
              </a:defRPr>
            </a:lvl7pPr>
            <a:lvl8pPr algn="r" rtl="0">
              <a:spcBef>
                <a:spcPts val="0"/>
              </a:spcBef>
              <a:buClr>
                <a:srgbClr val="666666"/>
              </a:buClr>
              <a:buSzPct val="100000"/>
              <a:defRPr sz="1400">
                <a:solidFill>
                  <a:srgbClr val="666666"/>
                </a:solidFill>
              </a:defRPr>
            </a:lvl8pPr>
            <a:lvl9pPr algn="r" rtl="0">
              <a:spcBef>
                <a:spcPts val="0"/>
              </a:spcBef>
              <a:buClr>
                <a:srgbClr val="666666"/>
              </a:buClr>
              <a:buSzPct val="100000"/>
              <a:defRPr sz="1400">
                <a:solidFill>
                  <a:srgbClr val="666666"/>
                </a:solidFill>
              </a:defRPr>
            </a:lvl9pPr>
          </a:lstStyle>
          <a:p>
            <a:pPr lvl="0"/>
            <a:r>
              <a:rPr lang="en-US"/>
              <a:t>Edit Master text styles</a:t>
            </a:r>
          </a:p>
        </p:txBody>
      </p:sp>
      <p:sp>
        <p:nvSpPr>
          <p:cNvPr id="262" name="Shape 262"/>
          <p:cNvSpPr txBox="1">
            <a:spLocks noGrp="1"/>
          </p:cNvSpPr>
          <p:nvPr>
            <p:ph type="body" idx="2"/>
          </p:nvPr>
        </p:nvSpPr>
        <p:spPr>
          <a:xfrm>
            <a:off x="4722413" y="1461875"/>
            <a:ext cx="3941399" cy="3508800"/>
          </a:xfrm>
          <a:prstGeom prst="rect">
            <a:avLst/>
          </a:prstGeom>
        </p:spPr>
        <p:txBody>
          <a:bodyPr lIns="91425" tIns="91425" rIns="91425" bIns="91425" anchor="t" anchorCtr="0"/>
          <a:lstStyle>
            <a:lvl1pPr rtl="0">
              <a:spcBef>
                <a:spcPts val="0"/>
              </a:spcBef>
              <a:buClr>
                <a:srgbClr val="E92F40"/>
              </a:buClr>
              <a:buSzPct val="100000"/>
              <a:defRPr sz="1400">
                <a:solidFill>
                  <a:srgbClr val="C11F2F"/>
                </a:solidFill>
                <a:latin typeface="Raleway"/>
                <a:ea typeface="Raleway"/>
                <a:cs typeface="Raleway"/>
              </a:defRPr>
            </a:lvl1pPr>
            <a:lvl2pPr rtl="0">
              <a:spcBef>
                <a:spcPts val="0"/>
              </a:spcBef>
              <a:buClr>
                <a:srgbClr val="E92F40"/>
              </a:buClr>
              <a:buSzPct val="100000"/>
              <a:defRPr sz="1400">
                <a:solidFill>
                  <a:srgbClr val="E92F40"/>
                </a:solidFill>
              </a:defRPr>
            </a:lvl2pPr>
            <a:lvl3pPr rtl="0">
              <a:spcBef>
                <a:spcPts val="0"/>
              </a:spcBef>
              <a:buClr>
                <a:srgbClr val="E92F40"/>
              </a:buClr>
              <a:buSzPct val="100000"/>
              <a:defRPr sz="1400">
                <a:solidFill>
                  <a:srgbClr val="E92F40"/>
                </a:solidFill>
              </a:defRPr>
            </a:lvl3pPr>
            <a:lvl4pPr rtl="0">
              <a:spcBef>
                <a:spcPts val="0"/>
              </a:spcBef>
              <a:buClr>
                <a:srgbClr val="E92F40"/>
              </a:buClr>
              <a:buSzPct val="100000"/>
              <a:defRPr sz="1400">
                <a:solidFill>
                  <a:srgbClr val="E92F40"/>
                </a:solidFill>
              </a:defRPr>
            </a:lvl4pPr>
            <a:lvl5pPr rtl="0">
              <a:spcBef>
                <a:spcPts val="0"/>
              </a:spcBef>
              <a:buClr>
                <a:srgbClr val="E92F40"/>
              </a:buClr>
              <a:buSzPct val="100000"/>
              <a:defRPr sz="1400">
                <a:solidFill>
                  <a:srgbClr val="E92F40"/>
                </a:solidFill>
              </a:defRPr>
            </a:lvl5pPr>
            <a:lvl6pPr rtl="0">
              <a:spcBef>
                <a:spcPts val="0"/>
              </a:spcBef>
              <a:buClr>
                <a:srgbClr val="E92F40"/>
              </a:buClr>
              <a:buSzPct val="100000"/>
              <a:defRPr sz="1400">
                <a:solidFill>
                  <a:srgbClr val="E92F40"/>
                </a:solidFill>
              </a:defRPr>
            </a:lvl6pPr>
            <a:lvl7pPr rtl="0">
              <a:spcBef>
                <a:spcPts val="0"/>
              </a:spcBef>
              <a:buClr>
                <a:srgbClr val="E92F40"/>
              </a:buClr>
              <a:buSzPct val="100000"/>
              <a:defRPr sz="1400">
                <a:solidFill>
                  <a:srgbClr val="E92F40"/>
                </a:solidFill>
              </a:defRPr>
            </a:lvl7pPr>
            <a:lvl8pPr rtl="0">
              <a:spcBef>
                <a:spcPts val="0"/>
              </a:spcBef>
              <a:buClr>
                <a:srgbClr val="E92F40"/>
              </a:buClr>
              <a:buSzPct val="100000"/>
              <a:defRPr sz="1400">
                <a:solidFill>
                  <a:srgbClr val="E92F40"/>
                </a:solidFill>
              </a:defRPr>
            </a:lvl8pPr>
            <a:lvl9pPr rtl="0">
              <a:spcBef>
                <a:spcPts val="0"/>
              </a:spcBef>
              <a:buClr>
                <a:srgbClr val="E92F40"/>
              </a:buClr>
              <a:buSzPct val="100000"/>
              <a:defRPr sz="1400">
                <a:solidFill>
                  <a:srgbClr val="E92F40"/>
                </a:solidFill>
              </a:defRPr>
            </a:lvl9pPr>
          </a:lstStyle>
          <a:p>
            <a:pPr lvl="0"/>
            <a:r>
              <a:rPr lang="en-US"/>
              <a:t>Edit Master text styles</a:t>
            </a:r>
          </a:p>
        </p:txBody>
      </p:sp>
      <p:sp>
        <p:nvSpPr>
          <p:cNvPr id="8" name="Title 1"/>
          <p:cNvSpPr>
            <a:spLocks noGrp="1"/>
          </p:cNvSpPr>
          <p:nvPr>
            <p:ph type="title" hasCustomPrompt="1"/>
          </p:nvPr>
        </p:nvSpPr>
        <p:spPr>
          <a:xfrm>
            <a:off x="229325" y="229326"/>
            <a:ext cx="5001899" cy="425872"/>
          </a:xfrm>
        </p:spPr>
        <p:txBody>
          <a:bodyPr vert="horz" anchor="t"/>
          <a:lstStyle>
            <a:lvl1pPr>
              <a:defRPr sz="1400">
                <a:solidFill>
                  <a:schemeClr val="bg2"/>
                </a:solidFill>
              </a:defRPr>
            </a:lvl1pPr>
          </a:lstStyle>
          <a:p>
            <a:r>
              <a:rPr lang="en-US" dirty="0"/>
              <a:t>CLICK TO EDIT MASTER TITLE STYLE</a:t>
            </a:r>
          </a:p>
        </p:txBody>
      </p:sp>
      <p:sp>
        <p:nvSpPr>
          <p:cNvPr id="9" name="Slide Number Placeholder 3"/>
          <p:cNvSpPr>
            <a:spLocks noGrp="1"/>
          </p:cNvSpPr>
          <p:nvPr>
            <p:ph type="sldNum" sz="quarter" idx="4"/>
          </p:nvPr>
        </p:nvSpPr>
        <p:spPr>
          <a:xfrm>
            <a:off x="9644" y="4866222"/>
            <a:ext cx="603138" cy="274637"/>
          </a:xfrm>
          <a:prstGeom prst="rect">
            <a:avLst/>
          </a:prstGeom>
        </p:spPr>
        <p:txBody>
          <a:bodyPr vert="horz" lIns="91440" tIns="45720" rIns="91440" bIns="45720" rtlCol="0" anchor="ctr"/>
          <a:lstStyle>
            <a:lvl1pPr algn="l">
              <a:defRPr sz="900">
                <a:solidFill>
                  <a:schemeClr val="bg2"/>
                </a:solidFill>
                <a:latin typeface="Helvetica Neue"/>
                <a:cs typeface="Helvetica Neue"/>
              </a:defRPr>
            </a:lvl1pPr>
          </a:lstStyle>
          <a:p>
            <a:fld id="{95E3A436-1048-CA4E-9C3F-FCB70029503E}" type="slidenum">
              <a:rPr lang="en-US" smtClean="0"/>
              <a:pPr/>
              <a:t>‹#›</a:t>
            </a:fld>
            <a:endParaRPr lang="en-US"/>
          </a:p>
        </p:txBody>
      </p:sp>
      <p:grpSp>
        <p:nvGrpSpPr>
          <p:cNvPr id="10" name="Group 9"/>
          <p:cNvGrpSpPr/>
          <p:nvPr/>
        </p:nvGrpSpPr>
        <p:grpSpPr>
          <a:xfrm>
            <a:off x="1969988" y="1003844"/>
            <a:ext cx="5204025" cy="375600"/>
            <a:chOff x="1803475" y="1003844"/>
            <a:chExt cx="5204025" cy="375600"/>
          </a:xfrm>
        </p:grpSpPr>
        <p:sp>
          <p:nvSpPr>
            <p:cNvPr id="11" name="Shape 259"/>
            <p:cNvSpPr txBox="1"/>
            <p:nvPr/>
          </p:nvSpPr>
          <p:spPr>
            <a:xfrm>
              <a:off x="1803475" y="1003844"/>
              <a:ext cx="2451600" cy="375600"/>
            </a:xfrm>
            <a:prstGeom prst="rect">
              <a:avLst/>
            </a:prstGeom>
            <a:solidFill>
              <a:schemeClr val="tx1"/>
            </a:solidFill>
            <a:ln>
              <a:noFill/>
            </a:ln>
          </p:spPr>
          <p:txBody>
            <a:bodyPr lIns="91425" tIns="91425" rIns="91425" bIns="91425" anchor="ctr" anchorCtr="0">
              <a:noAutofit/>
            </a:bodyPr>
            <a:lstStyle/>
            <a:p>
              <a:pPr lvl="0" algn="ctr" rtl="0">
                <a:spcBef>
                  <a:spcPts val="0"/>
                </a:spcBef>
                <a:buNone/>
              </a:pPr>
              <a:r>
                <a:rPr lang="en" sz="1000" b="1" dirty="0">
                  <a:solidFill>
                    <a:schemeClr val="bg1"/>
                  </a:solidFill>
                  <a:latin typeface="Raleway"/>
                  <a:ea typeface="Raleway"/>
                  <a:cs typeface="Raleway"/>
                  <a:sym typeface="Raleway"/>
                </a:rPr>
                <a:t>CHALLENGES</a:t>
              </a:r>
            </a:p>
          </p:txBody>
        </p:sp>
        <p:sp>
          <p:nvSpPr>
            <p:cNvPr id="12" name="Shape 260"/>
            <p:cNvSpPr txBox="1"/>
            <p:nvPr/>
          </p:nvSpPr>
          <p:spPr>
            <a:xfrm>
              <a:off x="4555900" y="1003844"/>
              <a:ext cx="2451600" cy="375600"/>
            </a:xfrm>
            <a:prstGeom prst="rect">
              <a:avLst/>
            </a:prstGeom>
            <a:solidFill>
              <a:schemeClr val="accent1"/>
            </a:solidFill>
            <a:ln>
              <a:noFill/>
            </a:ln>
          </p:spPr>
          <p:txBody>
            <a:bodyPr lIns="91425" tIns="91425" rIns="91425" bIns="91425" anchor="ctr" anchorCtr="0">
              <a:noAutofit/>
            </a:bodyPr>
            <a:lstStyle/>
            <a:p>
              <a:pPr lvl="0" algn="ctr" rtl="0">
                <a:spcBef>
                  <a:spcPts val="0"/>
                </a:spcBef>
                <a:buNone/>
              </a:pPr>
              <a:r>
                <a:rPr lang="en" sz="1000" b="1">
                  <a:solidFill>
                    <a:schemeClr val="bg1"/>
                  </a:solidFill>
                  <a:latin typeface="Raleway"/>
                  <a:ea typeface="Raleway"/>
                  <a:cs typeface="Raleway"/>
                  <a:sym typeface="Raleway"/>
                </a:rPr>
                <a:t>OPPORTUNITIES</a:t>
              </a:r>
            </a:p>
          </p:txBody>
        </p:sp>
      </p:grpSp>
    </p:spTree>
    <p:extLst>
      <p:ext uri="{BB962C8B-B14F-4D97-AF65-F5344CB8AC3E}">
        <p14:creationId xmlns:p14="http://schemas.microsoft.com/office/powerpoint/2010/main" val="13963131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MI TEMPLATE - Chart 3">
    <p:spTree>
      <p:nvGrpSpPr>
        <p:cNvPr id="1" name="Shape 264"/>
        <p:cNvGrpSpPr/>
        <p:nvPr/>
      </p:nvGrpSpPr>
      <p:grpSpPr>
        <a:xfrm>
          <a:off x="0" y="0"/>
          <a:ext cx="0" cy="0"/>
          <a:chOff x="0" y="0"/>
          <a:chExt cx="0" cy="0"/>
        </a:xfrm>
      </p:grpSpPr>
      <p:sp>
        <p:nvSpPr>
          <p:cNvPr id="265" name="Shape 265"/>
          <p:cNvSpPr txBox="1">
            <a:spLocks noGrp="1"/>
          </p:cNvSpPr>
          <p:nvPr>
            <p:ph type="body" idx="1"/>
          </p:nvPr>
        </p:nvSpPr>
        <p:spPr>
          <a:xfrm>
            <a:off x="388287" y="846801"/>
            <a:ext cx="2722327" cy="1719631"/>
          </a:xfrm>
          <a:prstGeom prst="rect">
            <a:avLst/>
          </a:prstGeom>
          <a:ln w="9525" cap="flat">
            <a:solidFill>
              <a:schemeClr val="accent1"/>
            </a:solidFill>
            <a:prstDash val="solid"/>
            <a:round/>
            <a:headEnd type="none" w="med" len="med"/>
            <a:tailEnd type="none" w="med" len="med"/>
          </a:ln>
        </p:spPr>
        <p:txBody>
          <a:bodyPr lIns="91425" tIns="91425" rIns="91425" bIns="91425" anchor="t" anchorCtr="0"/>
          <a:lstStyle>
            <a:lvl1pPr rtl="0">
              <a:spcBef>
                <a:spcPts val="0"/>
              </a:spcBef>
              <a:buSzPct val="100000"/>
              <a:defRPr sz="1400">
                <a:solidFill>
                  <a:srgbClr val="292D31"/>
                </a:solidFill>
                <a:latin typeface="Raleway"/>
                <a:ea typeface="Raleway"/>
                <a:cs typeface="Raleway"/>
              </a:defRPr>
            </a:lvl1pPr>
            <a:lvl2pPr rtl="0">
              <a:spcBef>
                <a:spcPts val="0"/>
              </a:spcBef>
              <a:buSzPct val="100000"/>
              <a:defRPr sz="1400"/>
            </a:lvl2pPr>
            <a:lvl3pPr rtl="0">
              <a:spcBef>
                <a:spcPts val="0"/>
              </a:spcBef>
              <a:buSzPct val="100000"/>
              <a:defRPr sz="1400"/>
            </a:lvl3pPr>
            <a:lvl4pPr rtl="0">
              <a:spcBef>
                <a:spcPts val="0"/>
              </a:spcBef>
              <a:buSzPct val="100000"/>
              <a:defRPr sz="1400"/>
            </a:lvl4pPr>
            <a:lvl5pPr rtl="0">
              <a:spcBef>
                <a:spcPts val="0"/>
              </a:spcBef>
              <a:buSzPct val="100000"/>
              <a:defRPr sz="1400"/>
            </a:lvl5pPr>
            <a:lvl6pPr rtl="0">
              <a:spcBef>
                <a:spcPts val="0"/>
              </a:spcBef>
              <a:buSzPct val="100000"/>
              <a:defRPr sz="1400"/>
            </a:lvl6pPr>
            <a:lvl7pPr rtl="0">
              <a:spcBef>
                <a:spcPts val="0"/>
              </a:spcBef>
              <a:buSzPct val="100000"/>
              <a:defRPr sz="1400"/>
            </a:lvl7pPr>
            <a:lvl8pPr rtl="0">
              <a:spcBef>
                <a:spcPts val="0"/>
              </a:spcBef>
              <a:buSzPct val="100000"/>
              <a:defRPr sz="1400"/>
            </a:lvl8pPr>
            <a:lvl9pPr>
              <a:spcBef>
                <a:spcPts val="0"/>
              </a:spcBef>
              <a:buSzPct val="100000"/>
              <a:defRPr sz="1400"/>
            </a:lvl9pPr>
          </a:lstStyle>
          <a:p>
            <a:pPr lvl="0"/>
            <a:r>
              <a:rPr lang="en-US"/>
              <a:t>Edit Master text styles</a:t>
            </a:r>
          </a:p>
        </p:txBody>
      </p:sp>
      <p:sp>
        <p:nvSpPr>
          <p:cNvPr id="266" name="Shape 266"/>
          <p:cNvSpPr txBox="1">
            <a:spLocks noGrp="1"/>
          </p:cNvSpPr>
          <p:nvPr>
            <p:ph type="body" idx="2"/>
          </p:nvPr>
        </p:nvSpPr>
        <p:spPr>
          <a:xfrm>
            <a:off x="3219048" y="846801"/>
            <a:ext cx="2722327" cy="1719631"/>
          </a:xfrm>
          <a:prstGeom prst="rect">
            <a:avLst/>
          </a:prstGeom>
          <a:ln w="9525" cap="flat">
            <a:solidFill>
              <a:schemeClr val="accent1"/>
            </a:solidFill>
            <a:prstDash val="solid"/>
            <a:round/>
            <a:headEnd type="none" w="med" len="med"/>
            <a:tailEnd type="none" w="med" len="med"/>
          </a:ln>
        </p:spPr>
        <p:txBody>
          <a:bodyPr lIns="91425" tIns="91425" rIns="91425" bIns="91425" anchor="t" anchorCtr="0"/>
          <a:lstStyle>
            <a:lvl1pPr rtl="0">
              <a:spcBef>
                <a:spcPts val="0"/>
              </a:spcBef>
              <a:buSzPct val="100000"/>
              <a:defRPr sz="1400">
                <a:solidFill>
                  <a:srgbClr val="292D31"/>
                </a:solidFill>
                <a:latin typeface="Raleway"/>
                <a:ea typeface="Raleway"/>
                <a:cs typeface="Raleway"/>
              </a:defRPr>
            </a:lvl1pPr>
            <a:lvl2pPr rtl="0">
              <a:spcBef>
                <a:spcPts val="0"/>
              </a:spcBef>
              <a:buSzPct val="100000"/>
              <a:defRPr sz="1400"/>
            </a:lvl2pPr>
            <a:lvl3pPr rtl="0">
              <a:spcBef>
                <a:spcPts val="0"/>
              </a:spcBef>
              <a:buSzPct val="100000"/>
              <a:defRPr sz="1400"/>
            </a:lvl3pPr>
            <a:lvl4pPr rtl="0">
              <a:spcBef>
                <a:spcPts val="0"/>
              </a:spcBef>
              <a:buSzPct val="100000"/>
              <a:defRPr sz="1400"/>
            </a:lvl4pPr>
            <a:lvl5pPr rtl="0">
              <a:spcBef>
                <a:spcPts val="0"/>
              </a:spcBef>
              <a:buSzPct val="100000"/>
              <a:defRPr sz="1400"/>
            </a:lvl5pPr>
            <a:lvl6pPr rtl="0">
              <a:spcBef>
                <a:spcPts val="0"/>
              </a:spcBef>
              <a:buSzPct val="100000"/>
              <a:defRPr sz="1400"/>
            </a:lvl6pPr>
            <a:lvl7pPr rtl="0">
              <a:spcBef>
                <a:spcPts val="0"/>
              </a:spcBef>
              <a:buSzPct val="100000"/>
              <a:defRPr sz="1400"/>
            </a:lvl7pPr>
            <a:lvl8pPr rtl="0">
              <a:spcBef>
                <a:spcPts val="0"/>
              </a:spcBef>
              <a:buSzPct val="100000"/>
              <a:defRPr sz="1400"/>
            </a:lvl8pPr>
            <a:lvl9pPr rtl="0">
              <a:spcBef>
                <a:spcPts val="0"/>
              </a:spcBef>
              <a:buSzPct val="100000"/>
              <a:defRPr sz="1400"/>
            </a:lvl9pPr>
          </a:lstStyle>
          <a:p>
            <a:pPr lvl="0"/>
            <a:r>
              <a:rPr lang="en-US"/>
              <a:t>Edit Master text styles</a:t>
            </a:r>
          </a:p>
        </p:txBody>
      </p:sp>
      <p:sp>
        <p:nvSpPr>
          <p:cNvPr id="267" name="Shape 267"/>
          <p:cNvSpPr txBox="1">
            <a:spLocks noGrp="1"/>
          </p:cNvSpPr>
          <p:nvPr>
            <p:ph type="body" idx="3"/>
          </p:nvPr>
        </p:nvSpPr>
        <p:spPr>
          <a:xfrm>
            <a:off x="6049809" y="846801"/>
            <a:ext cx="2722327" cy="1719631"/>
          </a:xfrm>
          <a:prstGeom prst="rect">
            <a:avLst/>
          </a:prstGeom>
          <a:ln w="9525" cap="flat">
            <a:solidFill>
              <a:schemeClr val="accent1"/>
            </a:solidFill>
            <a:prstDash val="solid"/>
            <a:round/>
            <a:headEnd type="none" w="med" len="med"/>
            <a:tailEnd type="none" w="med" len="med"/>
          </a:ln>
        </p:spPr>
        <p:txBody>
          <a:bodyPr lIns="91425" tIns="91425" rIns="91425" bIns="91425" anchor="t" anchorCtr="0"/>
          <a:lstStyle>
            <a:lvl1pPr rtl="0">
              <a:spcBef>
                <a:spcPts val="0"/>
              </a:spcBef>
              <a:buSzPct val="100000"/>
              <a:defRPr sz="1400">
                <a:solidFill>
                  <a:srgbClr val="292D31"/>
                </a:solidFill>
                <a:latin typeface="Raleway"/>
                <a:ea typeface="Raleway"/>
                <a:cs typeface="Raleway"/>
              </a:defRPr>
            </a:lvl1pPr>
            <a:lvl2pPr rtl="0">
              <a:spcBef>
                <a:spcPts val="0"/>
              </a:spcBef>
              <a:buSzPct val="100000"/>
              <a:defRPr sz="1400"/>
            </a:lvl2pPr>
            <a:lvl3pPr rtl="0">
              <a:spcBef>
                <a:spcPts val="0"/>
              </a:spcBef>
              <a:buSzPct val="100000"/>
              <a:defRPr sz="1400"/>
            </a:lvl3pPr>
            <a:lvl4pPr rtl="0">
              <a:spcBef>
                <a:spcPts val="0"/>
              </a:spcBef>
              <a:buSzPct val="100000"/>
              <a:defRPr sz="1400"/>
            </a:lvl4pPr>
            <a:lvl5pPr rtl="0">
              <a:spcBef>
                <a:spcPts val="0"/>
              </a:spcBef>
              <a:buSzPct val="100000"/>
              <a:defRPr sz="1400"/>
            </a:lvl5pPr>
            <a:lvl6pPr rtl="0">
              <a:spcBef>
                <a:spcPts val="0"/>
              </a:spcBef>
              <a:buSzPct val="100000"/>
              <a:defRPr sz="1400"/>
            </a:lvl6pPr>
            <a:lvl7pPr rtl="0">
              <a:spcBef>
                <a:spcPts val="0"/>
              </a:spcBef>
              <a:buSzPct val="100000"/>
              <a:defRPr sz="1400"/>
            </a:lvl7pPr>
            <a:lvl8pPr rtl="0">
              <a:spcBef>
                <a:spcPts val="0"/>
              </a:spcBef>
              <a:buSzPct val="100000"/>
              <a:defRPr sz="1400"/>
            </a:lvl8pPr>
            <a:lvl9pPr rtl="0">
              <a:spcBef>
                <a:spcPts val="0"/>
              </a:spcBef>
              <a:buSzPct val="100000"/>
              <a:defRPr sz="1400"/>
            </a:lvl9pPr>
          </a:lstStyle>
          <a:p>
            <a:pPr lvl="0"/>
            <a:r>
              <a:rPr lang="en-US"/>
              <a:t>Edit Master text styles</a:t>
            </a:r>
          </a:p>
        </p:txBody>
      </p:sp>
      <p:sp>
        <p:nvSpPr>
          <p:cNvPr id="10" name="Shape 265"/>
          <p:cNvSpPr txBox="1">
            <a:spLocks noGrp="1"/>
          </p:cNvSpPr>
          <p:nvPr>
            <p:ph type="body" idx="11"/>
          </p:nvPr>
        </p:nvSpPr>
        <p:spPr>
          <a:xfrm>
            <a:off x="388287" y="2682971"/>
            <a:ext cx="2722327" cy="1719631"/>
          </a:xfrm>
          <a:prstGeom prst="rect">
            <a:avLst/>
          </a:prstGeom>
          <a:ln w="9525" cap="flat">
            <a:solidFill>
              <a:schemeClr val="accent1"/>
            </a:solidFill>
            <a:prstDash val="solid"/>
            <a:round/>
            <a:headEnd type="none" w="med" len="med"/>
            <a:tailEnd type="none" w="med" len="med"/>
          </a:ln>
        </p:spPr>
        <p:txBody>
          <a:bodyPr lIns="91425" tIns="91425" rIns="91425" bIns="91425" anchor="t" anchorCtr="0"/>
          <a:lstStyle>
            <a:lvl1pPr rtl="0">
              <a:spcBef>
                <a:spcPts val="0"/>
              </a:spcBef>
              <a:buSzPct val="100000"/>
              <a:defRPr sz="1400">
                <a:solidFill>
                  <a:srgbClr val="292D31"/>
                </a:solidFill>
                <a:latin typeface="Raleway"/>
                <a:ea typeface="Raleway"/>
                <a:cs typeface="Raleway"/>
              </a:defRPr>
            </a:lvl1pPr>
            <a:lvl2pPr rtl="0">
              <a:spcBef>
                <a:spcPts val="0"/>
              </a:spcBef>
              <a:buSzPct val="100000"/>
              <a:defRPr sz="1400"/>
            </a:lvl2pPr>
            <a:lvl3pPr rtl="0">
              <a:spcBef>
                <a:spcPts val="0"/>
              </a:spcBef>
              <a:buSzPct val="100000"/>
              <a:defRPr sz="1400"/>
            </a:lvl3pPr>
            <a:lvl4pPr rtl="0">
              <a:spcBef>
                <a:spcPts val="0"/>
              </a:spcBef>
              <a:buSzPct val="100000"/>
              <a:defRPr sz="1400"/>
            </a:lvl4pPr>
            <a:lvl5pPr rtl="0">
              <a:spcBef>
                <a:spcPts val="0"/>
              </a:spcBef>
              <a:buSzPct val="100000"/>
              <a:defRPr sz="1400"/>
            </a:lvl5pPr>
            <a:lvl6pPr rtl="0">
              <a:spcBef>
                <a:spcPts val="0"/>
              </a:spcBef>
              <a:buSzPct val="100000"/>
              <a:defRPr sz="1400"/>
            </a:lvl6pPr>
            <a:lvl7pPr rtl="0">
              <a:spcBef>
                <a:spcPts val="0"/>
              </a:spcBef>
              <a:buSzPct val="100000"/>
              <a:defRPr sz="1400"/>
            </a:lvl7pPr>
            <a:lvl8pPr rtl="0">
              <a:spcBef>
                <a:spcPts val="0"/>
              </a:spcBef>
              <a:buSzPct val="100000"/>
              <a:defRPr sz="1400"/>
            </a:lvl8pPr>
            <a:lvl9pPr>
              <a:spcBef>
                <a:spcPts val="0"/>
              </a:spcBef>
              <a:buSzPct val="100000"/>
              <a:defRPr sz="1400"/>
            </a:lvl9pPr>
          </a:lstStyle>
          <a:p>
            <a:pPr lvl="0"/>
            <a:r>
              <a:rPr lang="en-US"/>
              <a:t>Edit Master text styles</a:t>
            </a:r>
          </a:p>
        </p:txBody>
      </p:sp>
      <p:sp>
        <p:nvSpPr>
          <p:cNvPr id="11" name="Shape 266"/>
          <p:cNvSpPr txBox="1">
            <a:spLocks noGrp="1"/>
          </p:cNvSpPr>
          <p:nvPr>
            <p:ph type="body" idx="12"/>
          </p:nvPr>
        </p:nvSpPr>
        <p:spPr>
          <a:xfrm>
            <a:off x="3219048" y="2682971"/>
            <a:ext cx="2722327" cy="1719631"/>
          </a:xfrm>
          <a:prstGeom prst="rect">
            <a:avLst/>
          </a:prstGeom>
          <a:ln w="9525" cap="flat">
            <a:solidFill>
              <a:schemeClr val="accent1"/>
            </a:solidFill>
            <a:prstDash val="solid"/>
            <a:round/>
            <a:headEnd type="none" w="med" len="med"/>
            <a:tailEnd type="none" w="med" len="med"/>
          </a:ln>
        </p:spPr>
        <p:txBody>
          <a:bodyPr lIns="91425" tIns="91425" rIns="91425" bIns="91425" anchor="t" anchorCtr="0"/>
          <a:lstStyle>
            <a:lvl1pPr rtl="0">
              <a:spcBef>
                <a:spcPts val="0"/>
              </a:spcBef>
              <a:buSzPct val="100000"/>
              <a:defRPr sz="1400">
                <a:solidFill>
                  <a:srgbClr val="292D31"/>
                </a:solidFill>
                <a:latin typeface="Raleway"/>
                <a:ea typeface="Raleway"/>
                <a:cs typeface="Raleway"/>
              </a:defRPr>
            </a:lvl1pPr>
            <a:lvl2pPr rtl="0">
              <a:spcBef>
                <a:spcPts val="0"/>
              </a:spcBef>
              <a:buSzPct val="100000"/>
              <a:defRPr sz="1400"/>
            </a:lvl2pPr>
            <a:lvl3pPr rtl="0">
              <a:spcBef>
                <a:spcPts val="0"/>
              </a:spcBef>
              <a:buSzPct val="100000"/>
              <a:defRPr sz="1400"/>
            </a:lvl3pPr>
            <a:lvl4pPr rtl="0">
              <a:spcBef>
                <a:spcPts val="0"/>
              </a:spcBef>
              <a:buSzPct val="100000"/>
              <a:defRPr sz="1400"/>
            </a:lvl4pPr>
            <a:lvl5pPr rtl="0">
              <a:spcBef>
                <a:spcPts val="0"/>
              </a:spcBef>
              <a:buSzPct val="100000"/>
              <a:defRPr sz="1400"/>
            </a:lvl5pPr>
            <a:lvl6pPr rtl="0">
              <a:spcBef>
                <a:spcPts val="0"/>
              </a:spcBef>
              <a:buSzPct val="100000"/>
              <a:defRPr sz="1400"/>
            </a:lvl6pPr>
            <a:lvl7pPr rtl="0">
              <a:spcBef>
                <a:spcPts val="0"/>
              </a:spcBef>
              <a:buSzPct val="100000"/>
              <a:defRPr sz="1400"/>
            </a:lvl7pPr>
            <a:lvl8pPr rtl="0">
              <a:spcBef>
                <a:spcPts val="0"/>
              </a:spcBef>
              <a:buSzPct val="100000"/>
              <a:defRPr sz="1400"/>
            </a:lvl8pPr>
            <a:lvl9pPr rtl="0">
              <a:spcBef>
                <a:spcPts val="0"/>
              </a:spcBef>
              <a:buSzPct val="100000"/>
              <a:defRPr sz="1400"/>
            </a:lvl9pPr>
          </a:lstStyle>
          <a:p>
            <a:pPr lvl="0"/>
            <a:r>
              <a:rPr lang="en-US"/>
              <a:t>Edit Master text styles</a:t>
            </a:r>
          </a:p>
        </p:txBody>
      </p:sp>
      <p:sp>
        <p:nvSpPr>
          <p:cNvPr id="12" name="Shape 267"/>
          <p:cNvSpPr txBox="1">
            <a:spLocks noGrp="1"/>
          </p:cNvSpPr>
          <p:nvPr>
            <p:ph type="body" idx="13"/>
          </p:nvPr>
        </p:nvSpPr>
        <p:spPr>
          <a:xfrm>
            <a:off x="6049809" y="2682971"/>
            <a:ext cx="2722327" cy="1719631"/>
          </a:xfrm>
          <a:prstGeom prst="rect">
            <a:avLst/>
          </a:prstGeom>
          <a:ln w="9525" cap="flat">
            <a:solidFill>
              <a:schemeClr val="accent1"/>
            </a:solidFill>
            <a:prstDash val="solid"/>
            <a:round/>
            <a:headEnd type="none" w="med" len="med"/>
            <a:tailEnd type="none" w="med" len="med"/>
          </a:ln>
        </p:spPr>
        <p:txBody>
          <a:bodyPr lIns="91425" tIns="91425" rIns="91425" bIns="91425" anchor="t" anchorCtr="0"/>
          <a:lstStyle>
            <a:lvl1pPr rtl="0">
              <a:spcBef>
                <a:spcPts val="0"/>
              </a:spcBef>
              <a:buSzPct val="100000"/>
              <a:defRPr sz="1400">
                <a:solidFill>
                  <a:srgbClr val="292D31"/>
                </a:solidFill>
                <a:latin typeface="Raleway"/>
                <a:ea typeface="Raleway"/>
                <a:cs typeface="Raleway"/>
              </a:defRPr>
            </a:lvl1pPr>
            <a:lvl2pPr rtl="0">
              <a:spcBef>
                <a:spcPts val="0"/>
              </a:spcBef>
              <a:buSzPct val="100000"/>
              <a:defRPr sz="1400"/>
            </a:lvl2pPr>
            <a:lvl3pPr rtl="0">
              <a:spcBef>
                <a:spcPts val="0"/>
              </a:spcBef>
              <a:buSzPct val="100000"/>
              <a:defRPr sz="1400"/>
            </a:lvl3pPr>
            <a:lvl4pPr rtl="0">
              <a:spcBef>
                <a:spcPts val="0"/>
              </a:spcBef>
              <a:buSzPct val="100000"/>
              <a:defRPr sz="1400"/>
            </a:lvl4pPr>
            <a:lvl5pPr rtl="0">
              <a:spcBef>
                <a:spcPts val="0"/>
              </a:spcBef>
              <a:buSzPct val="100000"/>
              <a:defRPr sz="1400"/>
            </a:lvl5pPr>
            <a:lvl6pPr rtl="0">
              <a:spcBef>
                <a:spcPts val="0"/>
              </a:spcBef>
              <a:buSzPct val="100000"/>
              <a:defRPr sz="1400"/>
            </a:lvl6pPr>
            <a:lvl7pPr rtl="0">
              <a:spcBef>
                <a:spcPts val="0"/>
              </a:spcBef>
              <a:buSzPct val="100000"/>
              <a:defRPr sz="1400"/>
            </a:lvl7pPr>
            <a:lvl8pPr rtl="0">
              <a:spcBef>
                <a:spcPts val="0"/>
              </a:spcBef>
              <a:buSzPct val="100000"/>
              <a:defRPr sz="1400"/>
            </a:lvl8pPr>
            <a:lvl9pPr rtl="0">
              <a:spcBef>
                <a:spcPts val="0"/>
              </a:spcBef>
              <a:buSzPct val="100000"/>
              <a:defRPr sz="1400"/>
            </a:lvl9pPr>
          </a:lstStyle>
          <a:p>
            <a:pPr lvl="0"/>
            <a:r>
              <a:rPr lang="en-US"/>
              <a:t>Edit Master text styles</a:t>
            </a:r>
          </a:p>
        </p:txBody>
      </p:sp>
      <p:sp>
        <p:nvSpPr>
          <p:cNvPr id="13" name="Title 1"/>
          <p:cNvSpPr>
            <a:spLocks noGrp="1"/>
          </p:cNvSpPr>
          <p:nvPr>
            <p:ph type="title" hasCustomPrompt="1"/>
          </p:nvPr>
        </p:nvSpPr>
        <p:spPr>
          <a:xfrm>
            <a:off x="229325" y="229326"/>
            <a:ext cx="5001899" cy="425872"/>
          </a:xfrm>
        </p:spPr>
        <p:txBody>
          <a:bodyPr vert="horz" anchor="t"/>
          <a:lstStyle>
            <a:lvl1pPr>
              <a:defRPr sz="1400">
                <a:solidFill>
                  <a:schemeClr val="bg2"/>
                </a:solidFill>
              </a:defRPr>
            </a:lvl1pPr>
          </a:lstStyle>
          <a:p>
            <a:r>
              <a:rPr lang="en-US" dirty="0"/>
              <a:t>CLICK TO EDIT MASTER TITLE STYLE</a:t>
            </a:r>
          </a:p>
        </p:txBody>
      </p:sp>
      <p:sp>
        <p:nvSpPr>
          <p:cNvPr id="9" name="Slide Number Placeholder 3"/>
          <p:cNvSpPr>
            <a:spLocks noGrp="1"/>
          </p:cNvSpPr>
          <p:nvPr>
            <p:ph type="sldNum" sz="quarter" idx="4"/>
          </p:nvPr>
        </p:nvSpPr>
        <p:spPr>
          <a:xfrm>
            <a:off x="9644" y="4866222"/>
            <a:ext cx="603138" cy="274637"/>
          </a:xfrm>
          <a:prstGeom prst="rect">
            <a:avLst/>
          </a:prstGeom>
        </p:spPr>
        <p:txBody>
          <a:bodyPr vert="horz" lIns="91440" tIns="45720" rIns="91440" bIns="45720" rtlCol="0" anchor="ctr"/>
          <a:lstStyle>
            <a:lvl1pPr algn="l">
              <a:defRPr sz="900">
                <a:solidFill>
                  <a:schemeClr val="bg2"/>
                </a:solidFill>
                <a:latin typeface="Helvetica Neue"/>
                <a:cs typeface="Helvetica Neue"/>
              </a:defRPr>
            </a:lvl1pPr>
          </a:lstStyle>
          <a:p>
            <a:fld id="{95E3A436-1048-CA4E-9C3F-FCB70029503E}" type="slidenum">
              <a:rPr lang="en-US" smtClean="0"/>
              <a:pPr/>
              <a:t>‹#›</a:t>
            </a:fld>
            <a:endParaRPr lang="en-US"/>
          </a:p>
        </p:txBody>
      </p:sp>
    </p:spTree>
    <p:extLst>
      <p:ext uri="{BB962C8B-B14F-4D97-AF65-F5344CB8AC3E}">
        <p14:creationId xmlns:p14="http://schemas.microsoft.com/office/powerpoint/2010/main" val="1335655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MI TEMPLATE - Chart 4">
    <p:spTree>
      <p:nvGrpSpPr>
        <p:cNvPr id="1" name="Shape 272"/>
        <p:cNvGrpSpPr/>
        <p:nvPr/>
      </p:nvGrpSpPr>
      <p:grpSpPr>
        <a:xfrm>
          <a:off x="0" y="0"/>
          <a:ext cx="0" cy="0"/>
          <a:chOff x="0" y="0"/>
          <a:chExt cx="0" cy="0"/>
        </a:xfrm>
      </p:grpSpPr>
      <p:grpSp>
        <p:nvGrpSpPr>
          <p:cNvPr id="2" name="Group 1"/>
          <p:cNvGrpSpPr/>
          <p:nvPr/>
        </p:nvGrpSpPr>
        <p:grpSpPr>
          <a:xfrm>
            <a:off x="632506" y="755175"/>
            <a:ext cx="5403650" cy="4199400"/>
            <a:chOff x="655503" y="755175"/>
            <a:chExt cx="5403650" cy="4199400"/>
          </a:xfrm>
        </p:grpSpPr>
        <p:cxnSp>
          <p:nvCxnSpPr>
            <p:cNvPr id="273" name="Shape 273"/>
            <p:cNvCxnSpPr/>
            <p:nvPr/>
          </p:nvCxnSpPr>
          <p:spPr>
            <a:xfrm>
              <a:off x="655503" y="755175"/>
              <a:ext cx="0" cy="4199400"/>
            </a:xfrm>
            <a:prstGeom prst="straightConnector1">
              <a:avLst/>
            </a:prstGeom>
            <a:noFill/>
            <a:ln w="9525" cap="flat">
              <a:solidFill>
                <a:srgbClr val="C11F2F"/>
              </a:solidFill>
              <a:prstDash val="solid"/>
              <a:round/>
              <a:headEnd type="none" w="lg" len="lg"/>
              <a:tailEnd type="none" w="lg" len="lg"/>
            </a:ln>
          </p:spPr>
        </p:cxnSp>
        <p:cxnSp>
          <p:nvCxnSpPr>
            <p:cNvPr id="274" name="Shape 274"/>
            <p:cNvCxnSpPr/>
            <p:nvPr/>
          </p:nvCxnSpPr>
          <p:spPr>
            <a:xfrm>
              <a:off x="3357328" y="755175"/>
              <a:ext cx="0" cy="4199400"/>
            </a:xfrm>
            <a:prstGeom prst="straightConnector1">
              <a:avLst/>
            </a:prstGeom>
            <a:noFill/>
            <a:ln w="9525" cap="flat">
              <a:solidFill>
                <a:srgbClr val="C11F2F"/>
              </a:solidFill>
              <a:prstDash val="solid"/>
              <a:round/>
              <a:headEnd type="none" w="lg" len="lg"/>
              <a:tailEnd type="none" w="lg" len="lg"/>
            </a:ln>
          </p:spPr>
        </p:cxnSp>
        <p:cxnSp>
          <p:nvCxnSpPr>
            <p:cNvPr id="275" name="Shape 275"/>
            <p:cNvCxnSpPr/>
            <p:nvPr/>
          </p:nvCxnSpPr>
          <p:spPr>
            <a:xfrm>
              <a:off x="6059153" y="755175"/>
              <a:ext cx="0" cy="4199400"/>
            </a:xfrm>
            <a:prstGeom prst="straightConnector1">
              <a:avLst/>
            </a:prstGeom>
            <a:noFill/>
            <a:ln w="9525" cap="flat">
              <a:solidFill>
                <a:srgbClr val="C11F2F"/>
              </a:solidFill>
              <a:prstDash val="solid"/>
              <a:round/>
              <a:headEnd type="none" w="lg" len="lg"/>
              <a:tailEnd type="none" w="lg" len="lg"/>
            </a:ln>
          </p:spPr>
        </p:cxnSp>
      </p:grpSp>
      <p:sp>
        <p:nvSpPr>
          <p:cNvPr id="276" name="Shape 276"/>
          <p:cNvSpPr txBox="1">
            <a:spLocks noGrp="1"/>
          </p:cNvSpPr>
          <p:nvPr>
            <p:ph type="body" idx="1"/>
          </p:nvPr>
        </p:nvSpPr>
        <p:spPr>
          <a:xfrm>
            <a:off x="727244" y="1318483"/>
            <a:ext cx="2290161" cy="3636142"/>
          </a:xfrm>
          <a:prstGeom prst="rect">
            <a:avLst/>
          </a:prstGeom>
        </p:spPr>
        <p:txBody>
          <a:bodyPr lIns="91425" tIns="91425" rIns="91425" bIns="91425" anchor="t" anchorCtr="0"/>
          <a:lstStyle>
            <a:lvl1pPr rtl="0">
              <a:spcBef>
                <a:spcPts val="0"/>
              </a:spcBef>
              <a:buSzPct val="100000"/>
              <a:defRPr sz="1200">
                <a:solidFill>
                  <a:srgbClr val="292D31"/>
                </a:solidFill>
                <a:latin typeface="Raleway"/>
                <a:ea typeface="Raleway"/>
                <a:cs typeface="Raleway"/>
              </a:defRPr>
            </a:lvl1pPr>
            <a:lvl2pPr rtl="0">
              <a:spcBef>
                <a:spcPts val="0"/>
              </a:spcBef>
              <a:buSzPct val="100000"/>
              <a:defRPr sz="1400"/>
            </a:lvl2pPr>
            <a:lvl3pPr rtl="0">
              <a:spcBef>
                <a:spcPts val="0"/>
              </a:spcBef>
              <a:buSzPct val="100000"/>
              <a:defRPr sz="1400"/>
            </a:lvl3pPr>
            <a:lvl4pPr rtl="0">
              <a:spcBef>
                <a:spcPts val="0"/>
              </a:spcBef>
              <a:buSzPct val="100000"/>
              <a:defRPr sz="1400"/>
            </a:lvl4pPr>
            <a:lvl5pPr rtl="0">
              <a:spcBef>
                <a:spcPts val="0"/>
              </a:spcBef>
              <a:buSzPct val="100000"/>
              <a:defRPr sz="1400"/>
            </a:lvl5pPr>
            <a:lvl6pPr rtl="0">
              <a:spcBef>
                <a:spcPts val="0"/>
              </a:spcBef>
              <a:buSzPct val="100000"/>
              <a:defRPr sz="1400"/>
            </a:lvl6pPr>
            <a:lvl7pPr rtl="0">
              <a:spcBef>
                <a:spcPts val="0"/>
              </a:spcBef>
              <a:buSzPct val="100000"/>
              <a:defRPr sz="1400"/>
            </a:lvl7pPr>
            <a:lvl8pPr rtl="0">
              <a:spcBef>
                <a:spcPts val="0"/>
              </a:spcBef>
              <a:buSzPct val="100000"/>
              <a:defRPr sz="1400"/>
            </a:lvl8pPr>
            <a:lvl9pPr>
              <a:spcBef>
                <a:spcPts val="0"/>
              </a:spcBef>
              <a:buSzPct val="100000"/>
              <a:defRPr sz="1400"/>
            </a:lvl9pPr>
          </a:lstStyle>
          <a:p>
            <a:pPr lvl="0"/>
            <a:r>
              <a:rPr lang="en-US"/>
              <a:t>Edit Master text styles</a:t>
            </a:r>
          </a:p>
        </p:txBody>
      </p:sp>
      <p:sp>
        <p:nvSpPr>
          <p:cNvPr id="277" name="Shape 277"/>
          <p:cNvSpPr txBox="1">
            <a:spLocks noGrp="1"/>
          </p:cNvSpPr>
          <p:nvPr>
            <p:ph type="body" idx="2"/>
          </p:nvPr>
        </p:nvSpPr>
        <p:spPr>
          <a:xfrm>
            <a:off x="3429154" y="1318483"/>
            <a:ext cx="2285692" cy="3636142"/>
          </a:xfrm>
          <a:prstGeom prst="rect">
            <a:avLst/>
          </a:prstGeom>
        </p:spPr>
        <p:txBody>
          <a:bodyPr lIns="91425" tIns="91425" rIns="91425" bIns="91425" anchor="t" anchorCtr="0"/>
          <a:lstStyle>
            <a:lvl1pPr rtl="0">
              <a:spcBef>
                <a:spcPts val="0"/>
              </a:spcBef>
              <a:buSzPct val="100000"/>
              <a:defRPr sz="1200">
                <a:solidFill>
                  <a:srgbClr val="292D31"/>
                </a:solidFill>
                <a:latin typeface="Raleway"/>
                <a:ea typeface="Raleway"/>
                <a:cs typeface="Raleway"/>
              </a:defRPr>
            </a:lvl1pPr>
            <a:lvl2pPr rtl="0">
              <a:spcBef>
                <a:spcPts val="0"/>
              </a:spcBef>
              <a:buSzPct val="100000"/>
              <a:defRPr sz="1400"/>
            </a:lvl2pPr>
            <a:lvl3pPr rtl="0">
              <a:spcBef>
                <a:spcPts val="0"/>
              </a:spcBef>
              <a:buSzPct val="100000"/>
              <a:defRPr sz="1400"/>
            </a:lvl3pPr>
            <a:lvl4pPr rtl="0">
              <a:spcBef>
                <a:spcPts val="0"/>
              </a:spcBef>
              <a:buSzPct val="100000"/>
              <a:defRPr sz="1400"/>
            </a:lvl4pPr>
            <a:lvl5pPr rtl="0">
              <a:spcBef>
                <a:spcPts val="0"/>
              </a:spcBef>
              <a:buSzPct val="100000"/>
              <a:defRPr sz="1400"/>
            </a:lvl5pPr>
            <a:lvl6pPr rtl="0">
              <a:spcBef>
                <a:spcPts val="0"/>
              </a:spcBef>
              <a:buSzPct val="100000"/>
              <a:defRPr sz="1400"/>
            </a:lvl6pPr>
            <a:lvl7pPr rtl="0">
              <a:spcBef>
                <a:spcPts val="0"/>
              </a:spcBef>
              <a:buSzPct val="100000"/>
              <a:defRPr sz="1400"/>
            </a:lvl7pPr>
            <a:lvl8pPr rtl="0">
              <a:spcBef>
                <a:spcPts val="0"/>
              </a:spcBef>
              <a:buSzPct val="100000"/>
              <a:defRPr sz="1400"/>
            </a:lvl8pPr>
            <a:lvl9pPr rtl="0">
              <a:spcBef>
                <a:spcPts val="0"/>
              </a:spcBef>
              <a:buSzPct val="100000"/>
              <a:defRPr sz="1400"/>
            </a:lvl9pPr>
          </a:lstStyle>
          <a:p>
            <a:pPr lvl="0"/>
            <a:r>
              <a:rPr lang="en-US"/>
              <a:t>Edit Master text styles</a:t>
            </a:r>
          </a:p>
        </p:txBody>
      </p:sp>
      <p:sp>
        <p:nvSpPr>
          <p:cNvPr id="278" name="Shape 278"/>
          <p:cNvSpPr txBox="1">
            <a:spLocks noGrp="1"/>
          </p:cNvSpPr>
          <p:nvPr>
            <p:ph type="body" idx="3"/>
          </p:nvPr>
        </p:nvSpPr>
        <p:spPr>
          <a:xfrm>
            <a:off x="6130638" y="1318483"/>
            <a:ext cx="2270787" cy="3636142"/>
          </a:xfrm>
          <a:prstGeom prst="rect">
            <a:avLst/>
          </a:prstGeom>
        </p:spPr>
        <p:txBody>
          <a:bodyPr lIns="91425" tIns="91425" rIns="91425" bIns="91425" anchor="t" anchorCtr="0"/>
          <a:lstStyle>
            <a:lvl1pPr rtl="0">
              <a:spcBef>
                <a:spcPts val="0"/>
              </a:spcBef>
              <a:buSzPct val="100000"/>
              <a:defRPr sz="1200">
                <a:solidFill>
                  <a:srgbClr val="292D31"/>
                </a:solidFill>
                <a:latin typeface="Raleway"/>
                <a:ea typeface="Raleway"/>
                <a:cs typeface="Raleway"/>
              </a:defRPr>
            </a:lvl1pPr>
            <a:lvl2pPr rtl="0">
              <a:spcBef>
                <a:spcPts val="0"/>
              </a:spcBef>
              <a:buSzPct val="100000"/>
              <a:defRPr sz="1400"/>
            </a:lvl2pPr>
            <a:lvl3pPr rtl="0">
              <a:spcBef>
                <a:spcPts val="0"/>
              </a:spcBef>
              <a:buSzPct val="100000"/>
              <a:defRPr sz="1400"/>
            </a:lvl3pPr>
            <a:lvl4pPr rtl="0">
              <a:spcBef>
                <a:spcPts val="0"/>
              </a:spcBef>
              <a:buSzPct val="100000"/>
              <a:defRPr sz="1400"/>
            </a:lvl4pPr>
            <a:lvl5pPr rtl="0">
              <a:spcBef>
                <a:spcPts val="0"/>
              </a:spcBef>
              <a:buSzPct val="100000"/>
              <a:defRPr sz="1400"/>
            </a:lvl5pPr>
            <a:lvl6pPr rtl="0">
              <a:spcBef>
                <a:spcPts val="0"/>
              </a:spcBef>
              <a:buSzPct val="100000"/>
              <a:defRPr sz="1400"/>
            </a:lvl6pPr>
            <a:lvl7pPr rtl="0">
              <a:spcBef>
                <a:spcPts val="0"/>
              </a:spcBef>
              <a:buSzPct val="100000"/>
              <a:defRPr sz="1400"/>
            </a:lvl7pPr>
            <a:lvl8pPr rtl="0">
              <a:spcBef>
                <a:spcPts val="0"/>
              </a:spcBef>
              <a:buSzPct val="100000"/>
              <a:defRPr sz="1400"/>
            </a:lvl8pPr>
            <a:lvl9pPr rtl="0">
              <a:spcBef>
                <a:spcPts val="0"/>
              </a:spcBef>
              <a:buSzPct val="100000"/>
              <a:defRPr sz="1400"/>
            </a:lvl9pPr>
          </a:lstStyle>
          <a:p>
            <a:pPr lvl="0"/>
            <a:r>
              <a:rPr lang="en-US"/>
              <a:t>Edit Master text styles</a:t>
            </a:r>
          </a:p>
        </p:txBody>
      </p:sp>
      <p:sp>
        <p:nvSpPr>
          <p:cNvPr id="280" name="Shape 280"/>
          <p:cNvSpPr txBox="1">
            <a:spLocks noGrp="1"/>
          </p:cNvSpPr>
          <p:nvPr>
            <p:ph type="subTitle" idx="5"/>
          </p:nvPr>
        </p:nvSpPr>
        <p:spPr>
          <a:xfrm>
            <a:off x="727244" y="730950"/>
            <a:ext cx="2290161" cy="587533"/>
          </a:xfrm>
          <a:prstGeom prst="rect">
            <a:avLst/>
          </a:prstGeom>
        </p:spPr>
        <p:txBody>
          <a:bodyPr lIns="91425" tIns="91425" rIns="91425" bIns="91425" anchor="t" anchorCtr="0"/>
          <a:lstStyle>
            <a:lvl1pPr rtl="0">
              <a:spcBef>
                <a:spcPts val="0"/>
              </a:spcBef>
              <a:buNone/>
              <a:defRPr sz="1400">
                <a:solidFill>
                  <a:schemeClr val="accent1"/>
                </a:solidFill>
                <a:latin typeface="Raleway"/>
                <a:ea typeface="Raleway"/>
                <a:cs typeface="Raleway"/>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a:spcBef>
                <a:spcPts val="0"/>
              </a:spcBef>
              <a:buNone/>
              <a:defRPr/>
            </a:lvl9pPr>
          </a:lstStyle>
          <a:p>
            <a:r>
              <a:rPr lang="en-US"/>
              <a:t>Click to edit Master subtitle style</a:t>
            </a:r>
            <a:endParaRPr dirty="0"/>
          </a:p>
        </p:txBody>
      </p:sp>
      <p:sp>
        <p:nvSpPr>
          <p:cNvPr id="281" name="Shape 281"/>
          <p:cNvSpPr txBox="1">
            <a:spLocks noGrp="1"/>
          </p:cNvSpPr>
          <p:nvPr>
            <p:ph type="subTitle" idx="6"/>
          </p:nvPr>
        </p:nvSpPr>
        <p:spPr>
          <a:xfrm>
            <a:off x="3429154" y="730950"/>
            <a:ext cx="2285692" cy="587533"/>
          </a:xfrm>
          <a:prstGeom prst="rect">
            <a:avLst/>
          </a:prstGeom>
        </p:spPr>
        <p:txBody>
          <a:bodyPr lIns="91425" tIns="91425" rIns="91425" bIns="91425" anchor="t" anchorCtr="0"/>
          <a:lstStyle>
            <a:lvl1pPr rtl="0">
              <a:spcBef>
                <a:spcPts val="0"/>
              </a:spcBef>
              <a:buNone/>
              <a:defRPr sz="1400">
                <a:solidFill>
                  <a:schemeClr val="accent1"/>
                </a:solidFill>
                <a:latin typeface="Raleway"/>
                <a:ea typeface="Raleway"/>
                <a:cs typeface="Raleway"/>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rtl="0">
              <a:spcBef>
                <a:spcPts val="0"/>
              </a:spcBef>
              <a:buNone/>
              <a:defRPr/>
            </a:lvl9pPr>
          </a:lstStyle>
          <a:p>
            <a:r>
              <a:rPr lang="en-US"/>
              <a:t>Click to edit Master subtitle style</a:t>
            </a:r>
            <a:endParaRPr dirty="0"/>
          </a:p>
        </p:txBody>
      </p:sp>
      <p:sp>
        <p:nvSpPr>
          <p:cNvPr id="282" name="Shape 282"/>
          <p:cNvSpPr txBox="1">
            <a:spLocks noGrp="1"/>
          </p:cNvSpPr>
          <p:nvPr>
            <p:ph type="subTitle" idx="7"/>
          </p:nvPr>
        </p:nvSpPr>
        <p:spPr>
          <a:xfrm>
            <a:off x="6130638" y="730950"/>
            <a:ext cx="2270787" cy="587533"/>
          </a:xfrm>
          <a:prstGeom prst="rect">
            <a:avLst/>
          </a:prstGeom>
        </p:spPr>
        <p:txBody>
          <a:bodyPr lIns="91425" tIns="91425" rIns="91425" bIns="91425" anchor="t" anchorCtr="0"/>
          <a:lstStyle>
            <a:lvl1pPr rtl="0">
              <a:spcBef>
                <a:spcPts val="0"/>
              </a:spcBef>
              <a:buNone/>
              <a:defRPr sz="1400">
                <a:solidFill>
                  <a:schemeClr val="accent1"/>
                </a:solidFill>
                <a:latin typeface="Raleway"/>
                <a:ea typeface="Raleway"/>
                <a:cs typeface="Raleway"/>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rtl="0">
              <a:spcBef>
                <a:spcPts val="0"/>
              </a:spcBef>
              <a:buNone/>
              <a:defRPr/>
            </a:lvl9pPr>
          </a:lstStyle>
          <a:p>
            <a:r>
              <a:rPr lang="en-US"/>
              <a:t>Click to edit Master subtitle style</a:t>
            </a:r>
            <a:endParaRPr dirty="0"/>
          </a:p>
        </p:txBody>
      </p:sp>
      <p:sp>
        <p:nvSpPr>
          <p:cNvPr id="13" name="Title 1"/>
          <p:cNvSpPr>
            <a:spLocks noGrp="1"/>
          </p:cNvSpPr>
          <p:nvPr>
            <p:ph type="title" hasCustomPrompt="1"/>
          </p:nvPr>
        </p:nvSpPr>
        <p:spPr>
          <a:xfrm>
            <a:off x="229325" y="229326"/>
            <a:ext cx="5001899" cy="425872"/>
          </a:xfrm>
        </p:spPr>
        <p:txBody>
          <a:bodyPr vert="horz" anchor="t"/>
          <a:lstStyle>
            <a:lvl1pPr>
              <a:defRPr sz="1400">
                <a:solidFill>
                  <a:schemeClr val="bg2"/>
                </a:solidFill>
              </a:defRPr>
            </a:lvl1pPr>
          </a:lstStyle>
          <a:p>
            <a:r>
              <a:rPr lang="en-US" dirty="0"/>
              <a:t>CLICK TO EDIT MASTER TITLE STYLE</a:t>
            </a:r>
          </a:p>
        </p:txBody>
      </p:sp>
      <p:sp>
        <p:nvSpPr>
          <p:cNvPr id="14" name="Slide Number Placeholder 3"/>
          <p:cNvSpPr>
            <a:spLocks noGrp="1"/>
          </p:cNvSpPr>
          <p:nvPr>
            <p:ph type="sldNum" sz="quarter" idx="4"/>
          </p:nvPr>
        </p:nvSpPr>
        <p:spPr>
          <a:xfrm>
            <a:off x="9644" y="4866222"/>
            <a:ext cx="603138" cy="274637"/>
          </a:xfrm>
          <a:prstGeom prst="rect">
            <a:avLst/>
          </a:prstGeom>
        </p:spPr>
        <p:txBody>
          <a:bodyPr vert="horz" lIns="91440" tIns="45720" rIns="91440" bIns="45720" rtlCol="0" anchor="ctr"/>
          <a:lstStyle>
            <a:lvl1pPr algn="l">
              <a:defRPr sz="900">
                <a:solidFill>
                  <a:schemeClr val="bg2"/>
                </a:solidFill>
                <a:latin typeface="Helvetica Neue"/>
                <a:cs typeface="Helvetica Neue"/>
              </a:defRPr>
            </a:lvl1pPr>
          </a:lstStyle>
          <a:p>
            <a:fld id="{95E3A436-1048-CA4E-9C3F-FCB70029503E}" type="slidenum">
              <a:rPr lang="en-US" smtClean="0"/>
              <a:pPr/>
              <a:t>‹#›</a:t>
            </a:fld>
            <a:endParaRPr lang="en-US"/>
          </a:p>
        </p:txBody>
      </p:sp>
      <p:grpSp>
        <p:nvGrpSpPr>
          <p:cNvPr id="15" name="Group 14"/>
          <p:cNvGrpSpPr/>
          <p:nvPr/>
        </p:nvGrpSpPr>
        <p:grpSpPr>
          <a:xfrm>
            <a:off x="632506" y="755175"/>
            <a:ext cx="5403650" cy="4199400"/>
            <a:chOff x="655503" y="755175"/>
            <a:chExt cx="5403650" cy="4199400"/>
          </a:xfrm>
        </p:grpSpPr>
        <p:cxnSp>
          <p:nvCxnSpPr>
            <p:cNvPr id="16" name="Shape 273"/>
            <p:cNvCxnSpPr/>
            <p:nvPr/>
          </p:nvCxnSpPr>
          <p:spPr>
            <a:xfrm>
              <a:off x="655503" y="755175"/>
              <a:ext cx="0" cy="4199400"/>
            </a:xfrm>
            <a:prstGeom prst="straightConnector1">
              <a:avLst/>
            </a:prstGeom>
            <a:noFill/>
            <a:ln w="9525" cap="flat">
              <a:solidFill>
                <a:srgbClr val="C11F2F"/>
              </a:solidFill>
              <a:prstDash val="solid"/>
              <a:round/>
              <a:headEnd type="none" w="lg" len="lg"/>
              <a:tailEnd type="none" w="lg" len="lg"/>
            </a:ln>
          </p:spPr>
        </p:cxnSp>
        <p:cxnSp>
          <p:nvCxnSpPr>
            <p:cNvPr id="17" name="Shape 274"/>
            <p:cNvCxnSpPr/>
            <p:nvPr/>
          </p:nvCxnSpPr>
          <p:spPr>
            <a:xfrm>
              <a:off x="3357328" y="755175"/>
              <a:ext cx="0" cy="4199400"/>
            </a:xfrm>
            <a:prstGeom prst="straightConnector1">
              <a:avLst/>
            </a:prstGeom>
            <a:noFill/>
            <a:ln w="9525" cap="flat">
              <a:solidFill>
                <a:srgbClr val="C11F2F"/>
              </a:solidFill>
              <a:prstDash val="solid"/>
              <a:round/>
              <a:headEnd type="none" w="lg" len="lg"/>
              <a:tailEnd type="none" w="lg" len="lg"/>
            </a:ln>
          </p:spPr>
        </p:cxnSp>
        <p:cxnSp>
          <p:nvCxnSpPr>
            <p:cNvPr id="18" name="Shape 275"/>
            <p:cNvCxnSpPr/>
            <p:nvPr/>
          </p:nvCxnSpPr>
          <p:spPr>
            <a:xfrm>
              <a:off x="6059153" y="755175"/>
              <a:ext cx="0" cy="4199400"/>
            </a:xfrm>
            <a:prstGeom prst="straightConnector1">
              <a:avLst/>
            </a:prstGeom>
            <a:noFill/>
            <a:ln w="9525" cap="flat">
              <a:solidFill>
                <a:srgbClr val="C11F2F"/>
              </a:solidFill>
              <a:prstDash val="solid"/>
              <a:round/>
              <a:headEnd type="none" w="lg" len="lg"/>
              <a:tailEnd type="none" w="lg" len="lg"/>
            </a:ln>
          </p:spPr>
        </p:cxnSp>
      </p:grpSp>
    </p:spTree>
    <p:extLst>
      <p:ext uri="{BB962C8B-B14F-4D97-AF65-F5344CB8AC3E}">
        <p14:creationId xmlns:p14="http://schemas.microsoft.com/office/powerpoint/2010/main" val="7154347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DMI TEMPLATE - Chart 5">
    <p:spTree>
      <p:nvGrpSpPr>
        <p:cNvPr id="1" name="Shape 283"/>
        <p:cNvGrpSpPr/>
        <p:nvPr/>
      </p:nvGrpSpPr>
      <p:grpSpPr>
        <a:xfrm>
          <a:off x="0" y="0"/>
          <a:ext cx="0" cy="0"/>
          <a:chOff x="0" y="0"/>
          <a:chExt cx="0" cy="0"/>
        </a:xfrm>
      </p:grpSpPr>
      <p:cxnSp>
        <p:nvCxnSpPr>
          <p:cNvPr id="284" name="Shape 284"/>
          <p:cNvCxnSpPr/>
          <p:nvPr/>
        </p:nvCxnSpPr>
        <p:spPr>
          <a:xfrm flipH="1">
            <a:off x="351439" y="3056579"/>
            <a:ext cx="8400000" cy="16800"/>
          </a:xfrm>
          <a:prstGeom prst="straightConnector1">
            <a:avLst/>
          </a:prstGeom>
          <a:noFill/>
          <a:ln w="9525" cap="flat">
            <a:solidFill>
              <a:srgbClr val="CCCCCC">
                <a:alpha val="63919"/>
              </a:srgbClr>
            </a:solidFill>
            <a:prstDash val="solid"/>
            <a:miter/>
            <a:headEnd type="none" w="med" len="med"/>
            <a:tailEnd type="none" w="med" len="med"/>
          </a:ln>
        </p:spPr>
      </p:cxnSp>
      <p:cxnSp>
        <p:nvCxnSpPr>
          <p:cNvPr id="285" name="Shape 285"/>
          <p:cNvCxnSpPr/>
          <p:nvPr/>
        </p:nvCxnSpPr>
        <p:spPr>
          <a:xfrm flipH="1">
            <a:off x="351439" y="4021879"/>
            <a:ext cx="8400000" cy="16800"/>
          </a:xfrm>
          <a:prstGeom prst="straightConnector1">
            <a:avLst/>
          </a:prstGeom>
          <a:noFill/>
          <a:ln w="9525" cap="flat">
            <a:solidFill>
              <a:srgbClr val="CCCCCC">
                <a:alpha val="63919"/>
              </a:srgbClr>
            </a:solidFill>
            <a:prstDash val="solid"/>
            <a:miter/>
            <a:headEnd type="none" w="med" len="med"/>
            <a:tailEnd type="none" w="med" len="med"/>
          </a:ln>
        </p:spPr>
      </p:cxnSp>
      <p:cxnSp>
        <p:nvCxnSpPr>
          <p:cNvPr id="286" name="Shape 286"/>
          <p:cNvCxnSpPr/>
          <p:nvPr/>
        </p:nvCxnSpPr>
        <p:spPr>
          <a:xfrm>
            <a:off x="1800450" y="767601"/>
            <a:ext cx="0" cy="4016100"/>
          </a:xfrm>
          <a:prstGeom prst="straightConnector1">
            <a:avLst/>
          </a:prstGeom>
          <a:noFill/>
          <a:ln w="9525" cap="flat">
            <a:solidFill>
              <a:srgbClr val="C11F2F"/>
            </a:solidFill>
            <a:prstDash val="solid"/>
            <a:miter/>
            <a:headEnd type="none" w="med" len="med"/>
            <a:tailEnd type="none" w="med" len="med"/>
          </a:ln>
        </p:spPr>
      </p:cxnSp>
      <p:cxnSp>
        <p:nvCxnSpPr>
          <p:cNvPr id="287" name="Shape 287"/>
          <p:cNvCxnSpPr/>
          <p:nvPr/>
        </p:nvCxnSpPr>
        <p:spPr>
          <a:xfrm>
            <a:off x="2956708" y="767601"/>
            <a:ext cx="0" cy="4016100"/>
          </a:xfrm>
          <a:prstGeom prst="straightConnector1">
            <a:avLst/>
          </a:prstGeom>
          <a:noFill/>
          <a:ln w="9525" cap="flat">
            <a:solidFill>
              <a:srgbClr val="C11F2F"/>
            </a:solidFill>
            <a:prstDash val="solid"/>
            <a:miter/>
            <a:headEnd type="none" w="med" len="med"/>
            <a:tailEnd type="none" w="med" len="med"/>
          </a:ln>
        </p:spPr>
      </p:cxnSp>
      <p:cxnSp>
        <p:nvCxnSpPr>
          <p:cNvPr id="288" name="Shape 288"/>
          <p:cNvCxnSpPr/>
          <p:nvPr/>
        </p:nvCxnSpPr>
        <p:spPr>
          <a:xfrm>
            <a:off x="4112967" y="767601"/>
            <a:ext cx="0" cy="4016100"/>
          </a:xfrm>
          <a:prstGeom prst="straightConnector1">
            <a:avLst/>
          </a:prstGeom>
          <a:noFill/>
          <a:ln w="9525" cap="flat">
            <a:solidFill>
              <a:srgbClr val="C11F2F"/>
            </a:solidFill>
            <a:prstDash val="solid"/>
            <a:miter/>
            <a:headEnd type="none" w="med" len="med"/>
            <a:tailEnd type="none" w="med" len="med"/>
          </a:ln>
        </p:spPr>
      </p:cxnSp>
      <p:cxnSp>
        <p:nvCxnSpPr>
          <p:cNvPr id="289" name="Shape 289"/>
          <p:cNvCxnSpPr/>
          <p:nvPr/>
        </p:nvCxnSpPr>
        <p:spPr>
          <a:xfrm>
            <a:off x="5269225" y="767601"/>
            <a:ext cx="0" cy="4016100"/>
          </a:xfrm>
          <a:prstGeom prst="straightConnector1">
            <a:avLst/>
          </a:prstGeom>
          <a:noFill/>
          <a:ln w="9525" cap="flat">
            <a:solidFill>
              <a:srgbClr val="C11F2F"/>
            </a:solidFill>
            <a:prstDash val="solid"/>
            <a:miter/>
            <a:headEnd type="none" w="med" len="med"/>
            <a:tailEnd type="none" w="med" len="med"/>
          </a:ln>
        </p:spPr>
      </p:cxnSp>
      <p:cxnSp>
        <p:nvCxnSpPr>
          <p:cNvPr id="290" name="Shape 290"/>
          <p:cNvCxnSpPr/>
          <p:nvPr/>
        </p:nvCxnSpPr>
        <p:spPr>
          <a:xfrm>
            <a:off x="6425484" y="767601"/>
            <a:ext cx="0" cy="4016100"/>
          </a:xfrm>
          <a:prstGeom prst="straightConnector1">
            <a:avLst/>
          </a:prstGeom>
          <a:noFill/>
          <a:ln w="9525" cap="flat">
            <a:solidFill>
              <a:srgbClr val="C11F2F"/>
            </a:solidFill>
            <a:prstDash val="solid"/>
            <a:miter/>
            <a:headEnd type="none" w="med" len="med"/>
            <a:tailEnd type="none" w="med" len="med"/>
          </a:ln>
        </p:spPr>
      </p:cxnSp>
      <p:cxnSp>
        <p:nvCxnSpPr>
          <p:cNvPr id="291" name="Shape 291"/>
          <p:cNvCxnSpPr/>
          <p:nvPr/>
        </p:nvCxnSpPr>
        <p:spPr>
          <a:xfrm>
            <a:off x="7581742" y="767601"/>
            <a:ext cx="0" cy="4016100"/>
          </a:xfrm>
          <a:prstGeom prst="straightConnector1">
            <a:avLst/>
          </a:prstGeom>
          <a:noFill/>
          <a:ln w="9525" cap="flat">
            <a:solidFill>
              <a:srgbClr val="C11F2F"/>
            </a:solidFill>
            <a:prstDash val="solid"/>
            <a:miter/>
            <a:headEnd type="none" w="med" len="med"/>
            <a:tailEnd type="none" w="med" len="med"/>
          </a:ln>
        </p:spPr>
      </p:cxnSp>
      <p:cxnSp>
        <p:nvCxnSpPr>
          <p:cNvPr id="292" name="Shape 292"/>
          <p:cNvCxnSpPr/>
          <p:nvPr/>
        </p:nvCxnSpPr>
        <p:spPr>
          <a:xfrm rot="10800000">
            <a:off x="360725" y="1168275"/>
            <a:ext cx="8370300" cy="0"/>
          </a:xfrm>
          <a:prstGeom prst="straightConnector1">
            <a:avLst/>
          </a:prstGeom>
          <a:noFill/>
          <a:ln w="28575" cap="flat">
            <a:solidFill>
              <a:srgbClr val="666666"/>
            </a:solidFill>
            <a:prstDash val="solid"/>
            <a:miter/>
            <a:headEnd type="none" w="med" len="med"/>
            <a:tailEnd type="none" w="med" len="med"/>
          </a:ln>
        </p:spPr>
      </p:cxnSp>
      <p:cxnSp>
        <p:nvCxnSpPr>
          <p:cNvPr id="293" name="Shape 293"/>
          <p:cNvCxnSpPr/>
          <p:nvPr/>
        </p:nvCxnSpPr>
        <p:spPr>
          <a:xfrm flipH="1">
            <a:off x="351439" y="2091279"/>
            <a:ext cx="8400000" cy="16800"/>
          </a:xfrm>
          <a:prstGeom prst="straightConnector1">
            <a:avLst/>
          </a:prstGeom>
          <a:noFill/>
          <a:ln w="9525" cap="flat">
            <a:solidFill>
              <a:srgbClr val="CCCCCC">
                <a:alpha val="63919"/>
              </a:srgbClr>
            </a:solidFill>
            <a:prstDash val="solid"/>
            <a:miter/>
            <a:headEnd type="none" w="med" len="med"/>
            <a:tailEnd type="none" w="med" len="med"/>
          </a:ln>
        </p:spPr>
      </p:cxnSp>
      <p:sp>
        <p:nvSpPr>
          <p:cNvPr id="294" name="Shape 294"/>
          <p:cNvSpPr txBox="1">
            <a:spLocks noGrp="1"/>
          </p:cNvSpPr>
          <p:nvPr>
            <p:ph type="body" idx="1"/>
          </p:nvPr>
        </p:nvSpPr>
        <p:spPr>
          <a:xfrm>
            <a:off x="372650" y="1232575"/>
            <a:ext cx="1427699" cy="858599"/>
          </a:xfrm>
          <a:prstGeom prst="rect">
            <a:avLst/>
          </a:prstGeom>
        </p:spPr>
        <p:txBody>
          <a:bodyPr lIns="91425" tIns="91425" rIns="91425" bIns="91425" anchor="ctr" anchorCtr="0"/>
          <a:lstStyle>
            <a:lvl1pPr rtl="0">
              <a:spcBef>
                <a:spcPts val="0"/>
              </a:spcBef>
              <a:buSzPct val="100000"/>
              <a:defRPr sz="1400">
                <a:solidFill>
                  <a:srgbClr val="292D31"/>
                </a:solidFill>
                <a:latin typeface="Raleway"/>
                <a:ea typeface="Raleway"/>
                <a:cs typeface="Raleway"/>
              </a:defRPr>
            </a:lvl1pPr>
            <a:lvl2pPr rtl="0">
              <a:spcBef>
                <a:spcPts val="0"/>
              </a:spcBef>
              <a:buSzPct val="100000"/>
              <a:defRPr sz="1600"/>
            </a:lvl2pPr>
            <a:lvl3pPr rtl="0">
              <a:spcBef>
                <a:spcPts val="0"/>
              </a:spcBef>
              <a:buSzPct val="100000"/>
              <a:defRPr sz="1600"/>
            </a:lvl3pPr>
            <a:lvl4pPr rtl="0">
              <a:spcBef>
                <a:spcPts val="0"/>
              </a:spcBef>
              <a:buSzPct val="100000"/>
              <a:defRPr sz="1600"/>
            </a:lvl4pPr>
            <a:lvl5pPr rtl="0">
              <a:spcBef>
                <a:spcPts val="0"/>
              </a:spcBef>
              <a:buSzPct val="100000"/>
              <a:defRPr sz="1600"/>
            </a:lvl5pPr>
            <a:lvl6pPr rtl="0">
              <a:spcBef>
                <a:spcPts val="0"/>
              </a:spcBef>
              <a:buSzPct val="100000"/>
              <a:defRPr sz="1600"/>
            </a:lvl6pPr>
            <a:lvl7pPr rtl="0">
              <a:spcBef>
                <a:spcPts val="0"/>
              </a:spcBef>
              <a:buSzPct val="100000"/>
              <a:defRPr sz="1600"/>
            </a:lvl7pPr>
            <a:lvl8pPr rtl="0">
              <a:spcBef>
                <a:spcPts val="0"/>
              </a:spcBef>
              <a:buSzPct val="100000"/>
              <a:defRPr sz="1600"/>
            </a:lvl8pPr>
            <a:lvl9pPr>
              <a:spcBef>
                <a:spcPts val="0"/>
              </a:spcBef>
              <a:buSzPct val="100000"/>
              <a:defRPr sz="1600"/>
            </a:lvl9pPr>
          </a:lstStyle>
          <a:p>
            <a:pPr lvl="0"/>
            <a:r>
              <a:rPr lang="en-US"/>
              <a:t>Edit Master text styles</a:t>
            </a:r>
          </a:p>
        </p:txBody>
      </p:sp>
      <p:sp>
        <p:nvSpPr>
          <p:cNvPr id="295" name="Shape 295"/>
          <p:cNvSpPr txBox="1">
            <a:spLocks noGrp="1"/>
          </p:cNvSpPr>
          <p:nvPr>
            <p:ph type="body" idx="2"/>
          </p:nvPr>
        </p:nvSpPr>
        <p:spPr>
          <a:xfrm>
            <a:off x="372725" y="2214780"/>
            <a:ext cx="1427699" cy="858599"/>
          </a:xfrm>
          <a:prstGeom prst="rect">
            <a:avLst/>
          </a:prstGeom>
        </p:spPr>
        <p:txBody>
          <a:bodyPr lIns="91425" tIns="91425" rIns="91425" bIns="91425" anchor="ctr" anchorCtr="0"/>
          <a:lstStyle>
            <a:lvl1pPr rtl="0">
              <a:spcBef>
                <a:spcPts val="0"/>
              </a:spcBef>
              <a:buSzPct val="100000"/>
              <a:defRPr sz="1400">
                <a:solidFill>
                  <a:srgbClr val="292D31"/>
                </a:solidFill>
                <a:latin typeface="Raleway"/>
                <a:ea typeface="Raleway"/>
                <a:cs typeface="Raleway"/>
              </a:defRPr>
            </a:lvl1pPr>
            <a:lvl2pPr rtl="0">
              <a:spcBef>
                <a:spcPts val="0"/>
              </a:spcBef>
              <a:buSzPct val="100000"/>
              <a:defRPr sz="1600"/>
            </a:lvl2pPr>
            <a:lvl3pPr rtl="0">
              <a:spcBef>
                <a:spcPts val="0"/>
              </a:spcBef>
              <a:buSzPct val="100000"/>
              <a:defRPr sz="1600"/>
            </a:lvl3pPr>
            <a:lvl4pPr rtl="0">
              <a:spcBef>
                <a:spcPts val="0"/>
              </a:spcBef>
              <a:buSzPct val="100000"/>
              <a:defRPr sz="1600"/>
            </a:lvl4pPr>
            <a:lvl5pPr rtl="0">
              <a:spcBef>
                <a:spcPts val="0"/>
              </a:spcBef>
              <a:buSzPct val="100000"/>
              <a:defRPr sz="1600"/>
            </a:lvl5pPr>
            <a:lvl6pPr rtl="0">
              <a:spcBef>
                <a:spcPts val="0"/>
              </a:spcBef>
              <a:buSzPct val="100000"/>
              <a:defRPr sz="1600"/>
            </a:lvl6pPr>
            <a:lvl7pPr rtl="0">
              <a:spcBef>
                <a:spcPts val="0"/>
              </a:spcBef>
              <a:buSzPct val="100000"/>
              <a:defRPr sz="1600"/>
            </a:lvl7pPr>
            <a:lvl8pPr rtl="0">
              <a:spcBef>
                <a:spcPts val="0"/>
              </a:spcBef>
              <a:buSzPct val="100000"/>
              <a:defRPr sz="1600"/>
            </a:lvl8pPr>
            <a:lvl9pPr rtl="0">
              <a:spcBef>
                <a:spcPts val="0"/>
              </a:spcBef>
              <a:buSzPct val="100000"/>
              <a:defRPr sz="1600"/>
            </a:lvl9pPr>
          </a:lstStyle>
          <a:p>
            <a:pPr lvl="0"/>
            <a:r>
              <a:rPr lang="en-US"/>
              <a:t>Edit Master text styles</a:t>
            </a:r>
          </a:p>
        </p:txBody>
      </p:sp>
      <p:sp>
        <p:nvSpPr>
          <p:cNvPr id="296" name="Shape 296"/>
          <p:cNvSpPr txBox="1">
            <a:spLocks noGrp="1"/>
          </p:cNvSpPr>
          <p:nvPr>
            <p:ph type="body" idx="3"/>
          </p:nvPr>
        </p:nvSpPr>
        <p:spPr>
          <a:xfrm>
            <a:off x="372725" y="3180080"/>
            <a:ext cx="1427699" cy="858599"/>
          </a:xfrm>
          <a:prstGeom prst="rect">
            <a:avLst/>
          </a:prstGeom>
        </p:spPr>
        <p:txBody>
          <a:bodyPr lIns="91425" tIns="91425" rIns="91425" bIns="91425" anchor="ctr" anchorCtr="0"/>
          <a:lstStyle>
            <a:lvl1pPr rtl="0">
              <a:spcBef>
                <a:spcPts val="0"/>
              </a:spcBef>
              <a:buSzPct val="100000"/>
              <a:defRPr sz="1400">
                <a:solidFill>
                  <a:srgbClr val="292D31"/>
                </a:solidFill>
                <a:latin typeface="Raleway"/>
                <a:ea typeface="Raleway"/>
                <a:cs typeface="Raleway"/>
              </a:defRPr>
            </a:lvl1pPr>
            <a:lvl2pPr rtl="0">
              <a:spcBef>
                <a:spcPts val="0"/>
              </a:spcBef>
              <a:buSzPct val="100000"/>
              <a:defRPr sz="1600"/>
            </a:lvl2pPr>
            <a:lvl3pPr rtl="0">
              <a:spcBef>
                <a:spcPts val="0"/>
              </a:spcBef>
              <a:buSzPct val="100000"/>
              <a:defRPr sz="1600"/>
            </a:lvl3pPr>
            <a:lvl4pPr rtl="0">
              <a:spcBef>
                <a:spcPts val="0"/>
              </a:spcBef>
              <a:buSzPct val="100000"/>
              <a:defRPr sz="1600"/>
            </a:lvl4pPr>
            <a:lvl5pPr rtl="0">
              <a:spcBef>
                <a:spcPts val="0"/>
              </a:spcBef>
              <a:buSzPct val="100000"/>
              <a:defRPr sz="1600"/>
            </a:lvl5pPr>
            <a:lvl6pPr rtl="0">
              <a:spcBef>
                <a:spcPts val="0"/>
              </a:spcBef>
              <a:buSzPct val="100000"/>
              <a:defRPr sz="1600"/>
            </a:lvl6pPr>
            <a:lvl7pPr rtl="0">
              <a:spcBef>
                <a:spcPts val="0"/>
              </a:spcBef>
              <a:buSzPct val="100000"/>
              <a:defRPr sz="1600"/>
            </a:lvl7pPr>
            <a:lvl8pPr rtl="0">
              <a:spcBef>
                <a:spcPts val="0"/>
              </a:spcBef>
              <a:buSzPct val="100000"/>
              <a:defRPr sz="1600"/>
            </a:lvl8pPr>
            <a:lvl9pPr rtl="0">
              <a:spcBef>
                <a:spcPts val="0"/>
              </a:spcBef>
              <a:buSzPct val="100000"/>
              <a:defRPr sz="1600"/>
            </a:lvl9pPr>
          </a:lstStyle>
          <a:p>
            <a:pPr lvl="0"/>
            <a:r>
              <a:rPr lang="en-US"/>
              <a:t>Edit Master text styles</a:t>
            </a:r>
          </a:p>
        </p:txBody>
      </p:sp>
      <p:sp>
        <p:nvSpPr>
          <p:cNvPr id="297" name="Shape 297"/>
          <p:cNvSpPr txBox="1">
            <a:spLocks noGrp="1"/>
          </p:cNvSpPr>
          <p:nvPr>
            <p:ph type="body" idx="4"/>
          </p:nvPr>
        </p:nvSpPr>
        <p:spPr>
          <a:xfrm>
            <a:off x="372750" y="4151358"/>
            <a:ext cx="1427699" cy="858599"/>
          </a:xfrm>
          <a:prstGeom prst="rect">
            <a:avLst/>
          </a:prstGeom>
        </p:spPr>
        <p:txBody>
          <a:bodyPr lIns="91425" tIns="91425" rIns="91425" bIns="91425" anchor="ctr" anchorCtr="0"/>
          <a:lstStyle>
            <a:lvl1pPr rtl="0">
              <a:spcBef>
                <a:spcPts val="0"/>
              </a:spcBef>
              <a:buSzPct val="100000"/>
              <a:defRPr sz="1400">
                <a:solidFill>
                  <a:srgbClr val="292D31"/>
                </a:solidFill>
                <a:latin typeface="Raleway"/>
                <a:ea typeface="Raleway"/>
                <a:cs typeface="Raleway"/>
              </a:defRPr>
            </a:lvl1pPr>
            <a:lvl2pPr rtl="0">
              <a:spcBef>
                <a:spcPts val="0"/>
              </a:spcBef>
              <a:buSzPct val="100000"/>
              <a:defRPr sz="1600"/>
            </a:lvl2pPr>
            <a:lvl3pPr rtl="0">
              <a:spcBef>
                <a:spcPts val="0"/>
              </a:spcBef>
              <a:buSzPct val="100000"/>
              <a:defRPr sz="1600"/>
            </a:lvl3pPr>
            <a:lvl4pPr rtl="0">
              <a:spcBef>
                <a:spcPts val="0"/>
              </a:spcBef>
              <a:buSzPct val="100000"/>
              <a:defRPr sz="1600"/>
            </a:lvl4pPr>
            <a:lvl5pPr rtl="0">
              <a:spcBef>
                <a:spcPts val="0"/>
              </a:spcBef>
              <a:buSzPct val="100000"/>
              <a:defRPr sz="1600"/>
            </a:lvl5pPr>
            <a:lvl6pPr rtl="0">
              <a:spcBef>
                <a:spcPts val="0"/>
              </a:spcBef>
              <a:buSzPct val="100000"/>
              <a:defRPr sz="1600"/>
            </a:lvl6pPr>
            <a:lvl7pPr rtl="0">
              <a:spcBef>
                <a:spcPts val="0"/>
              </a:spcBef>
              <a:buSzPct val="100000"/>
              <a:defRPr sz="1600"/>
            </a:lvl7pPr>
            <a:lvl8pPr rtl="0">
              <a:spcBef>
                <a:spcPts val="0"/>
              </a:spcBef>
              <a:buSzPct val="100000"/>
              <a:defRPr sz="1600"/>
            </a:lvl8pPr>
            <a:lvl9pPr rtl="0">
              <a:spcBef>
                <a:spcPts val="0"/>
              </a:spcBef>
              <a:buSzPct val="100000"/>
              <a:defRPr sz="1600"/>
            </a:lvl9pPr>
          </a:lstStyle>
          <a:p>
            <a:pPr lvl="0"/>
            <a:r>
              <a:rPr lang="en-US"/>
              <a:t>Edit Master text styles</a:t>
            </a:r>
          </a:p>
        </p:txBody>
      </p:sp>
      <p:sp>
        <p:nvSpPr>
          <p:cNvPr id="298" name="Shape 298"/>
          <p:cNvSpPr txBox="1">
            <a:spLocks noGrp="1"/>
          </p:cNvSpPr>
          <p:nvPr>
            <p:ph type="body" idx="5"/>
          </p:nvPr>
        </p:nvSpPr>
        <p:spPr>
          <a:xfrm>
            <a:off x="1800450" y="760845"/>
            <a:ext cx="1156199" cy="400799"/>
          </a:xfrm>
          <a:prstGeom prst="rect">
            <a:avLst/>
          </a:prstGeom>
        </p:spPr>
        <p:txBody>
          <a:bodyPr lIns="91425" tIns="91425" rIns="91425" bIns="91425" anchor="t" anchorCtr="0"/>
          <a:lstStyle>
            <a:lvl1pPr algn="ctr" rtl="0">
              <a:lnSpc>
                <a:spcPct val="90000"/>
              </a:lnSpc>
              <a:spcBef>
                <a:spcPts val="0"/>
              </a:spcBef>
              <a:buClr>
                <a:srgbClr val="E2102C"/>
              </a:buClr>
              <a:buSzPct val="100000"/>
              <a:defRPr sz="1100">
                <a:solidFill>
                  <a:schemeClr val="accent1"/>
                </a:solidFill>
                <a:latin typeface="Raleway"/>
                <a:ea typeface="Raleway"/>
                <a:cs typeface="Raleway"/>
              </a:defRPr>
            </a:lvl1pPr>
            <a:lvl2pPr algn="ctr" rtl="0">
              <a:spcBef>
                <a:spcPts val="0"/>
              </a:spcBef>
              <a:buClr>
                <a:srgbClr val="E2102C"/>
              </a:buClr>
              <a:buSzPct val="100000"/>
              <a:defRPr sz="1200">
                <a:solidFill>
                  <a:srgbClr val="E2102C"/>
                </a:solidFill>
              </a:defRPr>
            </a:lvl2pPr>
            <a:lvl3pPr algn="ctr" rtl="0">
              <a:spcBef>
                <a:spcPts val="0"/>
              </a:spcBef>
              <a:buClr>
                <a:srgbClr val="E2102C"/>
              </a:buClr>
              <a:buSzPct val="100000"/>
              <a:defRPr sz="1200">
                <a:solidFill>
                  <a:srgbClr val="E2102C"/>
                </a:solidFill>
              </a:defRPr>
            </a:lvl3pPr>
            <a:lvl4pPr algn="ctr" rtl="0">
              <a:spcBef>
                <a:spcPts val="0"/>
              </a:spcBef>
              <a:buClr>
                <a:srgbClr val="E2102C"/>
              </a:buClr>
              <a:buSzPct val="100000"/>
              <a:defRPr sz="1200">
                <a:solidFill>
                  <a:srgbClr val="E2102C"/>
                </a:solidFill>
              </a:defRPr>
            </a:lvl4pPr>
            <a:lvl5pPr algn="ctr" rtl="0">
              <a:spcBef>
                <a:spcPts val="0"/>
              </a:spcBef>
              <a:buClr>
                <a:srgbClr val="E2102C"/>
              </a:buClr>
              <a:buSzPct val="100000"/>
              <a:defRPr sz="1200">
                <a:solidFill>
                  <a:srgbClr val="E2102C"/>
                </a:solidFill>
              </a:defRPr>
            </a:lvl5pPr>
            <a:lvl6pPr algn="ctr" rtl="0">
              <a:spcBef>
                <a:spcPts val="0"/>
              </a:spcBef>
              <a:buClr>
                <a:srgbClr val="E2102C"/>
              </a:buClr>
              <a:buSzPct val="100000"/>
              <a:defRPr sz="1200">
                <a:solidFill>
                  <a:srgbClr val="E2102C"/>
                </a:solidFill>
              </a:defRPr>
            </a:lvl6pPr>
            <a:lvl7pPr algn="ctr" rtl="0">
              <a:spcBef>
                <a:spcPts val="0"/>
              </a:spcBef>
              <a:buClr>
                <a:srgbClr val="E2102C"/>
              </a:buClr>
              <a:buSzPct val="100000"/>
              <a:defRPr sz="1200">
                <a:solidFill>
                  <a:srgbClr val="E2102C"/>
                </a:solidFill>
              </a:defRPr>
            </a:lvl7pPr>
            <a:lvl8pPr algn="ctr" rtl="0">
              <a:spcBef>
                <a:spcPts val="0"/>
              </a:spcBef>
              <a:buClr>
                <a:srgbClr val="E2102C"/>
              </a:buClr>
              <a:buSzPct val="100000"/>
              <a:defRPr sz="1200">
                <a:solidFill>
                  <a:srgbClr val="E2102C"/>
                </a:solidFill>
              </a:defRPr>
            </a:lvl8pPr>
            <a:lvl9pPr algn="ctr" rtl="0">
              <a:spcBef>
                <a:spcPts val="0"/>
              </a:spcBef>
              <a:buClr>
                <a:srgbClr val="E2102C"/>
              </a:buClr>
              <a:buSzPct val="100000"/>
              <a:defRPr sz="1200">
                <a:solidFill>
                  <a:srgbClr val="E2102C"/>
                </a:solidFill>
              </a:defRPr>
            </a:lvl9pPr>
          </a:lstStyle>
          <a:p>
            <a:pPr lvl="0"/>
            <a:r>
              <a:rPr lang="en-US"/>
              <a:t>Edit Master text styles</a:t>
            </a:r>
          </a:p>
        </p:txBody>
      </p:sp>
      <p:sp>
        <p:nvSpPr>
          <p:cNvPr id="299" name="Shape 299"/>
          <p:cNvSpPr txBox="1">
            <a:spLocks noGrp="1"/>
          </p:cNvSpPr>
          <p:nvPr>
            <p:ph type="body" idx="6"/>
          </p:nvPr>
        </p:nvSpPr>
        <p:spPr>
          <a:xfrm>
            <a:off x="2956737" y="760845"/>
            <a:ext cx="1156199" cy="400799"/>
          </a:xfrm>
          <a:prstGeom prst="rect">
            <a:avLst/>
          </a:prstGeom>
        </p:spPr>
        <p:txBody>
          <a:bodyPr lIns="91425" tIns="91425" rIns="91425" bIns="91425" anchor="t" anchorCtr="0"/>
          <a:lstStyle>
            <a:lvl1pPr algn="ctr" rtl="0">
              <a:lnSpc>
                <a:spcPct val="90000"/>
              </a:lnSpc>
              <a:spcBef>
                <a:spcPts val="0"/>
              </a:spcBef>
              <a:buClr>
                <a:srgbClr val="E2102C"/>
              </a:buClr>
              <a:buSzPct val="100000"/>
              <a:defRPr sz="1100">
                <a:solidFill>
                  <a:schemeClr val="accent1"/>
                </a:solidFill>
                <a:latin typeface="Raleway"/>
                <a:ea typeface="Raleway"/>
                <a:cs typeface="Raleway"/>
              </a:defRPr>
            </a:lvl1pPr>
            <a:lvl2pPr algn="ctr" rtl="0">
              <a:spcBef>
                <a:spcPts val="0"/>
              </a:spcBef>
              <a:buClr>
                <a:srgbClr val="E2102C"/>
              </a:buClr>
              <a:buSzPct val="100000"/>
              <a:defRPr sz="1200">
                <a:solidFill>
                  <a:srgbClr val="E2102C"/>
                </a:solidFill>
              </a:defRPr>
            </a:lvl2pPr>
            <a:lvl3pPr algn="ctr" rtl="0">
              <a:spcBef>
                <a:spcPts val="0"/>
              </a:spcBef>
              <a:buClr>
                <a:srgbClr val="E2102C"/>
              </a:buClr>
              <a:buSzPct val="100000"/>
              <a:defRPr sz="1200">
                <a:solidFill>
                  <a:srgbClr val="E2102C"/>
                </a:solidFill>
              </a:defRPr>
            </a:lvl3pPr>
            <a:lvl4pPr algn="ctr" rtl="0">
              <a:spcBef>
                <a:spcPts val="0"/>
              </a:spcBef>
              <a:buClr>
                <a:srgbClr val="E2102C"/>
              </a:buClr>
              <a:buSzPct val="100000"/>
              <a:defRPr sz="1200">
                <a:solidFill>
                  <a:srgbClr val="E2102C"/>
                </a:solidFill>
              </a:defRPr>
            </a:lvl4pPr>
            <a:lvl5pPr algn="ctr" rtl="0">
              <a:spcBef>
                <a:spcPts val="0"/>
              </a:spcBef>
              <a:buClr>
                <a:srgbClr val="E2102C"/>
              </a:buClr>
              <a:buSzPct val="100000"/>
              <a:defRPr sz="1200">
                <a:solidFill>
                  <a:srgbClr val="E2102C"/>
                </a:solidFill>
              </a:defRPr>
            </a:lvl5pPr>
            <a:lvl6pPr algn="ctr" rtl="0">
              <a:spcBef>
                <a:spcPts val="0"/>
              </a:spcBef>
              <a:buClr>
                <a:srgbClr val="E2102C"/>
              </a:buClr>
              <a:buSzPct val="100000"/>
              <a:defRPr sz="1200">
                <a:solidFill>
                  <a:srgbClr val="E2102C"/>
                </a:solidFill>
              </a:defRPr>
            </a:lvl6pPr>
            <a:lvl7pPr algn="ctr" rtl="0">
              <a:spcBef>
                <a:spcPts val="0"/>
              </a:spcBef>
              <a:buClr>
                <a:srgbClr val="E2102C"/>
              </a:buClr>
              <a:buSzPct val="100000"/>
              <a:defRPr sz="1200">
                <a:solidFill>
                  <a:srgbClr val="E2102C"/>
                </a:solidFill>
              </a:defRPr>
            </a:lvl7pPr>
            <a:lvl8pPr algn="ctr" rtl="0">
              <a:spcBef>
                <a:spcPts val="0"/>
              </a:spcBef>
              <a:buClr>
                <a:srgbClr val="E2102C"/>
              </a:buClr>
              <a:buSzPct val="100000"/>
              <a:defRPr sz="1200">
                <a:solidFill>
                  <a:srgbClr val="E2102C"/>
                </a:solidFill>
              </a:defRPr>
            </a:lvl8pPr>
            <a:lvl9pPr algn="ctr" rtl="0">
              <a:spcBef>
                <a:spcPts val="0"/>
              </a:spcBef>
              <a:buClr>
                <a:srgbClr val="E2102C"/>
              </a:buClr>
              <a:buSzPct val="100000"/>
              <a:defRPr sz="1200">
                <a:solidFill>
                  <a:srgbClr val="E2102C"/>
                </a:solidFill>
              </a:defRPr>
            </a:lvl9pPr>
          </a:lstStyle>
          <a:p>
            <a:pPr lvl="0"/>
            <a:r>
              <a:rPr lang="en-US"/>
              <a:t>Edit Master text styles</a:t>
            </a:r>
          </a:p>
        </p:txBody>
      </p:sp>
      <p:sp>
        <p:nvSpPr>
          <p:cNvPr id="300" name="Shape 300"/>
          <p:cNvSpPr txBox="1">
            <a:spLocks noGrp="1"/>
          </p:cNvSpPr>
          <p:nvPr>
            <p:ph type="body" idx="7"/>
          </p:nvPr>
        </p:nvSpPr>
        <p:spPr>
          <a:xfrm>
            <a:off x="4112987" y="760845"/>
            <a:ext cx="1156199" cy="400799"/>
          </a:xfrm>
          <a:prstGeom prst="rect">
            <a:avLst/>
          </a:prstGeom>
        </p:spPr>
        <p:txBody>
          <a:bodyPr lIns="91425" tIns="91425" rIns="91425" bIns="91425" anchor="t" anchorCtr="0"/>
          <a:lstStyle>
            <a:lvl1pPr algn="ctr" rtl="0">
              <a:lnSpc>
                <a:spcPct val="90000"/>
              </a:lnSpc>
              <a:spcBef>
                <a:spcPts val="0"/>
              </a:spcBef>
              <a:buClr>
                <a:srgbClr val="E2102C"/>
              </a:buClr>
              <a:buSzPct val="100000"/>
              <a:defRPr sz="1100">
                <a:solidFill>
                  <a:schemeClr val="accent1"/>
                </a:solidFill>
                <a:latin typeface="Raleway"/>
                <a:ea typeface="Raleway"/>
                <a:cs typeface="Raleway"/>
              </a:defRPr>
            </a:lvl1pPr>
            <a:lvl2pPr algn="ctr" rtl="0">
              <a:spcBef>
                <a:spcPts val="0"/>
              </a:spcBef>
              <a:buClr>
                <a:srgbClr val="E2102C"/>
              </a:buClr>
              <a:buSzPct val="100000"/>
              <a:defRPr sz="1200">
                <a:solidFill>
                  <a:srgbClr val="E2102C"/>
                </a:solidFill>
              </a:defRPr>
            </a:lvl2pPr>
            <a:lvl3pPr algn="ctr" rtl="0">
              <a:spcBef>
                <a:spcPts val="0"/>
              </a:spcBef>
              <a:buClr>
                <a:srgbClr val="E2102C"/>
              </a:buClr>
              <a:buSzPct val="100000"/>
              <a:defRPr sz="1200">
                <a:solidFill>
                  <a:srgbClr val="E2102C"/>
                </a:solidFill>
              </a:defRPr>
            </a:lvl3pPr>
            <a:lvl4pPr algn="ctr" rtl="0">
              <a:spcBef>
                <a:spcPts val="0"/>
              </a:spcBef>
              <a:buClr>
                <a:srgbClr val="E2102C"/>
              </a:buClr>
              <a:buSzPct val="100000"/>
              <a:defRPr sz="1200">
                <a:solidFill>
                  <a:srgbClr val="E2102C"/>
                </a:solidFill>
              </a:defRPr>
            </a:lvl4pPr>
            <a:lvl5pPr algn="ctr" rtl="0">
              <a:spcBef>
                <a:spcPts val="0"/>
              </a:spcBef>
              <a:buClr>
                <a:srgbClr val="E2102C"/>
              </a:buClr>
              <a:buSzPct val="100000"/>
              <a:defRPr sz="1200">
                <a:solidFill>
                  <a:srgbClr val="E2102C"/>
                </a:solidFill>
              </a:defRPr>
            </a:lvl5pPr>
            <a:lvl6pPr algn="ctr" rtl="0">
              <a:spcBef>
                <a:spcPts val="0"/>
              </a:spcBef>
              <a:buClr>
                <a:srgbClr val="E2102C"/>
              </a:buClr>
              <a:buSzPct val="100000"/>
              <a:defRPr sz="1200">
                <a:solidFill>
                  <a:srgbClr val="E2102C"/>
                </a:solidFill>
              </a:defRPr>
            </a:lvl6pPr>
            <a:lvl7pPr algn="ctr" rtl="0">
              <a:spcBef>
                <a:spcPts val="0"/>
              </a:spcBef>
              <a:buClr>
                <a:srgbClr val="E2102C"/>
              </a:buClr>
              <a:buSzPct val="100000"/>
              <a:defRPr sz="1200">
                <a:solidFill>
                  <a:srgbClr val="E2102C"/>
                </a:solidFill>
              </a:defRPr>
            </a:lvl7pPr>
            <a:lvl8pPr algn="ctr" rtl="0">
              <a:spcBef>
                <a:spcPts val="0"/>
              </a:spcBef>
              <a:buClr>
                <a:srgbClr val="E2102C"/>
              </a:buClr>
              <a:buSzPct val="100000"/>
              <a:defRPr sz="1200">
                <a:solidFill>
                  <a:srgbClr val="E2102C"/>
                </a:solidFill>
              </a:defRPr>
            </a:lvl8pPr>
            <a:lvl9pPr algn="ctr" rtl="0">
              <a:spcBef>
                <a:spcPts val="0"/>
              </a:spcBef>
              <a:buClr>
                <a:srgbClr val="E2102C"/>
              </a:buClr>
              <a:buSzPct val="100000"/>
              <a:defRPr sz="1200">
                <a:solidFill>
                  <a:srgbClr val="E2102C"/>
                </a:solidFill>
              </a:defRPr>
            </a:lvl9pPr>
          </a:lstStyle>
          <a:p>
            <a:pPr lvl="0"/>
            <a:r>
              <a:rPr lang="en-US"/>
              <a:t>Edit Master text styles</a:t>
            </a:r>
          </a:p>
        </p:txBody>
      </p:sp>
      <p:sp>
        <p:nvSpPr>
          <p:cNvPr id="301" name="Shape 301"/>
          <p:cNvSpPr txBox="1">
            <a:spLocks noGrp="1"/>
          </p:cNvSpPr>
          <p:nvPr>
            <p:ph type="body" idx="8"/>
          </p:nvPr>
        </p:nvSpPr>
        <p:spPr>
          <a:xfrm>
            <a:off x="5269262" y="760845"/>
            <a:ext cx="1156199" cy="400799"/>
          </a:xfrm>
          <a:prstGeom prst="rect">
            <a:avLst/>
          </a:prstGeom>
        </p:spPr>
        <p:txBody>
          <a:bodyPr lIns="91425" tIns="91425" rIns="91425" bIns="91425" anchor="t" anchorCtr="0"/>
          <a:lstStyle>
            <a:lvl1pPr algn="ctr" rtl="0">
              <a:lnSpc>
                <a:spcPct val="90000"/>
              </a:lnSpc>
              <a:spcBef>
                <a:spcPts val="0"/>
              </a:spcBef>
              <a:buClr>
                <a:srgbClr val="E2102C"/>
              </a:buClr>
              <a:buSzPct val="100000"/>
              <a:defRPr sz="1100">
                <a:solidFill>
                  <a:schemeClr val="accent1"/>
                </a:solidFill>
                <a:latin typeface="Raleway"/>
                <a:ea typeface="Raleway"/>
                <a:cs typeface="Raleway"/>
              </a:defRPr>
            </a:lvl1pPr>
            <a:lvl2pPr algn="ctr" rtl="0">
              <a:spcBef>
                <a:spcPts val="0"/>
              </a:spcBef>
              <a:buClr>
                <a:srgbClr val="E2102C"/>
              </a:buClr>
              <a:buSzPct val="100000"/>
              <a:defRPr sz="1200">
                <a:solidFill>
                  <a:srgbClr val="E2102C"/>
                </a:solidFill>
              </a:defRPr>
            </a:lvl2pPr>
            <a:lvl3pPr algn="ctr" rtl="0">
              <a:spcBef>
                <a:spcPts val="0"/>
              </a:spcBef>
              <a:buClr>
                <a:srgbClr val="E2102C"/>
              </a:buClr>
              <a:buSzPct val="100000"/>
              <a:defRPr sz="1200">
                <a:solidFill>
                  <a:srgbClr val="E2102C"/>
                </a:solidFill>
              </a:defRPr>
            </a:lvl3pPr>
            <a:lvl4pPr algn="ctr" rtl="0">
              <a:spcBef>
                <a:spcPts val="0"/>
              </a:spcBef>
              <a:buClr>
                <a:srgbClr val="E2102C"/>
              </a:buClr>
              <a:buSzPct val="100000"/>
              <a:defRPr sz="1200">
                <a:solidFill>
                  <a:srgbClr val="E2102C"/>
                </a:solidFill>
              </a:defRPr>
            </a:lvl4pPr>
            <a:lvl5pPr algn="ctr" rtl="0">
              <a:spcBef>
                <a:spcPts val="0"/>
              </a:spcBef>
              <a:buClr>
                <a:srgbClr val="E2102C"/>
              </a:buClr>
              <a:buSzPct val="100000"/>
              <a:defRPr sz="1200">
                <a:solidFill>
                  <a:srgbClr val="E2102C"/>
                </a:solidFill>
              </a:defRPr>
            </a:lvl5pPr>
            <a:lvl6pPr algn="ctr" rtl="0">
              <a:spcBef>
                <a:spcPts val="0"/>
              </a:spcBef>
              <a:buClr>
                <a:srgbClr val="E2102C"/>
              </a:buClr>
              <a:buSzPct val="100000"/>
              <a:defRPr sz="1200">
                <a:solidFill>
                  <a:srgbClr val="E2102C"/>
                </a:solidFill>
              </a:defRPr>
            </a:lvl6pPr>
            <a:lvl7pPr algn="ctr" rtl="0">
              <a:spcBef>
                <a:spcPts val="0"/>
              </a:spcBef>
              <a:buClr>
                <a:srgbClr val="E2102C"/>
              </a:buClr>
              <a:buSzPct val="100000"/>
              <a:defRPr sz="1200">
                <a:solidFill>
                  <a:srgbClr val="E2102C"/>
                </a:solidFill>
              </a:defRPr>
            </a:lvl7pPr>
            <a:lvl8pPr algn="ctr" rtl="0">
              <a:spcBef>
                <a:spcPts val="0"/>
              </a:spcBef>
              <a:buClr>
                <a:srgbClr val="E2102C"/>
              </a:buClr>
              <a:buSzPct val="100000"/>
              <a:defRPr sz="1200">
                <a:solidFill>
                  <a:srgbClr val="E2102C"/>
                </a:solidFill>
              </a:defRPr>
            </a:lvl8pPr>
            <a:lvl9pPr algn="ctr" rtl="0">
              <a:spcBef>
                <a:spcPts val="0"/>
              </a:spcBef>
              <a:buClr>
                <a:srgbClr val="E2102C"/>
              </a:buClr>
              <a:buSzPct val="100000"/>
              <a:defRPr sz="1200">
                <a:solidFill>
                  <a:srgbClr val="E2102C"/>
                </a:solidFill>
              </a:defRPr>
            </a:lvl9pPr>
          </a:lstStyle>
          <a:p>
            <a:pPr lvl="0"/>
            <a:r>
              <a:rPr lang="en-US"/>
              <a:t>Edit Master text styles</a:t>
            </a:r>
          </a:p>
        </p:txBody>
      </p:sp>
      <p:sp>
        <p:nvSpPr>
          <p:cNvPr id="302" name="Shape 302"/>
          <p:cNvSpPr txBox="1">
            <a:spLocks noGrp="1"/>
          </p:cNvSpPr>
          <p:nvPr>
            <p:ph type="body" idx="9"/>
          </p:nvPr>
        </p:nvSpPr>
        <p:spPr>
          <a:xfrm>
            <a:off x="6425475" y="760845"/>
            <a:ext cx="1156199" cy="400799"/>
          </a:xfrm>
          <a:prstGeom prst="rect">
            <a:avLst/>
          </a:prstGeom>
        </p:spPr>
        <p:txBody>
          <a:bodyPr lIns="91425" tIns="91425" rIns="91425" bIns="91425" anchor="t" anchorCtr="0"/>
          <a:lstStyle>
            <a:lvl1pPr algn="ctr" rtl="0">
              <a:lnSpc>
                <a:spcPct val="90000"/>
              </a:lnSpc>
              <a:spcBef>
                <a:spcPts val="0"/>
              </a:spcBef>
              <a:buClr>
                <a:srgbClr val="E2102C"/>
              </a:buClr>
              <a:buSzPct val="100000"/>
              <a:defRPr sz="1100">
                <a:solidFill>
                  <a:schemeClr val="accent1"/>
                </a:solidFill>
                <a:latin typeface="Raleway"/>
                <a:ea typeface="Raleway"/>
                <a:cs typeface="Raleway"/>
              </a:defRPr>
            </a:lvl1pPr>
            <a:lvl2pPr algn="ctr" rtl="0">
              <a:spcBef>
                <a:spcPts val="0"/>
              </a:spcBef>
              <a:buClr>
                <a:srgbClr val="E2102C"/>
              </a:buClr>
              <a:buSzPct val="100000"/>
              <a:defRPr sz="1200">
                <a:solidFill>
                  <a:srgbClr val="E2102C"/>
                </a:solidFill>
              </a:defRPr>
            </a:lvl2pPr>
            <a:lvl3pPr algn="ctr" rtl="0">
              <a:spcBef>
                <a:spcPts val="0"/>
              </a:spcBef>
              <a:buClr>
                <a:srgbClr val="E2102C"/>
              </a:buClr>
              <a:buSzPct val="100000"/>
              <a:defRPr sz="1200">
                <a:solidFill>
                  <a:srgbClr val="E2102C"/>
                </a:solidFill>
              </a:defRPr>
            </a:lvl3pPr>
            <a:lvl4pPr algn="ctr" rtl="0">
              <a:spcBef>
                <a:spcPts val="0"/>
              </a:spcBef>
              <a:buClr>
                <a:srgbClr val="E2102C"/>
              </a:buClr>
              <a:buSzPct val="100000"/>
              <a:defRPr sz="1200">
                <a:solidFill>
                  <a:srgbClr val="E2102C"/>
                </a:solidFill>
              </a:defRPr>
            </a:lvl4pPr>
            <a:lvl5pPr algn="ctr" rtl="0">
              <a:spcBef>
                <a:spcPts val="0"/>
              </a:spcBef>
              <a:buClr>
                <a:srgbClr val="E2102C"/>
              </a:buClr>
              <a:buSzPct val="100000"/>
              <a:defRPr sz="1200">
                <a:solidFill>
                  <a:srgbClr val="E2102C"/>
                </a:solidFill>
              </a:defRPr>
            </a:lvl5pPr>
            <a:lvl6pPr algn="ctr" rtl="0">
              <a:spcBef>
                <a:spcPts val="0"/>
              </a:spcBef>
              <a:buClr>
                <a:srgbClr val="E2102C"/>
              </a:buClr>
              <a:buSzPct val="100000"/>
              <a:defRPr sz="1200">
                <a:solidFill>
                  <a:srgbClr val="E2102C"/>
                </a:solidFill>
              </a:defRPr>
            </a:lvl6pPr>
            <a:lvl7pPr algn="ctr" rtl="0">
              <a:spcBef>
                <a:spcPts val="0"/>
              </a:spcBef>
              <a:buClr>
                <a:srgbClr val="E2102C"/>
              </a:buClr>
              <a:buSzPct val="100000"/>
              <a:defRPr sz="1200">
                <a:solidFill>
                  <a:srgbClr val="E2102C"/>
                </a:solidFill>
              </a:defRPr>
            </a:lvl7pPr>
            <a:lvl8pPr algn="ctr" rtl="0">
              <a:spcBef>
                <a:spcPts val="0"/>
              </a:spcBef>
              <a:buClr>
                <a:srgbClr val="E2102C"/>
              </a:buClr>
              <a:buSzPct val="100000"/>
              <a:defRPr sz="1200">
                <a:solidFill>
                  <a:srgbClr val="E2102C"/>
                </a:solidFill>
              </a:defRPr>
            </a:lvl8pPr>
            <a:lvl9pPr algn="ctr" rtl="0">
              <a:spcBef>
                <a:spcPts val="0"/>
              </a:spcBef>
              <a:buClr>
                <a:srgbClr val="E2102C"/>
              </a:buClr>
              <a:buSzPct val="100000"/>
              <a:defRPr sz="1200">
                <a:solidFill>
                  <a:srgbClr val="E2102C"/>
                </a:solidFill>
              </a:defRPr>
            </a:lvl9pPr>
          </a:lstStyle>
          <a:p>
            <a:pPr lvl="0"/>
            <a:r>
              <a:rPr lang="en-US"/>
              <a:t>Edit Master text styles</a:t>
            </a:r>
          </a:p>
        </p:txBody>
      </p:sp>
      <p:sp>
        <p:nvSpPr>
          <p:cNvPr id="303" name="Shape 303"/>
          <p:cNvSpPr txBox="1">
            <a:spLocks noGrp="1"/>
          </p:cNvSpPr>
          <p:nvPr>
            <p:ph type="body" idx="13"/>
          </p:nvPr>
        </p:nvSpPr>
        <p:spPr>
          <a:xfrm>
            <a:off x="7581825" y="760845"/>
            <a:ext cx="1156199" cy="400799"/>
          </a:xfrm>
          <a:prstGeom prst="rect">
            <a:avLst/>
          </a:prstGeom>
        </p:spPr>
        <p:txBody>
          <a:bodyPr lIns="91425" tIns="91425" rIns="91425" bIns="91425" anchor="t" anchorCtr="0"/>
          <a:lstStyle>
            <a:lvl1pPr algn="ctr" rtl="0">
              <a:lnSpc>
                <a:spcPct val="90000"/>
              </a:lnSpc>
              <a:spcBef>
                <a:spcPts val="0"/>
              </a:spcBef>
              <a:buClr>
                <a:srgbClr val="E2102C"/>
              </a:buClr>
              <a:buSzPct val="100000"/>
              <a:defRPr sz="1100">
                <a:solidFill>
                  <a:schemeClr val="accent1"/>
                </a:solidFill>
                <a:latin typeface="Raleway"/>
                <a:ea typeface="Raleway"/>
                <a:cs typeface="Raleway"/>
              </a:defRPr>
            </a:lvl1pPr>
            <a:lvl2pPr algn="ctr" rtl="0">
              <a:spcBef>
                <a:spcPts val="0"/>
              </a:spcBef>
              <a:buClr>
                <a:srgbClr val="E2102C"/>
              </a:buClr>
              <a:buSzPct val="100000"/>
              <a:defRPr sz="1200">
                <a:solidFill>
                  <a:srgbClr val="E2102C"/>
                </a:solidFill>
              </a:defRPr>
            </a:lvl2pPr>
            <a:lvl3pPr algn="ctr" rtl="0">
              <a:spcBef>
                <a:spcPts val="0"/>
              </a:spcBef>
              <a:buClr>
                <a:srgbClr val="E2102C"/>
              </a:buClr>
              <a:buSzPct val="100000"/>
              <a:defRPr sz="1200">
                <a:solidFill>
                  <a:srgbClr val="E2102C"/>
                </a:solidFill>
              </a:defRPr>
            </a:lvl3pPr>
            <a:lvl4pPr algn="ctr" rtl="0">
              <a:spcBef>
                <a:spcPts val="0"/>
              </a:spcBef>
              <a:buClr>
                <a:srgbClr val="E2102C"/>
              </a:buClr>
              <a:buSzPct val="100000"/>
              <a:defRPr sz="1200">
                <a:solidFill>
                  <a:srgbClr val="E2102C"/>
                </a:solidFill>
              </a:defRPr>
            </a:lvl4pPr>
            <a:lvl5pPr algn="ctr" rtl="0">
              <a:spcBef>
                <a:spcPts val="0"/>
              </a:spcBef>
              <a:buClr>
                <a:srgbClr val="E2102C"/>
              </a:buClr>
              <a:buSzPct val="100000"/>
              <a:defRPr sz="1200">
                <a:solidFill>
                  <a:srgbClr val="E2102C"/>
                </a:solidFill>
              </a:defRPr>
            </a:lvl5pPr>
            <a:lvl6pPr algn="ctr" rtl="0">
              <a:spcBef>
                <a:spcPts val="0"/>
              </a:spcBef>
              <a:buClr>
                <a:srgbClr val="E2102C"/>
              </a:buClr>
              <a:buSzPct val="100000"/>
              <a:defRPr sz="1200">
                <a:solidFill>
                  <a:srgbClr val="E2102C"/>
                </a:solidFill>
              </a:defRPr>
            </a:lvl6pPr>
            <a:lvl7pPr algn="ctr" rtl="0">
              <a:spcBef>
                <a:spcPts val="0"/>
              </a:spcBef>
              <a:buClr>
                <a:srgbClr val="E2102C"/>
              </a:buClr>
              <a:buSzPct val="100000"/>
              <a:defRPr sz="1200">
                <a:solidFill>
                  <a:srgbClr val="E2102C"/>
                </a:solidFill>
              </a:defRPr>
            </a:lvl7pPr>
            <a:lvl8pPr algn="ctr" rtl="0">
              <a:spcBef>
                <a:spcPts val="0"/>
              </a:spcBef>
              <a:buClr>
                <a:srgbClr val="E2102C"/>
              </a:buClr>
              <a:buSzPct val="100000"/>
              <a:defRPr sz="1200">
                <a:solidFill>
                  <a:srgbClr val="E2102C"/>
                </a:solidFill>
              </a:defRPr>
            </a:lvl8pPr>
            <a:lvl9pPr algn="ctr" rtl="0">
              <a:spcBef>
                <a:spcPts val="0"/>
              </a:spcBef>
              <a:buClr>
                <a:srgbClr val="E2102C"/>
              </a:buClr>
              <a:buSzPct val="100000"/>
              <a:defRPr sz="1200">
                <a:solidFill>
                  <a:srgbClr val="E2102C"/>
                </a:solidFill>
              </a:defRPr>
            </a:lvl9pPr>
          </a:lstStyle>
          <a:p>
            <a:pPr lvl="0"/>
            <a:r>
              <a:rPr lang="en-US"/>
              <a:t>Edit Master text styles</a:t>
            </a:r>
          </a:p>
        </p:txBody>
      </p:sp>
      <p:sp>
        <p:nvSpPr>
          <p:cNvPr id="24" name="Title 1"/>
          <p:cNvSpPr>
            <a:spLocks noGrp="1"/>
          </p:cNvSpPr>
          <p:nvPr>
            <p:ph type="title" hasCustomPrompt="1"/>
          </p:nvPr>
        </p:nvSpPr>
        <p:spPr>
          <a:xfrm>
            <a:off x="229325" y="229326"/>
            <a:ext cx="5001899" cy="425872"/>
          </a:xfrm>
        </p:spPr>
        <p:txBody>
          <a:bodyPr vert="horz" anchor="t"/>
          <a:lstStyle>
            <a:lvl1pPr>
              <a:defRPr sz="1400">
                <a:solidFill>
                  <a:schemeClr val="bg2"/>
                </a:solidFill>
              </a:defRPr>
            </a:lvl1pPr>
          </a:lstStyle>
          <a:p>
            <a:r>
              <a:rPr lang="en-US" dirty="0"/>
              <a:t>CLICK TO EDIT MASTER TITLE STYLE</a:t>
            </a:r>
          </a:p>
        </p:txBody>
      </p:sp>
      <p:sp>
        <p:nvSpPr>
          <p:cNvPr id="23" name="Slide Number Placeholder 3"/>
          <p:cNvSpPr>
            <a:spLocks noGrp="1"/>
          </p:cNvSpPr>
          <p:nvPr>
            <p:ph type="sldNum" sz="quarter" idx="14"/>
          </p:nvPr>
        </p:nvSpPr>
        <p:spPr>
          <a:xfrm>
            <a:off x="9644" y="4866222"/>
            <a:ext cx="603138" cy="274637"/>
          </a:xfrm>
          <a:prstGeom prst="rect">
            <a:avLst/>
          </a:prstGeom>
        </p:spPr>
        <p:txBody>
          <a:bodyPr vert="horz" lIns="91440" tIns="45720" rIns="91440" bIns="45720" rtlCol="0" anchor="ctr"/>
          <a:lstStyle>
            <a:lvl1pPr algn="l">
              <a:defRPr sz="900">
                <a:solidFill>
                  <a:schemeClr val="bg2"/>
                </a:solidFill>
                <a:latin typeface="Helvetica Neue"/>
                <a:cs typeface="Helvetica Neue"/>
              </a:defRPr>
            </a:lvl1pPr>
          </a:lstStyle>
          <a:p>
            <a:fld id="{95E3A436-1048-CA4E-9C3F-FCB70029503E}" type="slidenum">
              <a:rPr lang="en-US" smtClean="0"/>
              <a:pPr/>
              <a:t>‹#›</a:t>
            </a:fld>
            <a:endParaRPr lang="en-US"/>
          </a:p>
        </p:txBody>
      </p:sp>
    </p:spTree>
    <p:extLst>
      <p:ext uri="{BB962C8B-B14F-4D97-AF65-F5344CB8AC3E}">
        <p14:creationId xmlns:p14="http://schemas.microsoft.com/office/powerpoint/2010/main" val="5515423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MI TEMPLATE - Chart 6">
    <p:spTree>
      <p:nvGrpSpPr>
        <p:cNvPr id="1" name="Shape 305"/>
        <p:cNvGrpSpPr/>
        <p:nvPr/>
      </p:nvGrpSpPr>
      <p:grpSpPr>
        <a:xfrm>
          <a:off x="0" y="0"/>
          <a:ext cx="0" cy="0"/>
          <a:chOff x="0" y="0"/>
          <a:chExt cx="0" cy="0"/>
        </a:xfrm>
      </p:grpSpPr>
      <p:cxnSp>
        <p:nvCxnSpPr>
          <p:cNvPr id="306" name="Shape 306"/>
          <p:cNvCxnSpPr/>
          <p:nvPr/>
        </p:nvCxnSpPr>
        <p:spPr>
          <a:xfrm flipH="1">
            <a:off x="351439" y="1539667"/>
            <a:ext cx="8400000" cy="16800"/>
          </a:xfrm>
          <a:prstGeom prst="straightConnector1">
            <a:avLst/>
          </a:prstGeom>
          <a:noFill/>
          <a:ln w="9525" cap="flat">
            <a:solidFill>
              <a:srgbClr val="CCCCCC">
                <a:alpha val="63919"/>
              </a:srgbClr>
            </a:solidFill>
            <a:prstDash val="solid"/>
            <a:miter/>
            <a:headEnd type="none" w="med" len="med"/>
            <a:tailEnd type="none" w="med" len="med"/>
          </a:ln>
        </p:spPr>
      </p:cxnSp>
      <p:cxnSp>
        <p:nvCxnSpPr>
          <p:cNvPr id="307" name="Shape 307"/>
          <p:cNvCxnSpPr/>
          <p:nvPr/>
        </p:nvCxnSpPr>
        <p:spPr>
          <a:xfrm flipH="1">
            <a:off x="351439" y="1933729"/>
            <a:ext cx="8400000" cy="16800"/>
          </a:xfrm>
          <a:prstGeom prst="straightConnector1">
            <a:avLst/>
          </a:prstGeom>
          <a:noFill/>
          <a:ln w="9525" cap="flat">
            <a:solidFill>
              <a:srgbClr val="CCCCCC">
                <a:alpha val="63919"/>
              </a:srgbClr>
            </a:solidFill>
            <a:prstDash val="solid"/>
            <a:miter/>
            <a:headEnd type="none" w="med" len="med"/>
            <a:tailEnd type="none" w="med" len="med"/>
          </a:ln>
        </p:spPr>
      </p:cxnSp>
      <p:cxnSp>
        <p:nvCxnSpPr>
          <p:cNvPr id="308" name="Shape 308"/>
          <p:cNvCxnSpPr/>
          <p:nvPr/>
        </p:nvCxnSpPr>
        <p:spPr>
          <a:xfrm flipH="1">
            <a:off x="351439" y="2326454"/>
            <a:ext cx="8400000" cy="16800"/>
          </a:xfrm>
          <a:prstGeom prst="straightConnector1">
            <a:avLst/>
          </a:prstGeom>
          <a:noFill/>
          <a:ln w="9525" cap="flat">
            <a:solidFill>
              <a:srgbClr val="CCCCCC">
                <a:alpha val="63919"/>
              </a:srgbClr>
            </a:solidFill>
            <a:prstDash val="solid"/>
            <a:miter/>
            <a:headEnd type="none" w="med" len="med"/>
            <a:tailEnd type="none" w="med" len="med"/>
          </a:ln>
        </p:spPr>
      </p:cxnSp>
      <p:cxnSp>
        <p:nvCxnSpPr>
          <p:cNvPr id="309" name="Shape 309"/>
          <p:cNvCxnSpPr/>
          <p:nvPr/>
        </p:nvCxnSpPr>
        <p:spPr>
          <a:xfrm flipH="1">
            <a:off x="351439" y="2716442"/>
            <a:ext cx="8400000" cy="16800"/>
          </a:xfrm>
          <a:prstGeom prst="straightConnector1">
            <a:avLst/>
          </a:prstGeom>
          <a:noFill/>
          <a:ln w="9525" cap="flat">
            <a:solidFill>
              <a:srgbClr val="CCCCCC">
                <a:alpha val="63919"/>
              </a:srgbClr>
            </a:solidFill>
            <a:prstDash val="solid"/>
            <a:miter/>
            <a:headEnd type="none" w="med" len="med"/>
            <a:tailEnd type="none" w="med" len="med"/>
          </a:ln>
        </p:spPr>
      </p:cxnSp>
      <p:cxnSp>
        <p:nvCxnSpPr>
          <p:cNvPr id="310" name="Shape 310"/>
          <p:cNvCxnSpPr/>
          <p:nvPr/>
        </p:nvCxnSpPr>
        <p:spPr>
          <a:xfrm flipH="1">
            <a:off x="351439" y="3119317"/>
            <a:ext cx="8400000" cy="16800"/>
          </a:xfrm>
          <a:prstGeom prst="straightConnector1">
            <a:avLst/>
          </a:prstGeom>
          <a:noFill/>
          <a:ln w="9525" cap="flat">
            <a:solidFill>
              <a:srgbClr val="CCCCCC">
                <a:alpha val="63919"/>
              </a:srgbClr>
            </a:solidFill>
            <a:prstDash val="solid"/>
            <a:miter/>
            <a:headEnd type="none" w="med" len="med"/>
            <a:tailEnd type="none" w="med" len="med"/>
          </a:ln>
        </p:spPr>
      </p:cxnSp>
      <p:cxnSp>
        <p:nvCxnSpPr>
          <p:cNvPr id="311" name="Shape 311"/>
          <p:cNvCxnSpPr/>
          <p:nvPr/>
        </p:nvCxnSpPr>
        <p:spPr>
          <a:xfrm flipH="1">
            <a:off x="351439" y="3483717"/>
            <a:ext cx="8400000" cy="16800"/>
          </a:xfrm>
          <a:prstGeom prst="straightConnector1">
            <a:avLst/>
          </a:prstGeom>
          <a:noFill/>
          <a:ln w="9525" cap="flat">
            <a:solidFill>
              <a:srgbClr val="CCCCCC">
                <a:alpha val="63919"/>
              </a:srgbClr>
            </a:solidFill>
            <a:prstDash val="solid"/>
            <a:miter/>
            <a:headEnd type="none" w="med" len="med"/>
            <a:tailEnd type="none" w="med" len="med"/>
          </a:ln>
        </p:spPr>
      </p:cxnSp>
      <p:cxnSp>
        <p:nvCxnSpPr>
          <p:cNvPr id="312" name="Shape 312"/>
          <p:cNvCxnSpPr/>
          <p:nvPr/>
        </p:nvCxnSpPr>
        <p:spPr>
          <a:xfrm flipH="1">
            <a:off x="351439" y="3861192"/>
            <a:ext cx="8400000" cy="16800"/>
          </a:xfrm>
          <a:prstGeom prst="straightConnector1">
            <a:avLst/>
          </a:prstGeom>
          <a:noFill/>
          <a:ln w="9525" cap="flat">
            <a:solidFill>
              <a:srgbClr val="CCCCCC">
                <a:alpha val="63919"/>
              </a:srgbClr>
            </a:solidFill>
            <a:prstDash val="solid"/>
            <a:miter/>
            <a:headEnd type="none" w="med" len="med"/>
            <a:tailEnd type="none" w="med" len="med"/>
          </a:ln>
        </p:spPr>
      </p:cxnSp>
      <p:cxnSp>
        <p:nvCxnSpPr>
          <p:cNvPr id="313" name="Shape 313"/>
          <p:cNvCxnSpPr/>
          <p:nvPr/>
        </p:nvCxnSpPr>
        <p:spPr>
          <a:xfrm>
            <a:off x="1800450" y="767601"/>
            <a:ext cx="0" cy="4016100"/>
          </a:xfrm>
          <a:prstGeom prst="straightConnector1">
            <a:avLst/>
          </a:prstGeom>
          <a:noFill/>
          <a:ln w="9525" cap="flat">
            <a:solidFill>
              <a:srgbClr val="C11F2F"/>
            </a:solidFill>
            <a:prstDash val="solid"/>
            <a:miter/>
            <a:headEnd type="none" w="med" len="med"/>
            <a:tailEnd type="none" w="med" len="med"/>
          </a:ln>
        </p:spPr>
      </p:cxnSp>
      <p:cxnSp>
        <p:nvCxnSpPr>
          <p:cNvPr id="314" name="Shape 314"/>
          <p:cNvCxnSpPr/>
          <p:nvPr/>
        </p:nvCxnSpPr>
        <p:spPr>
          <a:xfrm>
            <a:off x="2956708" y="767601"/>
            <a:ext cx="0" cy="4016100"/>
          </a:xfrm>
          <a:prstGeom prst="straightConnector1">
            <a:avLst/>
          </a:prstGeom>
          <a:noFill/>
          <a:ln w="9525" cap="flat">
            <a:solidFill>
              <a:srgbClr val="C11F2F"/>
            </a:solidFill>
            <a:prstDash val="solid"/>
            <a:miter/>
            <a:headEnd type="none" w="med" len="med"/>
            <a:tailEnd type="none" w="med" len="med"/>
          </a:ln>
        </p:spPr>
      </p:cxnSp>
      <p:cxnSp>
        <p:nvCxnSpPr>
          <p:cNvPr id="315" name="Shape 315"/>
          <p:cNvCxnSpPr/>
          <p:nvPr/>
        </p:nvCxnSpPr>
        <p:spPr>
          <a:xfrm>
            <a:off x="4112967" y="767601"/>
            <a:ext cx="0" cy="4016100"/>
          </a:xfrm>
          <a:prstGeom prst="straightConnector1">
            <a:avLst/>
          </a:prstGeom>
          <a:noFill/>
          <a:ln w="9525" cap="flat">
            <a:solidFill>
              <a:srgbClr val="C11F2F"/>
            </a:solidFill>
            <a:prstDash val="solid"/>
            <a:miter/>
            <a:headEnd type="none" w="med" len="med"/>
            <a:tailEnd type="none" w="med" len="med"/>
          </a:ln>
        </p:spPr>
      </p:cxnSp>
      <p:cxnSp>
        <p:nvCxnSpPr>
          <p:cNvPr id="316" name="Shape 316"/>
          <p:cNvCxnSpPr/>
          <p:nvPr/>
        </p:nvCxnSpPr>
        <p:spPr>
          <a:xfrm>
            <a:off x="5269225" y="767601"/>
            <a:ext cx="0" cy="4016100"/>
          </a:xfrm>
          <a:prstGeom prst="straightConnector1">
            <a:avLst/>
          </a:prstGeom>
          <a:noFill/>
          <a:ln w="9525" cap="flat">
            <a:solidFill>
              <a:srgbClr val="C11F2F"/>
            </a:solidFill>
            <a:prstDash val="solid"/>
            <a:miter/>
            <a:headEnd type="none" w="med" len="med"/>
            <a:tailEnd type="none" w="med" len="med"/>
          </a:ln>
        </p:spPr>
      </p:cxnSp>
      <p:cxnSp>
        <p:nvCxnSpPr>
          <p:cNvPr id="317" name="Shape 317"/>
          <p:cNvCxnSpPr/>
          <p:nvPr/>
        </p:nvCxnSpPr>
        <p:spPr>
          <a:xfrm>
            <a:off x="6425484" y="767601"/>
            <a:ext cx="0" cy="4016100"/>
          </a:xfrm>
          <a:prstGeom prst="straightConnector1">
            <a:avLst/>
          </a:prstGeom>
          <a:noFill/>
          <a:ln w="9525" cap="flat">
            <a:solidFill>
              <a:srgbClr val="C11F2F"/>
            </a:solidFill>
            <a:prstDash val="solid"/>
            <a:miter/>
            <a:headEnd type="none" w="med" len="med"/>
            <a:tailEnd type="none" w="med" len="med"/>
          </a:ln>
        </p:spPr>
      </p:cxnSp>
      <p:cxnSp>
        <p:nvCxnSpPr>
          <p:cNvPr id="318" name="Shape 318"/>
          <p:cNvCxnSpPr/>
          <p:nvPr/>
        </p:nvCxnSpPr>
        <p:spPr>
          <a:xfrm>
            <a:off x="7581742" y="767601"/>
            <a:ext cx="0" cy="4016100"/>
          </a:xfrm>
          <a:prstGeom prst="straightConnector1">
            <a:avLst/>
          </a:prstGeom>
          <a:noFill/>
          <a:ln w="9525" cap="flat">
            <a:solidFill>
              <a:srgbClr val="C11F2F"/>
            </a:solidFill>
            <a:prstDash val="solid"/>
            <a:miter/>
            <a:headEnd type="none" w="med" len="med"/>
            <a:tailEnd type="none" w="med" len="med"/>
          </a:ln>
        </p:spPr>
      </p:cxnSp>
      <p:cxnSp>
        <p:nvCxnSpPr>
          <p:cNvPr id="319" name="Shape 319"/>
          <p:cNvCxnSpPr/>
          <p:nvPr/>
        </p:nvCxnSpPr>
        <p:spPr>
          <a:xfrm rot="10800000">
            <a:off x="360725" y="1168275"/>
            <a:ext cx="8370300" cy="0"/>
          </a:xfrm>
          <a:prstGeom prst="straightConnector1">
            <a:avLst/>
          </a:prstGeom>
          <a:noFill/>
          <a:ln w="28575" cap="flat">
            <a:solidFill>
              <a:srgbClr val="666666"/>
            </a:solidFill>
            <a:prstDash val="solid"/>
            <a:miter/>
            <a:headEnd type="none" w="med" len="med"/>
            <a:tailEnd type="none" w="med" len="med"/>
          </a:ln>
        </p:spPr>
      </p:cxnSp>
      <p:cxnSp>
        <p:nvCxnSpPr>
          <p:cNvPr id="320" name="Shape 320"/>
          <p:cNvCxnSpPr/>
          <p:nvPr/>
        </p:nvCxnSpPr>
        <p:spPr>
          <a:xfrm flipH="1">
            <a:off x="351439" y="4238667"/>
            <a:ext cx="8400000" cy="16800"/>
          </a:xfrm>
          <a:prstGeom prst="straightConnector1">
            <a:avLst/>
          </a:prstGeom>
          <a:noFill/>
          <a:ln w="9525" cap="flat">
            <a:solidFill>
              <a:srgbClr val="CCCCCC">
                <a:alpha val="63919"/>
              </a:srgbClr>
            </a:solidFill>
            <a:prstDash val="solid"/>
            <a:miter/>
            <a:headEnd type="none" w="med" len="med"/>
            <a:tailEnd type="none" w="med" len="med"/>
          </a:ln>
        </p:spPr>
      </p:cxnSp>
      <p:sp>
        <p:nvSpPr>
          <p:cNvPr id="321" name="Shape 321"/>
          <p:cNvSpPr txBox="1">
            <a:spLocks noGrp="1"/>
          </p:cNvSpPr>
          <p:nvPr>
            <p:ph type="body" idx="1"/>
          </p:nvPr>
        </p:nvSpPr>
        <p:spPr>
          <a:xfrm>
            <a:off x="381712" y="1203900"/>
            <a:ext cx="1399199" cy="335700"/>
          </a:xfrm>
          <a:prstGeom prst="rect">
            <a:avLst/>
          </a:prstGeom>
        </p:spPr>
        <p:txBody>
          <a:bodyPr lIns="91425" tIns="91425" rIns="91425" bIns="91425" anchor="ctr" anchorCtr="0"/>
          <a:lstStyle>
            <a:lvl1pPr rtl="0">
              <a:spcBef>
                <a:spcPts val="0"/>
              </a:spcBef>
              <a:buSzPct val="100000"/>
              <a:defRPr sz="1000">
                <a:solidFill>
                  <a:srgbClr val="292D31"/>
                </a:solidFill>
                <a:latin typeface="Raleway"/>
                <a:ea typeface="Raleway"/>
                <a:cs typeface="Raleway"/>
              </a:defRPr>
            </a:lvl1pPr>
            <a:lvl2pPr rtl="0">
              <a:spcBef>
                <a:spcPts val="0"/>
              </a:spcBef>
              <a:buSzPct val="100000"/>
              <a:defRPr sz="1000"/>
            </a:lvl2pPr>
            <a:lvl3pPr rtl="0">
              <a:spcBef>
                <a:spcPts val="0"/>
              </a:spcBef>
              <a:buSzPct val="100000"/>
              <a:defRPr sz="1000"/>
            </a:lvl3pPr>
            <a:lvl4pPr rtl="0">
              <a:spcBef>
                <a:spcPts val="0"/>
              </a:spcBef>
              <a:buSzPct val="100000"/>
              <a:defRPr sz="1000"/>
            </a:lvl4pPr>
            <a:lvl5pPr rtl="0">
              <a:spcBef>
                <a:spcPts val="0"/>
              </a:spcBef>
              <a:buSzPct val="100000"/>
              <a:defRPr sz="1000"/>
            </a:lvl5pPr>
            <a:lvl6pPr rtl="0">
              <a:spcBef>
                <a:spcPts val="0"/>
              </a:spcBef>
              <a:buSzPct val="100000"/>
              <a:defRPr sz="1000"/>
            </a:lvl6pPr>
            <a:lvl7pPr rtl="0">
              <a:spcBef>
                <a:spcPts val="0"/>
              </a:spcBef>
              <a:buSzPct val="100000"/>
              <a:defRPr sz="1000"/>
            </a:lvl7pPr>
            <a:lvl8pPr rtl="0">
              <a:spcBef>
                <a:spcPts val="0"/>
              </a:spcBef>
              <a:buSzPct val="100000"/>
              <a:defRPr sz="1000"/>
            </a:lvl8pPr>
            <a:lvl9pPr>
              <a:spcBef>
                <a:spcPts val="0"/>
              </a:spcBef>
              <a:buSzPct val="100000"/>
              <a:defRPr sz="1000"/>
            </a:lvl9pPr>
          </a:lstStyle>
          <a:p>
            <a:pPr lvl="0"/>
            <a:r>
              <a:rPr lang="en-US"/>
              <a:t>Edit Master text styles</a:t>
            </a:r>
          </a:p>
        </p:txBody>
      </p:sp>
      <p:sp>
        <p:nvSpPr>
          <p:cNvPr id="322" name="Shape 322"/>
          <p:cNvSpPr txBox="1">
            <a:spLocks noGrp="1"/>
          </p:cNvSpPr>
          <p:nvPr>
            <p:ph type="body" idx="2"/>
          </p:nvPr>
        </p:nvSpPr>
        <p:spPr>
          <a:xfrm>
            <a:off x="381712" y="1586213"/>
            <a:ext cx="1399199" cy="335700"/>
          </a:xfrm>
          <a:prstGeom prst="rect">
            <a:avLst/>
          </a:prstGeom>
        </p:spPr>
        <p:txBody>
          <a:bodyPr lIns="91425" tIns="91425" rIns="91425" bIns="91425" anchor="ctr" anchorCtr="0"/>
          <a:lstStyle>
            <a:lvl1pPr rtl="0">
              <a:spcBef>
                <a:spcPts val="0"/>
              </a:spcBef>
              <a:buSzPct val="100000"/>
              <a:defRPr sz="1000">
                <a:solidFill>
                  <a:srgbClr val="292D31"/>
                </a:solidFill>
                <a:latin typeface="Raleway"/>
                <a:ea typeface="Raleway"/>
                <a:cs typeface="Raleway"/>
              </a:defRPr>
            </a:lvl1pPr>
            <a:lvl2pPr rtl="0">
              <a:spcBef>
                <a:spcPts val="0"/>
              </a:spcBef>
              <a:buSzPct val="100000"/>
              <a:defRPr sz="1000"/>
            </a:lvl2pPr>
            <a:lvl3pPr rtl="0">
              <a:spcBef>
                <a:spcPts val="0"/>
              </a:spcBef>
              <a:buSzPct val="100000"/>
              <a:defRPr sz="1000"/>
            </a:lvl3pPr>
            <a:lvl4pPr rtl="0">
              <a:spcBef>
                <a:spcPts val="0"/>
              </a:spcBef>
              <a:buSzPct val="100000"/>
              <a:defRPr sz="1000"/>
            </a:lvl4pPr>
            <a:lvl5pPr rtl="0">
              <a:spcBef>
                <a:spcPts val="0"/>
              </a:spcBef>
              <a:buSzPct val="100000"/>
              <a:defRPr sz="1000"/>
            </a:lvl5pPr>
            <a:lvl6pPr rtl="0">
              <a:spcBef>
                <a:spcPts val="0"/>
              </a:spcBef>
              <a:buSzPct val="100000"/>
              <a:defRPr sz="1000"/>
            </a:lvl6pPr>
            <a:lvl7pPr rtl="0">
              <a:spcBef>
                <a:spcPts val="0"/>
              </a:spcBef>
              <a:buSzPct val="100000"/>
              <a:defRPr sz="1000"/>
            </a:lvl7pPr>
            <a:lvl8pPr rtl="0">
              <a:spcBef>
                <a:spcPts val="0"/>
              </a:spcBef>
              <a:buSzPct val="100000"/>
              <a:defRPr sz="1000"/>
            </a:lvl8pPr>
            <a:lvl9pPr rtl="0">
              <a:spcBef>
                <a:spcPts val="0"/>
              </a:spcBef>
              <a:buSzPct val="100000"/>
              <a:defRPr sz="1000"/>
            </a:lvl9pPr>
          </a:lstStyle>
          <a:p>
            <a:pPr lvl="0"/>
            <a:r>
              <a:rPr lang="en-US"/>
              <a:t>Edit Master text styles</a:t>
            </a:r>
          </a:p>
        </p:txBody>
      </p:sp>
      <p:sp>
        <p:nvSpPr>
          <p:cNvPr id="323" name="Shape 323"/>
          <p:cNvSpPr txBox="1">
            <a:spLocks noGrp="1"/>
          </p:cNvSpPr>
          <p:nvPr>
            <p:ph type="body" idx="3"/>
          </p:nvPr>
        </p:nvSpPr>
        <p:spPr>
          <a:xfrm>
            <a:off x="381712" y="1968526"/>
            <a:ext cx="1399199" cy="335700"/>
          </a:xfrm>
          <a:prstGeom prst="rect">
            <a:avLst/>
          </a:prstGeom>
        </p:spPr>
        <p:txBody>
          <a:bodyPr lIns="91425" tIns="91425" rIns="91425" bIns="91425" anchor="ctr" anchorCtr="0"/>
          <a:lstStyle>
            <a:lvl1pPr rtl="0">
              <a:spcBef>
                <a:spcPts val="0"/>
              </a:spcBef>
              <a:buSzPct val="100000"/>
              <a:defRPr sz="1000">
                <a:solidFill>
                  <a:srgbClr val="292D31"/>
                </a:solidFill>
                <a:latin typeface="Raleway"/>
                <a:ea typeface="Raleway"/>
                <a:cs typeface="Raleway"/>
              </a:defRPr>
            </a:lvl1pPr>
            <a:lvl2pPr rtl="0">
              <a:spcBef>
                <a:spcPts val="0"/>
              </a:spcBef>
              <a:buSzPct val="100000"/>
              <a:defRPr sz="1000"/>
            </a:lvl2pPr>
            <a:lvl3pPr rtl="0">
              <a:spcBef>
                <a:spcPts val="0"/>
              </a:spcBef>
              <a:buSzPct val="100000"/>
              <a:defRPr sz="1000"/>
            </a:lvl3pPr>
            <a:lvl4pPr rtl="0">
              <a:spcBef>
                <a:spcPts val="0"/>
              </a:spcBef>
              <a:buSzPct val="100000"/>
              <a:defRPr sz="1000"/>
            </a:lvl4pPr>
            <a:lvl5pPr rtl="0">
              <a:spcBef>
                <a:spcPts val="0"/>
              </a:spcBef>
              <a:buSzPct val="100000"/>
              <a:defRPr sz="1000"/>
            </a:lvl5pPr>
            <a:lvl6pPr rtl="0">
              <a:spcBef>
                <a:spcPts val="0"/>
              </a:spcBef>
              <a:buSzPct val="100000"/>
              <a:defRPr sz="1000"/>
            </a:lvl6pPr>
            <a:lvl7pPr rtl="0">
              <a:spcBef>
                <a:spcPts val="0"/>
              </a:spcBef>
              <a:buSzPct val="100000"/>
              <a:defRPr sz="1000"/>
            </a:lvl7pPr>
            <a:lvl8pPr rtl="0">
              <a:spcBef>
                <a:spcPts val="0"/>
              </a:spcBef>
              <a:buSzPct val="100000"/>
              <a:defRPr sz="1000"/>
            </a:lvl8pPr>
            <a:lvl9pPr rtl="0">
              <a:spcBef>
                <a:spcPts val="0"/>
              </a:spcBef>
              <a:buSzPct val="100000"/>
              <a:defRPr sz="1000"/>
            </a:lvl9pPr>
          </a:lstStyle>
          <a:p>
            <a:pPr lvl="0"/>
            <a:r>
              <a:rPr lang="en-US"/>
              <a:t>Edit Master text styles</a:t>
            </a:r>
          </a:p>
        </p:txBody>
      </p:sp>
      <p:sp>
        <p:nvSpPr>
          <p:cNvPr id="324" name="Shape 324"/>
          <p:cNvSpPr txBox="1">
            <a:spLocks noGrp="1"/>
          </p:cNvSpPr>
          <p:nvPr>
            <p:ph type="body" idx="4"/>
          </p:nvPr>
        </p:nvSpPr>
        <p:spPr>
          <a:xfrm>
            <a:off x="381712" y="2350839"/>
            <a:ext cx="1399199" cy="335700"/>
          </a:xfrm>
          <a:prstGeom prst="rect">
            <a:avLst/>
          </a:prstGeom>
        </p:spPr>
        <p:txBody>
          <a:bodyPr lIns="91425" tIns="91425" rIns="91425" bIns="91425" anchor="ctr" anchorCtr="0"/>
          <a:lstStyle>
            <a:lvl1pPr rtl="0">
              <a:spcBef>
                <a:spcPts val="0"/>
              </a:spcBef>
              <a:buSzPct val="100000"/>
              <a:defRPr sz="1000">
                <a:solidFill>
                  <a:srgbClr val="292D31"/>
                </a:solidFill>
                <a:latin typeface="Raleway"/>
                <a:ea typeface="Raleway"/>
                <a:cs typeface="Raleway"/>
              </a:defRPr>
            </a:lvl1pPr>
            <a:lvl2pPr rtl="0">
              <a:spcBef>
                <a:spcPts val="0"/>
              </a:spcBef>
              <a:buSzPct val="100000"/>
              <a:defRPr sz="1000"/>
            </a:lvl2pPr>
            <a:lvl3pPr rtl="0">
              <a:spcBef>
                <a:spcPts val="0"/>
              </a:spcBef>
              <a:buSzPct val="100000"/>
              <a:defRPr sz="1000"/>
            </a:lvl3pPr>
            <a:lvl4pPr rtl="0">
              <a:spcBef>
                <a:spcPts val="0"/>
              </a:spcBef>
              <a:buSzPct val="100000"/>
              <a:defRPr sz="1000"/>
            </a:lvl4pPr>
            <a:lvl5pPr rtl="0">
              <a:spcBef>
                <a:spcPts val="0"/>
              </a:spcBef>
              <a:buSzPct val="100000"/>
              <a:defRPr sz="1000"/>
            </a:lvl5pPr>
            <a:lvl6pPr rtl="0">
              <a:spcBef>
                <a:spcPts val="0"/>
              </a:spcBef>
              <a:buSzPct val="100000"/>
              <a:defRPr sz="1000"/>
            </a:lvl6pPr>
            <a:lvl7pPr rtl="0">
              <a:spcBef>
                <a:spcPts val="0"/>
              </a:spcBef>
              <a:buSzPct val="100000"/>
              <a:defRPr sz="1000"/>
            </a:lvl7pPr>
            <a:lvl8pPr rtl="0">
              <a:spcBef>
                <a:spcPts val="0"/>
              </a:spcBef>
              <a:buSzPct val="100000"/>
              <a:defRPr sz="1000"/>
            </a:lvl8pPr>
            <a:lvl9pPr rtl="0">
              <a:spcBef>
                <a:spcPts val="0"/>
              </a:spcBef>
              <a:buSzPct val="100000"/>
              <a:defRPr sz="1000"/>
            </a:lvl9pPr>
          </a:lstStyle>
          <a:p>
            <a:pPr lvl="0"/>
            <a:r>
              <a:rPr lang="en-US"/>
              <a:t>Edit Master text styles</a:t>
            </a:r>
          </a:p>
        </p:txBody>
      </p:sp>
      <p:sp>
        <p:nvSpPr>
          <p:cNvPr id="325" name="Shape 325"/>
          <p:cNvSpPr txBox="1">
            <a:spLocks noGrp="1"/>
          </p:cNvSpPr>
          <p:nvPr>
            <p:ph type="body" idx="5"/>
          </p:nvPr>
        </p:nvSpPr>
        <p:spPr>
          <a:xfrm>
            <a:off x="381712" y="2733152"/>
            <a:ext cx="1399199" cy="335700"/>
          </a:xfrm>
          <a:prstGeom prst="rect">
            <a:avLst/>
          </a:prstGeom>
        </p:spPr>
        <p:txBody>
          <a:bodyPr lIns="91425" tIns="91425" rIns="91425" bIns="91425" anchor="ctr" anchorCtr="0"/>
          <a:lstStyle>
            <a:lvl1pPr rtl="0">
              <a:spcBef>
                <a:spcPts val="0"/>
              </a:spcBef>
              <a:buSzPct val="100000"/>
              <a:defRPr sz="1000">
                <a:solidFill>
                  <a:srgbClr val="292D31"/>
                </a:solidFill>
                <a:latin typeface="Raleway"/>
                <a:ea typeface="Raleway"/>
                <a:cs typeface="Raleway"/>
              </a:defRPr>
            </a:lvl1pPr>
            <a:lvl2pPr rtl="0">
              <a:spcBef>
                <a:spcPts val="0"/>
              </a:spcBef>
              <a:buSzPct val="100000"/>
              <a:defRPr sz="1000"/>
            </a:lvl2pPr>
            <a:lvl3pPr rtl="0">
              <a:spcBef>
                <a:spcPts val="0"/>
              </a:spcBef>
              <a:buSzPct val="100000"/>
              <a:defRPr sz="1000"/>
            </a:lvl3pPr>
            <a:lvl4pPr rtl="0">
              <a:spcBef>
                <a:spcPts val="0"/>
              </a:spcBef>
              <a:buSzPct val="100000"/>
              <a:defRPr sz="1000"/>
            </a:lvl4pPr>
            <a:lvl5pPr rtl="0">
              <a:spcBef>
                <a:spcPts val="0"/>
              </a:spcBef>
              <a:buSzPct val="100000"/>
              <a:defRPr sz="1000"/>
            </a:lvl5pPr>
            <a:lvl6pPr rtl="0">
              <a:spcBef>
                <a:spcPts val="0"/>
              </a:spcBef>
              <a:buSzPct val="100000"/>
              <a:defRPr sz="1000"/>
            </a:lvl6pPr>
            <a:lvl7pPr rtl="0">
              <a:spcBef>
                <a:spcPts val="0"/>
              </a:spcBef>
              <a:buSzPct val="100000"/>
              <a:defRPr sz="1000"/>
            </a:lvl7pPr>
            <a:lvl8pPr rtl="0">
              <a:spcBef>
                <a:spcPts val="0"/>
              </a:spcBef>
              <a:buSzPct val="100000"/>
              <a:defRPr sz="1000"/>
            </a:lvl8pPr>
            <a:lvl9pPr rtl="0">
              <a:spcBef>
                <a:spcPts val="0"/>
              </a:spcBef>
              <a:buSzPct val="100000"/>
              <a:defRPr sz="1000"/>
            </a:lvl9pPr>
          </a:lstStyle>
          <a:p>
            <a:pPr lvl="0"/>
            <a:r>
              <a:rPr lang="en-US"/>
              <a:t>Edit Master text styles</a:t>
            </a:r>
          </a:p>
        </p:txBody>
      </p:sp>
      <p:sp>
        <p:nvSpPr>
          <p:cNvPr id="326" name="Shape 326"/>
          <p:cNvSpPr txBox="1">
            <a:spLocks noGrp="1"/>
          </p:cNvSpPr>
          <p:nvPr>
            <p:ph type="body" idx="6"/>
          </p:nvPr>
        </p:nvSpPr>
        <p:spPr>
          <a:xfrm>
            <a:off x="381712" y="3880091"/>
            <a:ext cx="1399199" cy="335700"/>
          </a:xfrm>
          <a:prstGeom prst="rect">
            <a:avLst/>
          </a:prstGeom>
        </p:spPr>
        <p:txBody>
          <a:bodyPr lIns="91425" tIns="91425" rIns="91425" bIns="91425" anchor="ctr" anchorCtr="0"/>
          <a:lstStyle>
            <a:lvl1pPr rtl="0">
              <a:spcBef>
                <a:spcPts val="0"/>
              </a:spcBef>
              <a:buSzPct val="100000"/>
              <a:defRPr sz="1000">
                <a:solidFill>
                  <a:srgbClr val="292D31"/>
                </a:solidFill>
                <a:latin typeface="Raleway"/>
                <a:ea typeface="Raleway"/>
                <a:cs typeface="Raleway"/>
              </a:defRPr>
            </a:lvl1pPr>
            <a:lvl2pPr rtl="0">
              <a:spcBef>
                <a:spcPts val="0"/>
              </a:spcBef>
              <a:buSzPct val="100000"/>
              <a:defRPr sz="1000"/>
            </a:lvl2pPr>
            <a:lvl3pPr rtl="0">
              <a:spcBef>
                <a:spcPts val="0"/>
              </a:spcBef>
              <a:buSzPct val="100000"/>
              <a:defRPr sz="1000"/>
            </a:lvl3pPr>
            <a:lvl4pPr rtl="0">
              <a:spcBef>
                <a:spcPts val="0"/>
              </a:spcBef>
              <a:buSzPct val="100000"/>
              <a:defRPr sz="1000"/>
            </a:lvl4pPr>
            <a:lvl5pPr rtl="0">
              <a:spcBef>
                <a:spcPts val="0"/>
              </a:spcBef>
              <a:buSzPct val="100000"/>
              <a:defRPr sz="1000"/>
            </a:lvl5pPr>
            <a:lvl6pPr rtl="0">
              <a:spcBef>
                <a:spcPts val="0"/>
              </a:spcBef>
              <a:buSzPct val="100000"/>
              <a:defRPr sz="1000"/>
            </a:lvl6pPr>
            <a:lvl7pPr rtl="0">
              <a:spcBef>
                <a:spcPts val="0"/>
              </a:spcBef>
              <a:buSzPct val="100000"/>
              <a:defRPr sz="1000"/>
            </a:lvl7pPr>
            <a:lvl8pPr rtl="0">
              <a:spcBef>
                <a:spcPts val="0"/>
              </a:spcBef>
              <a:buSzPct val="100000"/>
              <a:defRPr sz="1000"/>
            </a:lvl8pPr>
            <a:lvl9pPr rtl="0">
              <a:spcBef>
                <a:spcPts val="0"/>
              </a:spcBef>
              <a:buSzPct val="100000"/>
              <a:defRPr sz="1000"/>
            </a:lvl9pPr>
          </a:lstStyle>
          <a:p>
            <a:pPr lvl="0"/>
            <a:r>
              <a:rPr lang="en-US"/>
              <a:t>Edit Master text styles</a:t>
            </a:r>
          </a:p>
        </p:txBody>
      </p:sp>
      <p:sp>
        <p:nvSpPr>
          <p:cNvPr id="327" name="Shape 327"/>
          <p:cNvSpPr txBox="1">
            <a:spLocks noGrp="1"/>
          </p:cNvSpPr>
          <p:nvPr>
            <p:ph type="body" idx="7"/>
          </p:nvPr>
        </p:nvSpPr>
        <p:spPr>
          <a:xfrm>
            <a:off x="381712" y="4262402"/>
            <a:ext cx="1399199" cy="335700"/>
          </a:xfrm>
          <a:prstGeom prst="rect">
            <a:avLst/>
          </a:prstGeom>
        </p:spPr>
        <p:txBody>
          <a:bodyPr lIns="91425" tIns="91425" rIns="91425" bIns="91425" anchor="ctr" anchorCtr="0"/>
          <a:lstStyle>
            <a:lvl1pPr rtl="0">
              <a:spcBef>
                <a:spcPts val="0"/>
              </a:spcBef>
              <a:buSzPct val="100000"/>
              <a:defRPr sz="1000">
                <a:solidFill>
                  <a:srgbClr val="292D31"/>
                </a:solidFill>
                <a:latin typeface="Raleway"/>
                <a:ea typeface="Raleway"/>
                <a:cs typeface="Raleway"/>
              </a:defRPr>
            </a:lvl1pPr>
            <a:lvl2pPr rtl="0">
              <a:spcBef>
                <a:spcPts val="0"/>
              </a:spcBef>
              <a:buSzPct val="100000"/>
              <a:defRPr sz="1000"/>
            </a:lvl2pPr>
            <a:lvl3pPr rtl="0">
              <a:spcBef>
                <a:spcPts val="0"/>
              </a:spcBef>
              <a:buSzPct val="100000"/>
              <a:defRPr sz="1000"/>
            </a:lvl3pPr>
            <a:lvl4pPr rtl="0">
              <a:spcBef>
                <a:spcPts val="0"/>
              </a:spcBef>
              <a:buSzPct val="100000"/>
              <a:defRPr sz="1000"/>
            </a:lvl4pPr>
            <a:lvl5pPr rtl="0">
              <a:spcBef>
                <a:spcPts val="0"/>
              </a:spcBef>
              <a:buSzPct val="100000"/>
              <a:defRPr sz="1000"/>
            </a:lvl5pPr>
            <a:lvl6pPr rtl="0">
              <a:spcBef>
                <a:spcPts val="0"/>
              </a:spcBef>
              <a:buSzPct val="100000"/>
              <a:defRPr sz="1000"/>
            </a:lvl6pPr>
            <a:lvl7pPr rtl="0">
              <a:spcBef>
                <a:spcPts val="0"/>
              </a:spcBef>
              <a:buSzPct val="100000"/>
              <a:defRPr sz="1000"/>
            </a:lvl7pPr>
            <a:lvl8pPr rtl="0">
              <a:spcBef>
                <a:spcPts val="0"/>
              </a:spcBef>
              <a:buSzPct val="100000"/>
              <a:defRPr sz="1000"/>
            </a:lvl8pPr>
            <a:lvl9pPr rtl="0">
              <a:spcBef>
                <a:spcPts val="0"/>
              </a:spcBef>
              <a:buSzPct val="100000"/>
              <a:defRPr sz="1000"/>
            </a:lvl9pPr>
          </a:lstStyle>
          <a:p>
            <a:pPr lvl="0"/>
            <a:r>
              <a:rPr lang="en-US"/>
              <a:t>Edit Master text styles</a:t>
            </a:r>
          </a:p>
        </p:txBody>
      </p:sp>
      <p:sp>
        <p:nvSpPr>
          <p:cNvPr id="328" name="Shape 328"/>
          <p:cNvSpPr txBox="1">
            <a:spLocks noGrp="1"/>
          </p:cNvSpPr>
          <p:nvPr>
            <p:ph type="body" idx="8"/>
          </p:nvPr>
        </p:nvSpPr>
        <p:spPr>
          <a:xfrm>
            <a:off x="381712" y="3497778"/>
            <a:ext cx="1399199" cy="335700"/>
          </a:xfrm>
          <a:prstGeom prst="rect">
            <a:avLst/>
          </a:prstGeom>
        </p:spPr>
        <p:txBody>
          <a:bodyPr lIns="91425" tIns="91425" rIns="91425" bIns="91425" anchor="ctr" anchorCtr="0"/>
          <a:lstStyle>
            <a:lvl1pPr rtl="0">
              <a:spcBef>
                <a:spcPts val="0"/>
              </a:spcBef>
              <a:buSzPct val="100000"/>
              <a:defRPr sz="1000">
                <a:solidFill>
                  <a:srgbClr val="292D31"/>
                </a:solidFill>
                <a:latin typeface="Raleway"/>
                <a:ea typeface="Raleway"/>
                <a:cs typeface="Raleway"/>
              </a:defRPr>
            </a:lvl1pPr>
            <a:lvl2pPr rtl="0">
              <a:spcBef>
                <a:spcPts val="0"/>
              </a:spcBef>
              <a:buSzPct val="100000"/>
              <a:defRPr sz="1000"/>
            </a:lvl2pPr>
            <a:lvl3pPr rtl="0">
              <a:spcBef>
                <a:spcPts val="0"/>
              </a:spcBef>
              <a:buSzPct val="100000"/>
              <a:defRPr sz="1000"/>
            </a:lvl3pPr>
            <a:lvl4pPr rtl="0">
              <a:spcBef>
                <a:spcPts val="0"/>
              </a:spcBef>
              <a:buSzPct val="100000"/>
              <a:defRPr sz="1000"/>
            </a:lvl4pPr>
            <a:lvl5pPr rtl="0">
              <a:spcBef>
                <a:spcPts val="0"/>
              </a:spcBef>
              <a:buSzPct val="100000"/>
              <a:defRPr sz="1000"/>
            </a:lvl5pPr>
            <a:lvl6pPr rtl="0">
              <a:spcBef>
                <a:spcPts val="0"/>
              </a:spcBef>
              <a:buSzPct val="100000"/>
              <a:defRPr sz="1000"/>
            </a:lvl6pPr>
            <a:lvl7pPr rtl="0">
              <a:spcBef>
                <a:spcPts val="0"/>
              </a:spcBef>
              <a:buSzPct val="100000"/>
              <a:defRPr sz="1000"/>
            </a:lvl7pPr>
            <a:lvl8pPr rtl="0">
              <a:spcBef>
                <a:spcPts val="0"/>
              </a:spcBef>
              <a:buSzPct val="100000"/>
              <a:defRPr sz="1000"/>
            </a:lvl8pPr>
            <a:lvl9pPr rtl="0">
              <a:spcBef>
                <a:spcPts val="0"/>
              </a:spcBef>
              <a:buSzPct val="100000"/>
              <a:defRPr sz="1000"/>
            </a:lvl9pPr>
          </a:lstStyle>
          <a:p>
            <a:pPr lvl="0"/>
            <a:r>
              <a:rPr lang="en-US"/>
              <a:t>Edit Master text styles</a:t>
            </a:r>
          </a:p>
        </p:txBody>
      </p:sp>
      <p:sp>
        <p:nvSpPr>
          <p:cNvPr id="329" name="Shape 329"/>
          <p:cNvSpPr txBox="1">
            <a:spLocks noGrp="1"/>
          </p:cNvSpPr>
          <p:nvPr>
            <p:ph type="body" idx="9"/>
          </p:nvPr>
        </p:nvSpPr>
        <p:spPr>
          <a:xfrm>
            <a:off x="381712" y="3115465"/>
            <a:ext cx="1399199" cy="335700"/>
          </a:xfrm>
          <a:prstGeom prst="rect">
            <a:avLst/>
          </a:prstGeom>
        </p:spPr>
        <p:txBody>
          <a:bodyPr lIns="91425" tIns="91425" rIns="91425" bIns="91425" anchor="ctr" anchorCtr="0"/>
          <a:lstStyle>
            <a:lvl1pPr rtl="0">
              <a:spcBef>
                <a:spcPts val="0"/>
              </a:spcBef>
              <a:buSzPct val="100000"/>
              <a:defRPr sz="1000">
                <a:solidFill>
                  <a:srgbClr val="292D31"/>
                </a:solidFill>
                <a:latin typeface="Raleway"/>
                <a:ea typeface="Raleway"/>
                <a:cs typeface="Raleway"/>
              </a:defRPr>
            </a:lvl1pPr>
            <a:lvl2pPr rtl="0">
              <a:spcBef>
                <a:spcPts val="0"/>
              </a:spcBef>
              <a:buSzPct val="100000"/>
              <a:defRPr sz="1000"/>
            </a:lvl2pPr>
            <a:lvl3pPr rtl="0">
              <a:spcBef>
                <a:spcPts val="0"/>
              </a:spcBef>
              <a:buSzPct val="100000"/>
              <a:defRPr sz="1000"/>
            </a:lvl3pPr>
            <a:lvl4pPr rtl="0">
              <a:spcBef>
                <a:spcPts val="0"/>
              </a:spcBef>
              <a:buSzPct val="100000"/>
              <a:defRPr sz="1000"/>
            </a:lvl4pPr>
            <a:lvl5pPr rtl="0">
              <a:spcBef>
                <a:spcPts val="0"/>
              </a:spcBef>
              <a:buSzPct val="100000"/>
              <a:defRPr sz="1000"/>
            </a:lvl5pPr>
            <a:lvl6pPr rtl="0">
              <a:spcBef>
                <a:spcPts val="0"/>
              </a:spcBef>
              <a:buSzPct val="100000"/>
              <a:defRPr sz="1000"/>
            </a:lvl6pPr>
            <a:lvl7pPr rtl="0">
              <a:spcBef>
                <a:spcPts val="0"/>
              </a:spcBef>
              <a:buSzPct val="100000"/>
              <a:defRPr sz="1000"/>
            </a:lvl7pPr>
            <a:lvl8pPr rtl="0">
              <a:spcBef>
                <a:spcPts val="0"/>
              </a:spcBef>
              <a:buSzPct val="100000"/>
              <a:defRPr sz="1000"/>
            </a:lvl8pPr>
            <a:lvl9pPr rtl="0">
              <a:spcBef>
                <a:spcPts val="0"/>
              </a:spcBef>
              <a:buSzPct val="100000"/>
              <a:defRPr sz="1000"/>
            </a:lvl9pPr>
          </a:lstStyle>
          <a:p>
            <a:pPr lvl="0"/>
            <a:r>
              <a:rPr lang="en-US"/>
              <a:t>Edit Master text styles</a:t>
            </a:r>
          </a:p>
        </p:txBody>
      </p:sp>
      <p:sp>
        <p:nvSpPr>
          <p:cNvPr id="330" name="Shape 330"/>
          <p:cNvSpPr txBox="1">
            <a:spLocks noGrp="1"/>
          </p:cNvSpPr>
          <p:nvPr>
            <p:ph type="body" idx="13"/>
          </p:nvPr>
        </p:nvSpPr>
        <p:spPr>
          <a:xfrm>
            <a:off x="5269262" y="756510"/>
            <a:ext cx="1156199" cy="400799"/>
          </a:xfrm>
          <a:prstGeom prst="rect">
            <a:avLst/>
          </a:prstGeom>
        </p:spPr>
        <p:txBody>
          <a:bodyPr lIns="91425" tIns="91425" rIns="91425" bIns="91425" anchor="t" anchorCtr="0"/>
          <a:lstStyle>
            <a:lvl1pPr algn="ctr" rtl="0">
              <a:lnSpc>
                <a:spcPct val="90000"/>
              </a:lnSpc>
              <a:spcBef>
                <a:spcPts val="0"/>
              </a:spcBef>
              <a:buClr>
                <a:srgbClr val="E2102C"/>
              </a:buClr>
              <a:buSzPct val="100000"/>
              <a:defRPr sz="1100">
                <a:solidFill>
                  <a:schemeClr val="accent1"/>
                </a:solidFill>
                <a:latin typeface="Raleway"/>
                <a:ea typeface="Raleway"/>
                <a:cs typeface="Raleway"/>
              </a:defRPr>
            </a:lvl1pPr>
            <a:lvl2pPr algn="ctr" rtl="0">
              <a:spcBef>
                <a:spcPts val="0"/>
              </a:spcBef>
              <a:buClr>
                <a:srgbClr val="E2102C"/>
              </a:buClr>
              <a:buSzPct val="100000"/>
              <a:defRPr sz="1200">
                <a:solidFill>
                  <a:srgbClr val="E2102C"/>
                </a:solidFill>
              </a:defRPr>
            </a:lvl2pPr>
            <a:lvl3pPr algn="ctr" rtl="0">
              <a:spcBef>
                <a:spcPts val="0"/>
              </a:spcBef>
              <a:buClr>
                <a:srgbClr val="E2102C"/>
              </a:buClr>
              <a:buSzPct val="100000"/>
              <a:defRPr sz="1200">
                <a:solidFill>
                  <a:srgbClr val="E2102C"/>
                </a:solidFill>
              </a:defRPr>
            </a:lvl3pPr>
            <a:lvl4pPr algn="ctr" rtl="0">
              <a:spcBef>
                <a:spcPts val="0"/>
              </a:spcBef>
              <a:buClr>
                <a:srgbClr val="E2102C"/>
              </a:buClr>
              <a:buSzPct val="100000"/>
              <a:defRPr sz="1200">
                <a:solidFill>
                  <a:srgbClr val="E2102C"/>
                </a:solidFill>
              </a:defRPr>
            </a:lvl4pPr>
            <a:lvl5pPr algn="ctr" rtl="0">
              <a:spcBef>
                <a:spcPts val="0"/>
              </a:spcBef>
              <a:buClr>
                <a:srgbClr val="E2102C"/>
              </a:buClr>
              <a:buSzPct val="100000"/>
              <a:defRPr sz="1200">
                <a:solidFill>
                  <a:srgbClr val="E2102C"/>
                </a:solidFill>
              </a:defRPr>
            </a:lvl5pPr>
            <a:lvl6pPr algn="ctr" rtl="0">
              <a:spcBef>
                <a:spcPts val="0"/>
              </a:spcBef>
              <a:buClr>
                <a:srgbClr val="E2102C"/>
              </a:buClr>
              <a:buSzPct val="100000"/>
              <a:defRPr sz="1200">
                <a:solidFill>
                  <a:srgbClr val="E2102C"/>
                </a:solidFill>
              </a:defRPr>
            </a:lvl6pPr>
            <a:lvl7pPr algn="ctr" rtl="0">
              <a:spcBef>
                <a:spcPts val="0"/>
              </a:spcBef>
              <a:buClr>
                <a:srgbClr val="E2102C"/>
              </a:buClr>
              <a:buSzPct val="100000"/>
              <a:defRPr sz="1200">
                <a:solidFill>
                  <a:srgbClr val="E2102C"/>
                </a:solidFill>
              </a:defRPr>
            </a:lvl7pPr>
            <a:lvl8pPr algn="ctr" rtl="0">
              <a:spcBef>
                <a:spcPts val="0"/>
              </a:spcBef>
              <a:buClr>
                <a:srgbClr val="E2102C"/>
              </a:buClr>
              <a:buSzPct val="100000"/>
              <a:defRPr sz="1200">
                <a:solidFill>
                  <a:srgbClr val="E2102C"/>
                </a:solidFill>
              </a:defRPr>
            </a:lvl8pPr>
            <a:lvl9pPr algn="ctr" rtl="0">
              <a:spcBef>
                <a:spcPts val="0"/>
              </a:spcBef>
              <a:buClr>
                <a:srgbClr val="E2102C"/>
              </a:buClr>
              <a:buSzPct val="100000"/>
              <a:defRPr sz="1200">
                <a:solidFill>
                  <a:srgbClr val="E2102C"/>
                </a:solidFill>
              </a:defRPr>
            </a:lvl9pPr>
          </a:lstStyle>
          <a:p>
            <a:pPr lvl="0"/>
            <a:r>
              <a:rPr lang="en-US"/>
              <a:t>Edit Master text styles</a:t>
            </a:r>
          </a:p>
        </p:txBody>
      </p:sp>
      <p:sp>
        <p:nvSpPr>
          <p:cNvPr id="331" name="Shape 331"/>
          <p:cNvSpPr txBox="1">
            <a:spLocks noGrp="1"/>
          </p:cNvSpPr>
          <p:nvPr>
            <p:ph type="body" idx="14"/>
          </p:nvPr>
        </p:nvSpPr>
        <p:spPr>
          <a:xfrm>
            <a:off x="6425462" y="756510"/>
            <a:ext cx="1156199" cy="400799"/>
          </a:xfrm>
          <a:prstGeom prst="rect">
            <a:avLst/>
          </a:prstGeom>
        </p:spPr>
        <p:txBody>
          <a:bodyPr lIns="91425" tIns="91425" rIns="91425" bIns="91425" anchor="t" anchorCtr="0"/>
          <a:lstStyle>
            <a:lvl1pPr algn="ctr" rtl="0">
              <a:lnSpc>
                <a:spcPct val="90000"/>
              </a:lnSpc>
              <a:spcBef>
                <a:spcPts val="0"/>
              </a:spcBef>
              <a:buClr>
                <a:srgbClr val="E2102C"/>
              </a:buClr>
              <a:buSzPct val="100000"/>
              <a:defRPr sz="1100">
                <a:solidFill>
                  <a:schemeClr val="accent1"/>
                </a:solidFill>
                <a:latin typeface="Raleway"/>
                <a:ea typeface="Raleway"/>
                <a:cs typeface="Raleway"/>
              </a:defRPr>
            </a:lvl1pPr>
            <a:lvl2pPr algn="ctr" rtl="0">
              <a:spcBef>
                <a:spcPts val="0"/>
              </a:spcBef>
              <a:buClr>
                <a:srgbClr val="E2102C"/>
              </a:buClr>
              <a:buSzPct val="100000"/>
              <a:defRPr sz="1200">
                <a:solidFill>
                  <a:srgbClr val="E2102C"/>
                </a:solidFill>
              </a:defRPr>
            </a:lvl2pPr>
            <a:lvl3pPr algn="ctr" rtl="0">
              <a:spcBef>
                <a:spcPts val="0"/>
              </a:spcBef>
              <a:buClr>
                <a:srgbClr val="E2102C"/>
              </a:buClr>
              <a:buSzPct val="100000"/>
              <a:defRPr sz="1200">
                <a:solidFill>
                  <a:srgbClr val="E2102C"/>
                </a:solidFill>
              </a:defRPr>
            </a:lvl3pPr>
            <a:lvl4pPr algn="ctr" rtl="0">
              <a:spcBef>
                <a:spcPts val="0"/>
              </a:spcBef>
              <a:buClr>
                <a:srgbClr val="E2102C"/>
              </a:buClr>
              <a:buSzPct val="100000"/>
              <a:defRPr sz="1200">
                <a:solidFill>
                  <a:srgbClr val="E2102C"/>
                </a:solidFill>
              </a:defRPr>
            </a:lvl4pPr>
            <a:lvl5pPr algn="ctr" rtl="0">
              <a:spcBef>
                <a:spcPts val="0"/>
              </a:spcBef>
              <a:buClr>
                <a:srgbClr val="E2102C"/>
              </a:buClr>
              <a:buSzPct val="100000"/>
              <a:defRPr sz="1200">
                <a:solidFill>
                  <a:srgbClr val="E2102C"/>
                </a:solidFill>
              </a:defRPr>
            </a:lvl5pPr>
            <a:lvl6pPr algn="ctr" rtl="0">
              <a:spcBef>
                <a:spcPts val="0"/>
              </a:spcBef>
              <a:buClr>
                <a:srgbClr val="E2102C"/>
              </a:buClr>
              <a:buSzPct val="100000"/>
              <a:defRPr sz="1200">
                <a:solidFill>
                  <a:srgbClr val="E2102C"/>
                </a:solidFill>
              </a:defRPr>
            </a:lvl6pPr>
            <a:lvl7pPr algn="ctr" rtl="0">
              <a:spcBef>
                <a:spcPts val="0"/>
              </a:spcBef>
              <a:buClr>
                <a:srgbClr val="E2102C"/>
              </a:buClr>
              <a:buSzPct val="100000"/>
              <a:defRPr sz="1200">
                <a:solidFill>
                  <a:srgbClr val="E2102C"/>
                </a:solidFill>
              </a:defRPr>
            </a:lvl7pPr>
            <a:lvl8pPr algn="ctr" rtl="0">
              <a:spcBef>
                <a:spcPts val="0"/>
              </a:spcBef>
              <a:buClr>
                <a:srgbClr val="E2102C"/>
              </a:buClr>
              <a:buSzPct val="100000"/>
              <a:defRPr sz="1200">
                <a:solidFill>
                  <a:srgbClr val="E2102C"/>
                </a:solidFill>
              </a:defRPr>
            </a:lvl8pPr>
            <a:lvl9pPr algn="ctr" rtl="0">
              <a:spcBef>
                <a:spcPts val="0"/>
              </a:spcBef>
              <a:buClr>
                <a:srgbClr val="E2102C"/>
              </a:buClr>
              <a:buSzPct val="100000"/>
              <a:defRPr sz="1200">
                <a:solidFill>
                  <a:srgbClr val="E2102C"/>
                </a:solidFill>
              </a:defRPr>
            </a:lvl9pPr>
          </a:lstStyle>
          <a:p>
            <a:pPr lvl="0"/>
            <a:r>
              <a:rPr lang="en-US"/>
              <a:t>Edit Master text styles</a:t>
            </a:r>
          </a:p>
        </p:txBody>
      </p:sp>
      <p:sp>
        <p:nvSpPr>
          <p:cNvPr id="332" name="Shape 332"/>
          <p:cNvSpPr txBox="1">
            <a:spLocks noGrp="1"/>
          </p:cNvSpPr>
          <p:nvPr>
            <p:ph type="body" idx="15"/>
          </p:nvPr>
        </p:nvSpPr>
        <p:spPr>
          <a:xfrm>
            <a:off x="7581812" y="756510"/>
            <a:ext cx="1156199" cy="400799"/>
          </a:xfrm>
          <a:prstGeom prst="rect">
            <a:avLst/>
          </a:prstGeom>
        </p:spPr>
        <p:txBody>
          <a:bodyPr lIns="91425" tIns="91425" rIns="91425" bIns="91425" anchor="t" anchorCtr="0"/>
          <a:lstStyle>
            <a:lvl1pPr algn="ctr" rtl="0">
              <a:lnSpc>
                <a:spcPct val="90000"/>
              </a:lnSpc>
              <a:spcBef>
                <a:spcPts val="0"/>
              </a:spcBef>
              <a:buClr>
                <a:srgbClr val="E2102C"/>
              </a:buClr>
              <a:buSzPct val="100000"/>
              <a:defRPr sz="1100">
                <a:solidFill>
                  <a:schemeClr val="accent1"/>
                </a:solidFill>
                <a:latin typeface="Raleway"/>
                <a:ea typeface="Raleway"/>
                <a:cs typeface="Raleway"/>
              </a:defRPr>
            </a:lvl1pPr>
            <a:lvl2pPr algn="ctr" rtl="0">
              <a:spcBef>
                <a:spcPts val="0"/>
              </a:spcBef>
              <a:buClr>
                <a:srgbClr val="E2102C"/>
              </a:buClr>
              <a:buSzPct val="100000"/>
              <a:defRPr sz="1200">
                <a:solidFill>
                  <a:srgbClr val="E2102C"/>
                </a:solidFill>
              </a:defRPr>
            </a:lvl2pPr>
            <a:lvl3pPr algn="ctr" rtl="0">
              <a:spcBef>
                <a:spcPts val="0"/>
              </a:spcBef>
              <a:buClr>
                <a:srgbClr val="E2102C"/>
              </a:buClr>
              <a:buSzPct val="100000"/>
              <a:defRPr sz="1200">
                <a:solidFill>
                  <a:srgbClr val="E2102C"/>
                </a:solidFill>
              </a:defRPr>
            </a:lvl3pPr>
            <a:lvl4pPr algn="ctr" rtl="0">
              <a:spcBef>
                <a:spcPts val="0"/>
              </a:spcBef>
              <a:buClr>
                <a:srgbClr val="E2102C"/>
              </a:buClr>
              <a:buSzPct val="100000"/>
              <a:defRPr sz="1200">
                <a:solidFill>
                  <a:srgbClr val="E2102C"/>
                </a:solidFill>
              </a:defRPr>
            </a:lvl4pPr>
            <a:lvl5pPr algn="ctr" rtl="0">
              <a:spcBef>
                <a:spcPts val="0"/>
              </a:spcBef>
              <a:buClr>
                <a:srgbClr val="E2102C"/>
              </a:buClr>
              <a:buSzPct val="100000"/>
              <a:defRPr sz="1200">
                <a:solidFill>
                  <a:srgbClr val="E2102C"/>
                </a:solidFill>
              </a:defRPr>
            </a:lvl5pPr>
            <a:lvl6pPr algn="ctr" rtl="0">
              <a:spcBef>
                <a:spcPts val="0"/>
              </a:spcBef>
              <a:buClr>
                <a:srgbClr val="E2102C"/>
              </a:buClr>
              <a:buSzPct val="100000"/>
              <a:defRPr sz="1200">
                <a:solidFill>
                  <a:srgbClr val="E2102C"/>
                </a:solidFill>
              </a:defRPr>
            </a:lvl6pPr>
            <a:lvl7pPr algn="ctr" rtl="0">
              <a:spcBef>
                <a:spcPts val="0"/>
              </a:spcBef>
              <a:buClr>
                <a:srgbClr val="E2102C"/>
              </a:buClr>
              <a:buSzPct val="100000"/>
              <a:defRPr sz="1200">
                <a:solidFill>
                  <a:srgbClr val="E2102C"/>
                </a:solidFill>
              </a:defRPr>
            </a:lvl7pPr>
            <a:lvl8pPr algn="ctr" rtl="0">
              <a:spcBef>
                <a:spcPts val="0"/>
              </a:spcBef>
              <a:buClr>
                <a:srgbClr val="E2102C"/>
              </a:buClr>
              <a:buSzPct val="100000"/>
              <a:defRPr sz="1200">
                <a:solidFill>
                  <a:srgbClr val="E2102C"/>
                </a:solidFill>
              </a:defRPr>
            </a:lvl8pPr>
            <a:lvl9pPr algn="ctr" rtl="0">
              <a:spcBef>
                <a:spcPts val="0"/>
              </a:spcBef>
              <a:buClr>
                <a:srgbClr val="E2102C"/>
              </a:buClr>
              <a:buSzPct val="100000"/>
              <a:defRPr sz="1200">
                <a:solidFill>
                  <a:srgbClr val="E2102C"/>
                </a:solidFill>
              </a:defRPr>
            </a:lvl9pPr>
          </a:lstStyle>
          <a:p>
            <a:pPr lvl="0"/>
            <a:r>
              <a:rPr lang="en-US"/>
              <a:t>Edit Master text styles</a:t>
            </a:r>
          </a:p>
        </p:txBody>
      </p:sp>
      <p:sp>
        <p:nvSpPr>
          <p:cNvPr id="333" name="Shape 333"/>
          <p:cNvSpPr txBox="1">
            <a:spLocks noGrp="1"/>
          </p:cNvSpPr>
          <p:nvPr>
            <p:ph type="body" idx="16"/>
          </p:nvPr>
        </p:nvSpPr>
        <p:spPr>
          <a:xfrm>
            <a:off x="4112975" y="756510"/>
            <a:ext cx="1156199" cy="400799"/>
          </a:xfrm>
          <a:prstGeom prst="rect">
            <a:avLst/>
          </a:prstGeom>
        </p:spPr>
        <p:txBody>
          <a:bodyPr lIns="91425" tIns="91425" rIns="91425" bIns="91425" anchor="t" anchorCtr="0"/>
          <a:lstStyle>
            <a:lvl1pPr algn="ctr" rtl="0">
              <a:lnSpc>
                <a:spcPct val="90000"/>
              </a:lnSpc>
              <a:spcBef>
                <a:spcPts val="0"/>
              </a:spcBef>
              <a:buClr>
                <a:srgbClr val="E2102C"/>
              </a:buClr>
              <a:buSzPct val="100000"/>
              <a:defRPr sz="1100">
                <a:solidFill>
                  <a:schemeClr val="accent1"/>
                </a:solidFill>
                <a:latin typeface="Raleway"/>
                <a:ea typeface="Raleway"/>
                <a:cs typeface="Raleway"/>
              </a:defRPr>
            </a:lvl1pPr>
            <a:lvl2pPr algn="ctr" rtl="0">
              <a:spcBef>
                <a:spcPts val="0"/>
              </a:spcBef>
              <a:buClr>
                <a:srgbClr val="E2102C"/>
              </a:buClr>
              <a:buSzPct val="100000"/>
              <a:defRPr sz="1200">
                <a:solidFill>
                  <a:srgbClr val="E2102C"/>
                </a:solidFill>
              </a:defRPr>
            </a:lvl2pPr>
            <a:lvl3pPr algn="ctr" rtl="0">
              <a:spcBef>
                <a:spcPts val="0"/>
              </a:spcBef>
              <a:buClr>
                <a:srgbClr val="E2102C"/>
              </a:buClr>
              <a:buSzPct val="100000"/>
              <a:defRPr sz="1200">
                <a:solidFill>
                  <a:srgbClr val="E2102C"/>
                </a:solidFill>
              </a:defRPr>
            </a:lvl3pPr>
            <a:lvl4pPr algn="ctr" rtl="0">
              <a:spcBef>
                <a:spcPts val="0"/>
              </a:spcBef>
              <a:buClr>
                <a:srgbClr val="E2102C"/>
              </a:buClr>
              <a:buSzPct val="100000"/>
              <a:defRPr sz="1200">
                <a:solidFill>
                  <a:srgbClr val="E2102C"/>
                </a:solidFill>
              </a:defRPr>
            </a:lvl4pPr>
            <a:lvl5pPr algn="ctr" rtl="0">
              <a:spcBef>
                <a:spcPts val="0"/>
              </a:spcBef>
              <a:buClr>
                <a:srgbClr val="E2102C"/>
              </a:buClr>
              <a:buSzPct val="100000"/>
              <a:defRPr sz="1200">
                <a:solidFill>
                  <a:srgbClr val="E2102C"/>
                </a:solidFill>
              </a:defRPr>
            </a:lvl5pPr>
            <a:lvl6pPr algn="ctr" rtl="0">
              <a:spcBef>
                <a:spcPts val="0"/>
              </a:spcBef>
              <a:buClr>
                <a:srgbClr val="E2102C"/>
              </a:buClr>
              <a:buSzPct val="100000"/>
              <a:defRPr sz="1200">
                <a:solidFill>
                  <a:srgbClr val="E2102C"/>
                </a:solidFill>
              </a:defRPr>
            </a:lvl6pPr>
            <a:lvl7pPr algn="ctr" rtl="0">
              <a:spcBef>
                <a:spcPts val="0"/>
              </a:spcBef>
              <a:buClr>
                <a:srgbClr val="E2102C"/>
              </a:buClr>
              <a:buSzPct val="100000"/>
              <a:defRPr sz="1200">
                <a:solidFill>
                  <a:srgbClr val="E2102C"/>
                </a:solidFill>
              </a:defRPr>
            </a:lvl7pPr>
            <a:lvl8pPr algn="ctr" rtl="0">
              <a:spcBef>
                <a:spcPts val="0"/>
              </a:spcBef>
              <a:buClr>
                <a:srgbClr val="E2102C"/>
              </a:buClr>
              <a:buSzPct val="100000"/>
              <a:defRPr sz="1200">
                <a:solidFill>
                  <a:srgbClr val="E2102C"/>
                </a:solidFill>
              </a:defRPr>
            </a:lvl8pPr>
            <a:lvl9pPr algn="ctr" rtl="0">
              <a:spcBef>
                <a:spcPts val="0"/>
              </a:spcBef>
              <a:buClr>
                <a:srgbClr val="E2102C"/>
              </a:buClr>
              <a:buSzPct val="100000"/>
              <a:defRPr sz="1200">
                <a:solidFill>
                  <a:srgbClr val="E2102C"/>
                </a:solidFill>
              </a:defRPr>
            </a:lvl9pPr>
          </a:lstStyle>
          <a:p>
            <a:pPr lvl="0"/>
            <a:r>
              <a:rPr lang="en-US"/>
              <a:t>Edit Master text styles</a:t>
            </a:r>
          </a:p>
        </p:txBody>
      </p:sp>
      <p:sp>
        <p:nvSpPr>
          <p:cNvPr id="334" name="Shape 334"/>
          <p:cNvSpPr txBox="1">
            <a:spLocks noGrp="1"/>
          </p:cNvSpPr>
          <p:nvPr>
            <p:ph type="body" idx="17"/>
          </p:nvPr>
        </p:nvSpPr>
        <p:spPr>
          <a:xfrm>
            <a:off x="2956775" y="756510"/>
            <a:ext cx="1156199" cy="400799"/>
          </a:xfrm>
          <a:prstGeom prst="rect">
            <a:avLst/>
          </a:prstGeom>
        </p:spPr>
        <p:txBody>
          <a:bodyPr lIns="91425" tIns="91425" rIns="91425" bIns="91425" anchor="t" anchorCtr="0"/>
          <a:lstStyle>
            <a:lvl1pPr algn="ctr" rtl="0">
              <a:lnSpc>
                <a:spcPct val="90000"/>
              </a:lnSpc>
              <a:spcBef>
                <a:spcPts val="0"/>
              </a:spcBef>
              <a:buClr>
                <a:srgbClr val="E2102C"/>
              </a:buClr>
              <a:buSzPct val="100000"/>
              <a:defRPr sz="1100">
                <a:solidFill>
                  <a:schemeClr val="accent1"/>
                </a:solidFill>
                <a:latin typeface="Raleway"/>
                <a:ea typeface="Raleway"/>
                <a:cs typeface="Raleway"/>
              </a:defRPr>
            </a:lvl1pPr>
            <a:lvl2pPr algn="ctr" rtl="0">
              <a:spcBef>
                <a:spcPts val="0"/>
              </a:spcBef>
              <a:buClr>
                <a:srgbClr val="E2102C"/>
              </a:buClr>
              <a:buSzPct val="100000"/>
              <a:defRPr sz="1200">
                <a:solidFill>
                  <a:srgbClr val="E2102C"/>
                </a:solidFill>
              </a:defRPr>
            </a:lvl2pPr>
            <a:lvl3pPr algn="ctr" rtl="0">
              <a:spcBef>
                <a:spcPts val="0"/>
              </a:spcBef>
              <a:buClr>
                <a:srgbClr val="E2102C"/>
              </a:buClr>
              <a:buSzPct val="100000"/>
              <a:defRPr sz="1200">
                <a:solidFill>
                  <a:srgbClr val="E2102C"/>
                </a:solidFill>
              </a:defRPr>
            </a:lvl3pPr>
            <a:lvl4pPr algn="ctr" rtl="0">
              <a:spcBef>
                <a:spcPts val="0"/>
              </a:spcBef>
              <a:buClr>
                <a:srgbClr val="E2102C"/>
              </a:buClr>
              <a:buSzPct val="100000"/>
              <a:defRPr sz="1200">
                <a:solidFill>
                  <a:srgbClr val="E2102C"/>
                </a:solidFill>
              </a:defRPr>
            </a:lvl4pPr>
            <a:lvl5pPr algn="ctr" rtl="0">
              <a:spcBef>
                <a:spcPts val="0"/>
              </a:spcBef>
              <a:buClr>
                <a:srgbClr val="E2102C"/>
              </a:buClr>
              <a:buSzPct val="100000"/>
              <a:defRPr sz="1200">
                <a:solidFill>
                  <a:srgbClr val="E2102C"/>
                </a:solidFill>
              </a:defRPr>
            </a:lvl5pPr>
            <a:lvl6pPr algn="ctr" rtl="0">
              <a:spcBef>
                <a:spcPts val="0"/>
              </a:spcBef>
              <a:buClr>
                <a:srgbClr val="E2102C"/>
              </a:buClr>
              <a:buSzPct val="100000"/>
              <a:defRPr sz="1200">
                <a:solidFill>
                  <a:srgbClr val="E2102C"/>
                </a:solidFill>
              </a:defRPr>
            </a:lvl6pPr>
            <a:lvl7pPr algn="ctr" rtl="0">
              <a:spcBef>
                <a:spcPts val="0"/>
              </a:spcBef>
              <a:buClr>
                <a:srgbClr val="E2102C"/>
              </a:buClr>
              <a:buSzPct val="100000"/>
              <a:defRPr sz="1200">
                <a:solidFill>
                  <a:srgbClr val="E2102C"/>
                </a:solidFill>
              </a:defRPr>
            </a:lvl7pPr>
            <a:lvl8pPr algn="ctr" rtl="0">
              <a:spcBef>
                <a:spcPts val="0"/>
              </a:spcBef>
              <a:buClr>
                <a:srgbClr val="E2102C"/>
              </a:buClr>
              <a:buSzPct val="100000"/>
              <a:defRPr sz="1200">
                <a:solidFill>
                  <a:srgbClr val="E2102C"/>
                </a:solidFill>
              </a:defRPr>
            </a:lvl8pPr>
            <a:lvl9pPr algn="ctr" rtl="0">
              <a:spcBef>
                <a:spcPts val="0"/>
              </a:spcBef>
              <a:buClr>
                <a:srgbClr val="E2102C"/>
              </a:buClr>
              <a:buSzPct val="100000"/>
              <a:defRPr sz="1200">
                <a:solidFill>
                  <a:srgbClr val="E2102C"/>
                </a:solidFill>
              </a:defRPr>
            </a:lvl9pPr>
          </a:lstStyle>
          <a:p>
            <a:pPr lvl="0"/>
            <a:r>
              <a:rPr lang="en-US"/>
              <a:t>Edit Master text styles</a:t>
            </a:r>
          </a:p>
        </p:txBody>
      </p:sp>
      <p:sp>
        <p:nvSpPr>
          <p:cNvPr id="335" name="Shape 335"/>
          <p:cNvSpPr txBox="1">
            <a:spLocks noGrp="1"/>
          </p:cNvSpPr>
          <p:nvPr>
            <p:ph type="body" idx="18"/>
          </p:nvPr>
        </p:nvSpPr>
        <p:spPr>
          <a:xfrm>
            <a:off x="1800412" y="756510"/>
            <a:ext cx="1156199" cy="400799"/>
          </a:xfrm>
          <a:prstGeom prst="rect">
            <a:avLst/>
          </a:prstGeom>
        </p:spPr>
        <p:txBody>
          <a:bodyPr lIns="91425" tIns="91425" rIns="91425" bIns="91425" anchor="t" anchorCtr="0"/>
          <a:lstStyle>
            <a:lvl1pPr algn="ctr" rtl="0">
              <a:lnSpc>
                <a:spcPct val="90000"/>
              </a:lnSpc>
              <a:spcBef>
                <a:spcPts val="0"/>
              </a:spcBef>
              <a:buClr>
                <a:srgbClr val="E2102C"/>
              </a:buClr>
              <a:buSzPct val="100000"/>
              <a:defRPr sz="1100">
                <a:solidFill>
                  <a:schemeClr val="accent1"/>
                </a:solidFill>
                <a:latin typeface="Raleway"/>
                <a:ea typeface="Raleway"/>
                <a:cs typeface="Raleway"/>
              </a:defRPr>
            </a:lvl1pPr>
            <a:lvl2pPr algn="ctr" rtl="0">
              <a:spcBef>
                <a:spcPts val="0"/>
              </a:spcBef>
              <a:buClr>
                <a:srgbClr val="E2102C"/>
              </a:buClr>
              <a:buSzPct val="100000"/>
              <a:defRPr sz="1200">
                <a:solidFill>
                  <a:srgbClr val="E2102C"/>
                </a:solidFill>
              </a:defRPr>
            </a:lvl2pPr>
            <a:lvl3pPr algn="ctr" rtl="0">
              <a:spcBef>
                <a:spcPts val="0"/>
              </a:spcBef>
              <a:buClr>
                <a:srgbClr val="E2102C"/>
              </a:buClr>
              <a:buSzPct val="100000"/>
              <a:defRPr sz="1200">
                <a:solidFill>
                  <a:srgbClr val="E2102C"/>
                </a:solidFill>
              </a:defRPr>
            </a:lvl3pPr>
            <a:lvl4pPr algn="ctr" rtl="0">
              <a:spcBef>
                <a:spcPts val="0"/>
              </a:spcBef>
              <a:buClr>
                <a:srgbClr val="E2102C"/>
              </a:buClr>
              <a:buSzPct val="100000"/>
              <a:defRPr sz="1200">
                <a:solidFill>
                  <a:srgbClr val="E2102C"/>
                </a:solidFill>
              </a:defRPr>
            </a:lvl4pPr>
            <a:lvl5pPr algn="ctr" rtl="0">
              <a:spcBef>
                <a:spcPts val="0"/>
              </a:spcBef>
              <a:buClr>
                <a:srgbClr val="E2102C"/>
              </a:buClr>
              <a:buSzPct val="100000"/>
              <a:defRPr sz="1200">
                <a:solidFill>
                  <a:srgbClr val="E2102C"/>
                </a:solidFill>
              </a:defRPr>
            </a:lvl5pPr>
            <a:lvl6pPr algn="ctr" rtl="0">
              <a:spcBef>
                <a:spcPts val="0"/>
              </a:spcBef>
              <a:buClr>
                <a:srgbClr val="E2102C"/>
              </a:buClr>
              <a:buSzPct val="100000"/>
              <a:defRPr sz="1200">
                <a:solidFill>
                  <a:srgbClr val="E2102C"/>
                </a:solidFill>
              </a:defRPr>
            </a:lvl6pPr>
            <a:lvl7pPr algn="ctr" rtl="0">
              <a:spcBef>
                <a:spcPts val="0"/>
              </a:spcBef>
              <a:buClr>
                <a:srgbClr val="E2102C"/>
              </a:buClr>
              <a:buSzPct val="100000"/>
              <a:defRPr sz="1200">
                <a:solidFill>
                  <a:srgbClr val="E2102C"/>
                </a:solidFill>
              </a:defRPr>
            </a:lvl7pPr>
            <a:lvl8pPr algn="ctr" rtl="0">
              <a:spcBef>
                <a:spcPts val="0"/>
              </a:spcBef>
              <a:buClr>
                <a:srgbClr val="E2102C"/>
              </a:buClr>
              <a:buSzPct val="100000"/>
              <a:defRPr sz="1200">
                <a:solidFill>
                  <a:srgbClr val="E2102C"/>
                </a:solidFill>
              </a:defRPr>
            </a:lvl8pPr>
            <a:lvl9pPr algn="ctr" rtl="0">
              <a:spcBef>
                <a:spcPts val="0"/>
              </a:spcBef>
              <a:buClr>
                <a:srgbClr val="E2102C"/>
              </a:buClr>
              <a:buSzPct val="100000"/>
              <a:defRPr sz="1200">
                <a:solidFill>
                  <a:srgbClr val="E2102C"/>
                </a:solidFill>
              </a:defRPr>
            </a:lvl9pPr>
          </a:lstStyle>
          <a:p>
            <a:pPr lvl="0"/>
            <a:r>
              <a:rPr lang="en-US"/>
              <a:t>Edit Master text styles</a:t>
            </a:r>
          </a:p>
        </p:txBody>
      </p:sp>
      <p:sp>
        <p:nvSpPr>
          <p:cNvPr id="34" name="Title 1"/>
          <p:cNvSpPr>
            <a:spLocks noGrp="1"/>
          </p:cNvSpPr>
          <p:nvPr>
            <p:ph type="title" hasCustomPrompt="1"/>
          </p:nvPr>
        </p:nvSpPr>
        <p:spPr>
          <a:xfrm>
            <a:off x="229325" y="229326"/>
            <a:ext cx="5001899" cy="425872"/>
          </a:xfrm>
        </p:spPr>
        <p:txBody>
          <a:bodyPr vert="horz" anchor="t"/>
          <a:lstStyle>
            <a:lvl1pPr>
              <a:defRPr sz="1400">
                <a:solidFill>
                  <a:schemeClr val="bg2"/>
                </a:solidFill>
              </a:defRPr>
            </a:lvl1pPr>
          </a:lstStyle>
          <a:p>
            <a:r>
              <a:rPr lang="en-US" dirty="0"/>
              <a:t>CLICK TO EDIT MASTER TITLE STYLE</a:t>
            </a:r>
          </a:p>
        </p:txBody>
      </p:sp>
      <p:sp>
        <p:nvSpPr>
          <p:cNvPr id="33" name="Slide Number Placeholder 3"/>
          <p:cNvSpPr>
            <a:spLocks noGrp="1"/>
          </p:cNvSpPr>
          <p:nvPr>
            <p:ph type="sldNum" sz="quarter" idx="19"/>
          </p:nvPr>
        </p:nvSpPr>
        <p:spPr>
          <a:xfrm>
            <a:off x="9644" y="4866222"/>
            <a:ext cx="603138" cy="274637"/>
          </a:xfrm>
          <a:prstGeom prst="rect">
            <a:avLst/>
          </a:prstGeom>
        </p:spPr>
        <p:txBody>
          <a:bodyPr vert="horz" lIns="91440" tIns="45720" rIns="91440" bIns="45720" rtlCol="0" anchor="ctr"/>
          <a:lstStyle>
            <a:lvl1pPr algn="l">
              <a:defRPr sz="900">
                <a:solidFill>
                  <a:schemeClr val="bg2"/>
                </a:solidFill>
                <a:latin typeface="Helvetica Neue"/>
                <a:cs typeface="Helvetica Neue"/>
              </a:defRPr>
            </a:lvl1pPr>
          </a:lstStyle>
          <a:p>
            <a:fld id="{95E3A436-1048-CA4E-9C3F-FCB70029503E}" type="slidenum">
              <a:rPr lang="en-US" smtClean="0"/>
              <a:pPr/>
              <a:t>‹#›</a:t>
            </a:fld>
            <a:endParaRPr lang="en-US"/>
          </a:p>
        </p:txBody>
      </p:sp>
    </p:spTree>
    <p:extLst>
      <p:ext uri="{BB962C8B-B14F-4D97-AF65-F5344CB8AC3E}">
        <p14:creationId xmlns:p14="http://schemas.microsoft.com/office/powerpoint/2010/main" val="12330744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MI TEMPLATE - Chart 7">
    <p:spTree>
      <p:nvGrpSpPr>
        <p:cNvPr id="1" name="Shape 337"/>
        <p:cNvGrpSpPr/>
        <p:nvPr/>
      </p:nvGrpSpPr>
      <p:grpSpPr>
        <a:xfrm>
          <a:off x="0" y="0"/>
          <a:ext cx="0" cy="0"/>
          <a:chOff x="0" y="0"/>
          <a:chExt cx="0" cy="0"/>
        </a:xfrm>
      </p:grpSpPr>
      <p:sp>
        <p:nvSpPr>
          <p:cNvPr id="338" name="Shape 338"/>
          <p:cNvSpPr txBox="1">
            <a:spLocks noGrp="1"/>
          </p:cNvSpPr>
          <p:nvPr>
            <p:ph type="body" idx="1"/>
          </p:nvPr>
        </p:nvSpPr>
        <p:spPr>
          <a:xfrm>
            <a:off x="860650" y="1476225"/>
            <a:ext cx="2278799" cy="2852099"/>
          </a:xfrm>
          <a:prstGeom prst="rect">
            <a:avLst/>
          </a:prstGeom>
          <a:solidFill>
            <a:srgbClr val="EFEFEF"/>
          </a:solidFill>
          <a:ln w="9525" cap="flat">
            <a:solidFill>
              <a:srgbClr val="666666"/>
            </a:solidFill>
            <a:prstDash val="solid"/>
            <a:round/>
            <a:headEnd type="none" w="med" len="med"/>
            <a:tailEnd type="none" w="med" len="med"/>
          </a:ln>
        </p:spPr>
        <p:txBody>
          <a:bodyPr lIns="91425" tIns="91425" rIns="91425" bIns="91425" anchor="t" anchorCtr="0"/>
          <a:lstStyle>
            <a:lvl1pPr rtl="0">
              <a:spcBef>
                <a:spcPts val="0"/>
              </a:spcBef>
              <a:buClr>
                <a:schemeClr val="dk2"/>
              </a:buClr>
              <a:buSzPct val="100000"/>
              <a:defRPr sz="1400">
                <a:solidFill>
                  <a:schemeClr val="tx1"/>
                </a:solidFill>
                <a:latin typeface="Raleway"/>
                <a:ea typeface="Raleway"/>
                <a:cs typeface="Raleway"/>
              </a:defRPr>
            </a:lvl1pPr>
            <a:lvl2pPr rtl="0">
              <a:spcBef>
                <a:spcPts val="0"/>
              </a:spcBef>
              <a:buClr>
                <a:schemeClr val="dk2"/>
              </a:buClr>
              <a:buSzPct val="100000"/>
              <a:defRPr sz="1400">
                <a:solidFill>
                  <a:schemeClr val="dk2"/>
                </a:solidFill>
              </a:defRPr>
            </a:lvl2pPr>
            <a:lvl3pPr rtl="0">
              <a:spcBef>
                <a:spcPts val="0"/>
              </a:spcBef>
              <a:buClr>
                <a:schemeClr val="dk2"/>
              </a:buClr>
              <a:buSzPct val="100000"/>
              <a:defRPr sz="1400">
                <a:solidFill>
                  <a:schemeClr val="dk2"/>
                </a:solidFill>
              </a:defRPr>
            </a:lvl3pPr>
            <a:lvl4pPr rtl="0">
              <a:spcBef>
                <a:spcPts val="0"/>
              </a:spcBef>
              <a:buClr>
                <a:schemeClr val="dk2"/>
              </a:buClr>
              <a:buSzPct val="100000"/>
              <a:defRPr sz="1400">
                <a:solidFill>
                  <a:schemeClr val="dk2"/>
                </a:solidFill>
              </a:defRPr>
            </a:lvl4pPr>
            <a:lvl5pPr rtl="0">
              <a:spcBef>
                <a:spcPts val="0"/>
              </a:spcBef>
              <a:buClr>
                <a:schemeClr val="dk2"/>
              </a:buClr>
              <a:buSzPct val="100000"/>
              <a:defRPr sz="1400">
                <a:solidFill>
                  <a:schemeClr val="dk2"/>
                </a:solidFill>
              </a:defRPr>
            </a:lvl5pPr>
            <a:lvl6pPr rtl="0">
              <a:spcBef>
                <a:spcPts val="0"/>
              </a:spcBef>
              <a:buClr>
                <a:schemeClr val="dk2"/>
              </a:buClr>
              <a:buSzPct val="100000"/>
              <a:defRPr sz="1400">
                <a:solidFill>
                  <a:schemeClr val="dk2"/>
                </a:solidFill>
              </a:defRPr>
            </a:lvl6pPr>
            <a:lvl7pPr rtl="0">
              <a:spcBef>
                <a:spcPts val="0"/>
              </a:spcBef>
              <a:buClr>
                <a:schemeClr val="dk2"/>
              </a:buClr>
              <a:buSzPct val="100000"/>
              <a:defRPr sz="1400">
                <a:solidFill>
                  <a:schemeClr val="dk2"/>
                </a:solidFill>
              </a:defRPr>
            </a:lvl7pPr>
            <a:lvl8pPr rtl="0">
              <a:spcBef>
                <a:spcPts val="0"/>
              </a:spcBef>
              <a:buClr>
                <a:schemeClr val="dk2"/>
              </a:buClr>
              <a:buSzPct val="100000"/>
              <a:defRPr sz="1400">
                <a:solidFill>
                  <a:schemeClr val="dk2"/>
                </a:solidFill>
              </a:defRPr>
            </a:lvl8pPr>
            <a:lvl9pPr>
              <a:spcBef>
                <a:spcPts val="0"/>
              </a:spcBef>
              <a:buClr>
                <a:schemeClr val="dk2"/>
              </a:buClr>
              <a:buSzPct val="100000"/>
              <a:defRPr sz="1400">
                <a:solidFill>
                  <a:schemeClr val="dk2"/>
                </a:solidFill>
              </a:defRPr>
            </a:lvl9pPr>
          </a:lstStyle>
          <a:p>
            <a:pPr lvl="0"/>
            <a:r>
              <a:rPr lang="en-US"/>
              <a:t>Edit Master text styles</a:t>
            </a:r>
          </a:p>
        </p:txBody>
      </p:sp>
      <p:sp>
        <p:nvSpPr>
          <p:cNvPr id="339" name="Shape 339"/>
          <p:cNvSpPr txBox="1">
            <a:spLocks noGrp="1"/>
          </p:cNvSpPr>
          <p:nvPr>
            <p:ph type="body" idx="2"/>
          </p:nvPr>
        </p:nvSpPr>
        <p:spPr>
          <a:xfrm>
            <a:off x="3449550" y="1476225"/>
            <a:ext cx="2278799" cy="2852099"/>
          </a:xfrm>
          <a:prstGeom prst="rect">
            <a:avLst/>
          </a:prstGeom>
          <a:solidFill>
            <a:srgbClr val="EFEFEF"/>
          </a:solidFill>
          <a:ln w="9525" cap="flat">
            <a:solidFill>
              <a:srgbClr val="666666"/>
            </a:solidFill>
            <a:prstDash val="solid"/>
            <a:round/>
            <a:headEnd type="none" w="med" len="med"/>
            <a:tailEnd type="none" w="med" len="med"/>
          </a:ln>
        </p:spPr>
        <p:txBody>
          <a:bodyPr lIns="91425" tIns="91425" rIns="91425" bIns="91425" anchor="t" anchorCtr="0"/>
          <a:lstStyle>
            <a:lvl1pPr rtl="0">
              <a:spcBef>
                <a:spcPts val="0"/>
              </a:spcBef>
              <a:buClr>
                <a:schemeClr val="dk2"/>
              </a:buClr>
              <a:buSzPct val="100000"/>
              <a:defRPr sz="1400">
                <a:solidFill>
                  <a:schemeClr val="tx1"/>
                </a:solidFill>
                <a:latin typeface="Raleway"/>
                <a:ea typeface="Raleway"/>
                <a:cs typeface="Raleway"/>
              </a:defRPr>
            </a:lvl1pPr>
            <a:lvl2pPr rtl="0">
              <a:spcBef>
                <a:spcPts val="0"/>
              </a:spcBef>
              <a:buClr>
                <a:schemeClr val="dk2"/>
              </a:buClr>
              <a:buSzPct val="100000"/>
              <a:defRPr sz="1400">
                <a:solidFill>
                  <a:schemeClr val="dk2"/>
                </a:solidFill>
              </a:defRPr>
            </a:lvl2pPr>
            <a:lvl3pPr rtl="0">
              <a:spcBef>
                <a:spcPts val="0"/>
              </a:spcBef>
              <a:buClr>
                <a:schemeClr val="dk2"/>
              </a:buClr>
              <a:buSzPct val="100000"/>
              <a:defRPr sz="1400">
                <a:solidFill>
                  <a:schemeClr val="dk2"/>
                </a:solidFill>
              </a:defRPr>
            </a:lvl3pPr>
            <a:lvl4pPr rtl="0">
              <a:spcBef>
                <a:spcPts val="0"/>
              </a:spcBef>
              <a:buClr>
                <a:schemeClr val="dk2"/>
              </a:buClr>
              <a:buSzPct val="100000"/>
              <a:defRPr sz="1400">
                <a:solidFill>
                  <a:schemeClr val="dk2"/>
                </a:solidFill>
              </a:defRPr>
            </a:lvl4pPr>
            <a:lvl5pPr rtl="0">
              <a:spcBef>
                <a:spcPts val="0"/>
              </a:spcBef>
              <a:buClr>
                <a:schemeClr val="dk2"/>
              </a:buClr>
              <a:buSzPct val="100000"/>
              <a:defRPr sz="1400">
                <a:solidFill>
                  <a:schemeClr val="dk2"/>
                </a:solidFill>
              </a:defRPr>
            </a:lvl5pPr>
            <a:lvl6pPr rtl="0">
              <a:spcBef>
                <a:spcPts val="0"/>
              </a:spcBef>
              <a:buClr>
                <a:schemeClr val="dk2"/>
              </a:buClr>
              <a:buSzPct val="100000"/>
              <a:defRPr sz="1400">
                <a:solidFill>
                  <a:schemeClr val="dk2"/>
                </a:solidFill>
              </a:defRPr>
            </a:lvl6pPr>
            <a:lvl7pPr rtl="0">
              <a:spcBef>
                <a:spcPts val="0"/>
              </a:spcBef>
              <a:buClr>
                <a:schemeClr val="dk2"/>
              </a:buClr>
              <a:buSzPct val="100000"/>
              <a:defRPr sz="1400">
                <a:solidFill>
                  <a:schemeClr val="dk2"/>
                </a:solidFill>
              </a:defRPr>
            </a:lvl7pPr>
            <a:lvl8pPr rtl="0">
              <a:spcBef>
                <a:spcPts val="0"/>
              </a:spcBef>
              <a:buClr>
                <a:schemeClr val="dk2"/>
              </a:buClr>
              <a:buSzPct val="100000"/>
              <a:defRPr sz="1400">
                <a:solidFill>
                  <a:schemeClr val="dk2"/>
                </a:solidFill>
              </a:defRPr>
            </a:lvl8pPr>
            <a:lvl9pPr rtl="0">
              <a:spcBef>
                <a:spcPts val="0"/>
              </a:spcBef>
              <a:buClr>
                <a:schemeClr val="dk2"/>
              </a:buClr>
              <a:buSzPct val="100000"/>
              <a:defRPr sz="1400">
                <a:solidFill>
                  <a:schemeClr val="dk2"/>
                </a:solidFill>
              </a:defRPr>
            </a:lvl9pPr>
          </a:lstStyle>
          <a:p>
            <a:pPr lvl="0"/>
            <a:r>
              <a:rPr lang="en-US"/>
              <a:t>Edit Master text styles</a:t>
            </a:r>
          </a:p>
        </p:txBody>
      </p:sp>
      <p:sp>
        <p:nvSpPr>
          <p:cNvPr id="340" name="Shape 340"/>
          <p:cNvSpPr txBox="1">
            <a:spLocks noGrp="1"/>
          </p:cNvSpPr>
          <p:nvPr>
            <p:ph type="body" idx="3"/>
          </p:nvPr>
        </p:nvSpPr>
        <p:spPr>
          <a:xfrm>
            <a:off x="6038450" y="1476225"/>
            <a:ext cx="2278799" cy="2852099"/>
          </a:xfrm>
          <a:prstGeom prst="rect">
            <a:avLst/>
          </a:prstGeom>
          <a:solidFill>
            <a:srgbClr val="EFEFEF"/>
          </a:solidFill>
          <a:ln w="9525" cap="flat">
            <a:solidFill>
              <a:srgbClr val="666666"/>
            </a:solidFill>
            <a:prstDash val="solid"/>
            <a:round/>
            <a:headEnd type="none" w="med" len="med"/>
            <a:tailEnd type="none" w="med" len="med"/>
          </a:ln>
        </p:spPr>
        <p:txBody>
          <a:bodyPr lIns="91425" tIns="91425" rIns="91425" bIns="91425" anchor="t" anchorCtr="0"/>
          <a:lstStyle>
            <a:lvl1pPr rtl="0">
              <a:spcBef>
                <a:spcPts val="0"/>
              </a:spcBef>
              <a:buClr>
                <a:schemeClr val="dk2"/>
              </a:buClr>
              <a:buSzPct val="100000"/>
              <a:defRPr sz="1400">
                <a:solidFill>
                  <a:schemeClr val="tx1"/>
                </a:solidFill>
                <a:latin typeface="Raleway"/>
                <a:ea typeface="Raleway"/>
                <a:cs typeface="Raleway"/>
              </a:defRPr>
            </a:lvl1pPr>
            <a:lvl2pPr rtl="0">
              <a:spcBef>
                <a:spcPts val="0"/>
              </a:spcBef>
              <a:buClr>
                <a:schemeClr val="dk2"/>
              </a:buClr>
              <a:buSzPct val="100000"/>
              <a:defRPr sz="1400">
                <a:solidFill>
                  <a:schemeClr val="dk2"/>
                </a:solidFill>
              </a:defRPr>
            </a:lvl2pPr>
            <a:lvl3pPr rtl="0">
              <a:spcBef>
                <a:spcPts val="0"/>
              </a:spcBef>
              <a:buClr>
                <a:schemeClr val="dk2"/>
              </a:buClr>
              <a:buSzPct val="100000"/>
              <a:defRPr sz="1400">
                <a:solidFill>
                  <a:schemeClr val="dk2"/>
                </a:solidFill>
              </a:defRPr>
            </a:lvl3pPr>
            <a:lvl4pPr rtl="0">
              <a:spcBef>
                <a:spcPts val="0"/>
              </a:spcBef>
              <a:buClr>
                <a:schemeClr val="dk2"/>
              </a:buClr>
              <a:buSzPct val="100000"/>
              <a:defRPr sz="1400">
                <a:solidFill>
                  <a:schemeClr val="dk2"/>
                </a:solidFill>
              </a:defRPr>
            </a:lvl4pPr>
            <a:lvl5pPr rtl="0">
              <a:spcBef>
                <a:spcPts val="0"/>
              </a:spcBef>
              <a:buClr>
                <a:schemeClr val="dk2"/>
              </a:buClr>
              <a:buSzPct val="100000"/>
              <a:defRPr sz="1400">
                <a:solidFill>
                  <a:schemeClr val="dk2"/>
                </a:solidFill>
              </a:defRPr>
            </a:lvl5pPr>
            <a:lvl6pPr rtl="0">
              <a:spcBef>
                <a:spcPts val="0"/>
              </a:spcBef>
              <a:buClr>
                <a:schemeClr val="dk2"/>
              </a:buClr>
              <a:buSzPct val="100000"/>
              <a:defRPr sz="1400">
                <a:solidFill>
                  <a:schemeClr val="dk2"/>
                </a:solidFill>
              </a:defRPr>
            </a:lvl6pPr>
            <a:lvl7pPr rtl="0">
              <a:spcBef>
                <a:spcPts val="0"/>
              </a:spcBef>
              <a:buClr>
                <a:schemeClr val="dk2"/>
              </a:buClr>
              <a:buSzPct val="100000"/>
              <a:defRPr sz="1400">
                <a:solidFill>
                  <a:schemeClr val="dk2"/>
                </a:solidFill>
              </a:defRPr>
            </a:lvl7pPr>
            <a:lvl8pPr rtl="0">
              <a:spcBef>
                <a:spcPts val="0"/>
              </a:spcBef>
              <a:buClr>
                <a:schemeClr val="dk2"/>
              </a:buClr>
              <a:buSzPct val="100000"/>
              <a:defRPr sz="1400">
                <a:solidFill>
                  <a:schemeClr val="dk2"/>
                </a:solidFill>
              </a:defRPr>
            </a:lvl8pPr>
            <a:lvl9pPr rtl="0">
              <a:spcBef>
                <a:spcPts val="0"/>
              </a:spcBef>
              <a:buClr>
                <a:schemeClr val="dk2"/>
              </a:buClr>
              <a:buSzPct val="100000"/>
              <a:defRPr sz="1400">
                <a:solidFill>
                  <a:schemeClr val="dk2"/>
                </a:solidFill>
              </a:defRPr>
            </a:lvl9pPr>
          </a:lstStyle>
          <a:p>
            <a:pPr lvl="0"/>
            <a:r>
              <a:rPr lang="en-US"/>
              <a:t>Edit Master text styles</a:t>
            </a:r>
          </a:p>
        </p:txBody>
      </p:sp>
      <p:sp>
        <p:nvSpPr>
          <p:cNvPr id="341" name="Shape 341"/>
          <p:cNvSpPr txBox="1">
            <a:spLocks noGrp="1"/>
          </p:cNvSpPr>
          <p:nvPr>
            <p:ph type="body" idx="4" hasCustomPrompt="1"/>
          </p:nvPr>
        </p:nvSpPr>
        <p:spPr>
          <a:xfrm>
            <a:off x="860650" y="940546"/>
            <a:ext cx="2278799" cy="463529"/>
          </a:xfrm>
          <a:prstGeom prst="rect">
            <a:avLst/>
          </a:prstGeom>
          <a:solidFill>
            <a:schemeClr val="accent1"/>
          </a:solidFill>
          <a:ln w="9525" cap="flat">
            <a:solidFill>
              <a:schemeClr val="accent1"/>
            </a:solidFill>
            <a:prstDash val="solid"/>
            <a:round/>
            <a:headEnd type="none" w="med" len="med"/>
            <a:tailEnd type="none" w="med" len="med"/>
          </a:ln>
        </p:spPr>
        <p:txBody>
          <a:bodyPr lIns="91425" tIns="91425" rIns="91425" bIns="91425" anchor="ctr" anchorCtr="0"/>
          <a:lstStyle>
            <a:lvl1pPr algn="ctr" rtl="0">
              <a:spcBef>
                <a:spcPts val="0"/>
              </a:spcBef>
              <a:buClr>
                <a:schemeClr val="lt1"/>
              </a:buClr>
              <a:buSzPct val="100000"/>
              <a:defRPr sz="1400" cap="all">
                <a:solidFill>
                  <a:schemeClr val="lt1"/>
                </a:solidFill>
                <a:latin typeface="Raleway"/>
                <a:ea typeface="Raleway"/>
                <a:cs typeface="Raleway"/>
              </a:defRPr>
            </a:lvl1pPr>
            <a:lvl2pPr algn="ctr" rtl="0">
              <a:spcBef>
                <a:spcPts val="0"/>
              </a:spcBef>
              <a:buClr>
                <a:schemeClr val="lt1"/>
              </a:buClr>
              <a:defRPr>
                <a:solidFill>
                  <a:schemeClr val="lt1"/>
                </a:solidFill>
              </a:defRPr>
            </a:lvl2pPr>
            <a:lvl3pPr algn="ctr" rtl="0">
              <a:spcBef>
                <a:spcPts val="0"/>
              </a:spcBef>
              <a:buClr>
                <a:schemeClr val="lt1"/>
              </a:buClr>
              <a:defRPr>
                <a:solidFill>
                  <a:schemeClr val="lt1"/>
                </a:solidFill>
              </a:defRPr>
            </a:lvl3pPr>
            <a:lvl4pPr algn="ctr" rtl="0">
              <a:spcBef>
                <a:spcPts val="0"/>
              </a:spcBef>
              <a:buClr>
                <a:schemeClr val="lt1"/>
              </a:buClr>
              <a:defRPr>
                <a:solidFill>
                  <a:schemeClr val="lt1"/>
                </a:solidFill>
              </a:defRPr>
            </a:lvl4pPr>
            <a:lvl5pPr algn="ctr" rtl="0">
              <a:spcBef>
                <a:spcPts val="0"/>
              </a:spcBef>
              <a:buClr>
                <a:schemeClr val="lt1"/>
              </a:buClr>
              <a:defRPr>
                <a:solidFill>
                  <a:schemeClr val="lt1"/>
                </a:solidFill>
              </a:defRPr>
            </a:lvl5pPr>
            <a:lvl6pPr algn="ctr" rtl="0">
              <a:spcBef>
                <a:spcPts val="0"/>
              </a:spcBef>
              <a:buClr>
                <a:schemeClr val="lt1"/>
              </a:buClr>
              <a:defRPr>
                <a:solidFill>
                  <a:schemeClr val="lt1"/>
                </a:solidFill>
              </a:defRPr>
            </a:lvl6pPr>
            <a:lvl7pPr algn="ctr" rtl="0">
              <a:spcBef>
                <a:spcPts val="0"/>
              </a:spcBef>
              <a:buClr>
                <a:schemeClr val="lt1"/>
              </a:buClr>
              <a:defRPr>
                <a:solidFill>
                  <a:schemeClr val="lt1"/>
                </a:solidFill>
              </a:defRPr>
            </a:lvl7pPr>
            <a:lvl8pPr algn="ctr" rtl="0">
              <a:spcBef>
                <a:spcPts val="0"/>
              </a:spcBef>
              <a:buClr>
                <a:schemeClr val="lt1"/>
              </a:buClr>
              <a:defRPr>
                <a:solidFill>
                  <a:schemeClr val="lt1"/>
                </a:solidFill>
              </a:defRPr>
            </a:lvl8pPr>
            <a:lvl9pPr algn="ctr">
              <a:spcBef>
                <a:spcPts val="0"/>
              </a:spcBef>
              <a:buClr>
                <a:schemeClr val="lt1"/>
              </a:buClr>
              <a:defRPr>
                <a:solidFill>
                  <a:schemeClr val="lt1"/>
                </a:solidFill>
              </a:defRPr>
            </a:lvl9pPr>
          </a:lstStyle>
          <a:p>
            <a:pPr lvl="0"/>
            <a:r>
              <a:rPr lang="en-US" dirty="0"/>
              <a:t>CLICK TO EDIT MASTER TEXT STYLES</a:t>
            </a:r>
          </a:p>
        </p:txBody>
      </p:sp>
      <p:sp>
        <p:nvSpPr>
          <p:cNvPr id="342" name="Shape 342"/>
          <p:cNvSpPr txBox="1">
            <a:spLocks noGrp="1"/>
          </p:cNvSpPr>
          <p:nvPr>
            <p:ph type="body" idx="5" hasCustomPrompt="1"/>
          </p:nvPr>
        </p:nvSpPr>
        <p:spPr>
          <a:xfrm>
            <a:off x="3449550" y="946396"/>
            <a:ext cx="2278799" cy="463529"/>
          </a:xfrm>
          <a:prstGeom prst="rect">
            <a:avLst/>
          </a:prstGeom>
          <a:solidFill>
            <a:schemeClr val="accent1"/>
          </a:solidFill>
          <a:ln w="9525" cap="flat">
            <a:solidFill>
              <a:schemeClr val="accent1"/>
            </a:solidFill>
            <a:prstDash val="solid"/>
            <a:round/>
            <a:headEnd type="none" w="med" len="med"/>
            <a:tailEnd type="none" w="med" len="med"/>
          </a:ln>
        </p:spPr>
        <p:txBody>
          <a:bodyPr lIns="91425" tIns="91425" rIns="91425" bIns="91425" anchor="ctr" anchorCtr="0"/>
          <a:lstStyle>
            <a:lvl1pPr algn="ctr" rtl="0">
              <a:spcBef>
                <a:spcPts val="0"/>
              </a:spcBef>
              <a:buClr>
                <a:srgbClr val="FFFFFF"/>
              </a:buClr>
              <a:buSzPct val="100000"/>
              <a:defRPr sz="1400" cap="all">
                <a:solidFill>
                  <a:srgbClr val="FFFFFF"/>
                </a:solidFill>
                <a:latin typeface="Raleway"/>
                <a:ea typeface="Raleway"/>
                <a:cs typeface="Raleway"/>
              </a:defRPr>
            </a:lvl1pPr>
            <a:lvl2pPr rtl="0">
              <a:spcBef>
                <a:spcPts val="0"/>
              </a:spcBef>
              <a:buClr>
                <a:srgbClr val="FFFFFF"/>
              </a:buClr>
              <a:defRPr>
                <a:solidFill>
                  <a:srgbClr val="FFFFFF"/>
                </a:solidFill>
              </a:defRPr>
            </a:lvl2pPr>
            <a:lvl3pPr rtl="0">
              <a:spcBef>
                <a:spcPts val="0"/>
              </a:spcBef>
              <a:buClr>
                <a:srgbClr val="FFFFFF"/>
              </a:buClr>
              <a:defRPr>
                <a:solidFill>
                  <a:srgbClr val="FFFFFF"/>
                </a:solidFill>
              </a:defRPr>
            </a:lvl3pPr>
            <a:lvl4pPr rtl="0">
              <a:spcBef>
                <a:spcPts val="0"/>
              </a:spcBef>
              <a:buClr>
                <a:srgbClr val="FFFFFF"/>
              </a:buClr>
              <a:defRPr>
                <a:solidFill>
                  <a:srgbClr val="FFFFFF"/>
                </a:solidFill>
              </a:defRPr>
            </a:lvl4pPr>
            <a:lvl5pPr rtl="0">
              <a:spcBef>
                <a:spcPts val="0"/>
              </a:spcBef>
              <a:buClr>
                <a:srgbClr val="FFFFFF"/>
              </a:buClr>
              <a:defRPr>
                <a:solidFill>
                  <a:srgbClr val="FFFFFF"/>
                </a:solidFill>
              </a:defRPr>
            </a:lvl5pPr>
            <a:lvl6pPr rtl="0">
              <a:spcBef>
                <a:spcPts val="0"/>
              </a:spcBef>
              <a:buClr>
                <a:srgbClr val="FFFFFF"/>
              </a:buClr>
              <a:defRPr>
                <a:solidFill>
                  <a:srgbClr val="FFFFFF"/>
                </a:solidFill>
              </a:defRPr>
            </a:lvl6pPr>
            <a:lvl7pPr rtl="0">
              <a:spcBef>
                <a:spcPts val="0"/>
              </a:spcBef>
              <a:buClr>
                <a:srgbClr val="FFFFFF"/>
              </a:buClr>
              <a:defRPr>
                <a:solidFill>
                  <a:srgbClr val="FFFFFF"/>
                </a:solidFill>
              </a:defRPr>
            </a:lvl7pPr>
            <a:lvl8pPr rtl="0">
              <a:spcBef>
                <a:spcPts val="0"/>
              </a:spcBef>
              <a:buClr>
                <a:srgbClr val="FFFFFF"/>
              </a:buClr>
              <a:defRPr>
                <a:solidFill>
                  <a:srgbClr val="FFFFFF"/>
                </a:solidFill>
              </a:defRPr>
            </a:lvl8pPr>
            <a:lvl9pPr rtl="0">
              <a:spcBef>
                <a:spcPts val="0"/>
              </a:spcBef>
              <a:buClr>
                <a:srgbClr val="FFFFFF"/>
              </a:buClr>
              <a:defRPr>
                <a:solidFill>
                  <a:srgbClr val="FFFFFF"/>
                </a:solidFill>
              </a:defRPr>
            </a:lvl9pPr>
          </a:lstStyle>
          <a:p>
            <a:pPr lvl="0"/>
            <a:r>
              <a:rPr lang="en-US" dirty="0"/>
              <a:t>CLICK TO EDIT MASTER TEXT STYLES</a:t>
            </a:r>
          </a:p>
        </p:txBody>
      </p:sp>
      <p:sp>
        <p:nvSpPr>
          <p:cNvPr id="343" name="Shape 343"/>
          <p:cNvSpPr txBox="1">
            <a:spLocks noGrp="1"/>
          </p:cNvSpPr>
          <p:nvPr>
            <p:ph type="body" idx="6" hasCustomPrompt="1"/>
          </p:nvPr>
        </p:nvSpPr>
        <p:spPr>
          <a:xfrm>
            <a:off x="6038450" y="946396"/>
            <a:ext cx="2278799" cy="463529"/>
          </a:xfrm>
          <a:prstGeom prst="rect">
            <a:avLst/>
          </a:prstGeom>
          <a:solidFill>
            <a:schemeClr val="accent1"/>
          </a:solidFill>
          <a:ln w="9525" cap="flat">
            <a:solidFill>
              <a:schemeClr val="accent1"/>
            </a:solidFill>
            <a:prstDash val="solid"/>
            <a:round/>
            <a:headEnd type="none" w="med" len="med"/>
            <a:tailEnd type="none" w="med" len="med"/>
          </a:ln>
        </p:spPr>
        <p:txBody>
          <a:bodyPr lIns="91425" tIns="91425" rIns="91425" bIns="91425" anchor="ctr" anchorCtr="0"/>
          <a:lstStyle>
            <a:lvl1pPr algn="ctr" rtl="0">
              <a:spcBef>
                <a:spcPts val="0"/>
              </a:spcBef>
              <a:buClr>
                <a:srgbClr val="FFFFFF"/>
              </a:buClr>
              <a:buSzPct val="100000"/>
              <a:defRPr sz="1400" cap="all">
                <a:solidFill>
                  <a:srgbClr val="FFFFFF"/>
                </a:solidFill>
                <a:latin typeface="Raleway"/>
                <a:ea typeface="Raleway"/>
                <a:cs typeface="Raleway"/>
              </a:defRPr>
            </a:lvl1pPr>
            <a:lvl2pPr algn="ctr" rtl="0">
              <a:spcBef>
                <a:spcPts val="0"/>
              </a:spcBef>
              <a:buClr>
                <a:srgbClr val="FFFFFF"/>
              </a:buClr>
              <a:defRPr>
                <a:solidFill>
                  <a:srgbClr val="FFFFFF"/>
                </a:solidFill>
              </a:defRPr>
            </a:lvl2pPr>
            <a:lvl3pPr algn="ctr" rtl="0">
              <a:spcBef>
                <a:spcPts val="0"/>
              </a:spcBef>
              <a:buClr>
                <a:srgbClr val="FFFFFF"/>
              </a:buClr>
              <a:defRPr>
                <a:solidFill>
                  <a:srgbClr val="FFFFFF"/>
                </a:solidFill>
              </a:defRPr>
            </a:lvl3pPr>
            <a:lvl4pPr algn="ctr" rtl="0">
              <a:spcBef>
                <a:spcPts val="0"/>
              </a:spcBef>
              <a:buClr>
                <a:srgbClr val="FFFFFF"/>
              </a:buClr>
              <a:defRPr>
                <a:solidFill>
                  <a:srgbClr val="FFFFFF"/>
                </a:solidFill>
              </a:defRPr>
            </a:lvl4pPr>
            <a:lvl5pPr algn="ctr" rtl="0">
              <a:spcBef>
                <a:spcPts val="0"/>
              </a:spcBef>
              <a:buClr>
                <a:srgbClr val="FFFFFF"/>
              </a:buClr>
              <a:defRPr>
                <a:solidFill>
                  <a:srgbClr val="FFFFFF"/>
                </a:solidFill>
              </a:defRPr>
            </a:lvl5pPr>
            <a:lvl6pPr algn="ctr" rtl="0">
              <a:spcBef>
                <a:spcPts val="0"/>
              </a:spcBef>
              <a:buClr>
                <a:srgbClr val="FFFFFF"/>
              </a:buClr>
              <a:defRPr>
                <a:solidFill>
                  <a:srgbClr val="FFFFFF"/>
                </a:solidFill>
              </a:defRPr>
            </a:lvl6pPr>
            <a:lvl7pPr algn="ctr" rtl="0">
              <a:spcBef>
                <a:spcPts val="0"/>
              </a:spcBef>
              <a:buClr>
                <a:srgbClr val="FFFFFF"/>
              </a:buClr>
              <a:defRPr>
                <a:solidFill>
                  <a:srgbClr val="FFFFFF"/>
                </a:solidFill>
              </a:defRPr>
            </a:lvl7pPr>
            <a:lvl8pPr algn="ctr" rtl="0">
              <a:spcBef>
                <a:spcPts val="0"/>
              </a:spcBef>
              <a:buClr>
                <a:srgbClr val="FFFFFF"/>
              </a:buClr>
              <a:defRPr>
                <a:solidFill>
                  <a:srgbClr val="FFFFFF"/>
                </a:solidFill>
              </a:defRPr>
            </a:lvl8pPr>
            <a:lvl9pPr algn="ctr" rtl="0">
              <a:spcBef>
                <a:spcPts val="0"/>
              </a:spcBef>
              <a:buClr>
                <a:srgbClr val="FFFFFF"/>
              </a:buClr>
              <a:defRPr>
                <a:solidFill>
                  <a:srgbClr val="FFFFFF"/>
                </a:solidFill>
              </a:defRPr>
            </a:lvl9pPr>
          </a:lstStyle>
          <a:p>
            <a:pPr lvl="0"/>
            <a:r>
              <a:rPr lang="en-US" dirty="0"/>
              <a:t>CLICK TO EDIT MASTER TEXT STYLES</a:t>
            </a:r>
          </a:p>
        </p:txBody>
      </p:sp>
      <p:sp>
        <p:nvSpPr>
          <p:cNvPr id="2" name="Title 1"/>
          <p:cNvSpPr>
            <a:spLocks noGrp="1"/>
          </p:cNvSpPr>
          <p:nvPr>
            <p:ph type="title" hasCustomPrompt="1"/>
          </p:nvPr>
        </p:nvSpPr>
        <p:spPr>
          <a:xfrm>
            <a:off x="229325" y="229326"/>
            <a:ext cx="5001899" cy="425872"/>
          </a:xfrm>
        </p:spPr>
        <p:txBody>
          <a:bodyPr vert="horz" anchor="t"/>
          <a:lstStyle>
            <a:lvl1pPr>
              <a:defRPr sz="1400">
                <a:solidFill>
                  <a:schemeClr val="bg2"/>
                </a:solidFill>
              </a:defRPr>
            </a:lvl1pPr>
          </a:lstStyle>
          <a:p>
            <a:r>
              <a:rPr lang="en-US" dirty="0"/>
              <a:t>CLICK TO EDIT MASTER TITLE STYLE</a:t>
            </a:r>
          </a:p>
        </p:txBody>
      </p:sp>
      <p:sp>
        <p:nvSpPr>
          <p:cNvPr id="9" name="Slide Number Placeholder 3"/>
          <p:cNvSpPr>
            <a:spLocks noGrp="1"/>
          </p:cNvSpPr>
          <p:nvPr>
            <p:ph type="sldNum" sz="quarter" idx="10"/>
          </p:nvPr>
        </p:nvSpPr>
        <p:spPr>
          <a:xfrm>
            <a:off x="9644" y="4866222"/>
            <a:ext cx="603138" cy="274637"/>
          </a:xfrm>
          <a:prstGeom prst="rect">
            <a:avLst/>
          </a:prstGeom>
        </p:spPr>
        <p:txBody>
          <a:bodyPr vert="horz" lIns="91440" tIns="45720" rIns="91440" bIns="45720" rtlCol="0" anchor="ctr"/>
          <a:lstStyle>
            <a:lvl1pPr algn="l">
              <a:defRPr sz="900">
                <a:solidFill>
                  <a:schemeClr val="bg2"/>
                </a:solidFill>
                <a:latin typeface="Helvetica Neue"/>
                <a:cs typeface="Helvetica Neue"/>
              </a:defRPr>
            </a:lvl1pPr>
          </a:lstStyle>
          <a:p>
            <a:fld id="{95E3A436-1048-CA4E-9C3F-FCB70029503E}" type="slidenum">
              <a:rPr lang="en-US" smtClean="0"/>
              <a:pPr/>
              <a:t>‹#›</a:t>
            </a:fld>
            <a:endParaRPr lang="en-US"/>
          </a:p>
        </p:txBody>
      </p:sp>
    </p:spTree>
    <p:extLst>
      <p:ext uri="{BB962C8B-B14F-4D97-AF65-F5344CB8AC3E}">
        <p14:creationId xmlns:p14="http://schemas.microsoft.com/office/powerpoint/2010/main" val="10657430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MI TEMPLATE - Chart 8">
    <p:spTree>
      <p:nvGrpSpPr>
        <p:cNvPr id="1" name="Shape 344"/>
        <p:cNvGrpSpPr/>
        <p:nvPr/>
      </p:nvGrpSpPr>
      <p:grpSpPr>
        <a:xfrm>
          <a:off x="0" y="0"/>
          <a:ext cx="0" cy="0"/>
          <a:chOff x="0" y="0"/>
          <a:chExt cx="0" cy="0"/>
        </a:xfrm>
      </p:grpSpPr>
      <p:sp>
        <p:nvSpPr>
          <p:cNvPr id="345" name="Shape 345"/>
          <p:cNvSpPr txBox="1">
            <a:spLocks noGrp="1"/>
          </p:cNvSpPr>
          <p:nvPr>
            <p:ph type="body" idx="1"/>
          </p:nvPr>
        </p:nvSpPr>
        <p:spPr>
          <a:xfrm>
            <a:off x="1019751" y="1172000"/>
            <a:ext cx="3237600" cy="2924099"/>
          </a:xfrm>
          <a:prstGeom prst="rect">
            <a:avLst/>
          </a:prstGeom>
          <a:solidFill>
            <a:srgbClr val="EFEFEF"/>
          </a:solidFill>
          <a:ln>
            <a:noFill/>
          </a:ln>
        </p:spPr>
        <p:txBody>
          <a:bodyPr lIns="91425" tIns="91425" rIns="91425" bIns="91425" anchor="ctr" anchorCtr="0"/>
          <a:lstStyle>
            <a:lvl1pPr rtl="0">
              <a:spcBef>
                <a:spcPts val="0"/>
              </a:spcBef>
              <a:buSzPct val="100000"/>
              <a:defRPr sz="1400">
                <a:solidFill>
                  <a:schemeClr val="tx1"/>
                </a:solidFill>
                <a:latin typeface="Raleway"/>
                <a:ea typeface="Raleway"/>
                <a:cs typeface="Raleway"/>
              </a:defRPr>
            </a:lvl1pPr>
            <a:lvl2pPr rtl="0">
              <a:spcBef>
                <a:spcPts val="0"/>
              </a:spcBef>
              <a:buSzPct val="100000"/>
              <a:defRPr sz="1000"/>
            </a:lvl2pPr>
            <a:lvl3pPr rtl="0">
              <a:spcBef>
                <a:spcPts val="0"/>
              </a:spcBef>
              <a:buSzPct val="100000"/>
              <a:defRPr sz="1000"/>
            </a:lvl3pPr>
            <a:lvl4pPr rtl="0">
              <a:spcBef>
                <a:spcPts val="0"/>
              </a:spcBef>
              <a:buSzPct val="100000"/>
              <a:defRPr sz="1000"/>
            </a:lvl4pPr>
            <a:lvl5pPr rtl="0">
              <a:spcBef>
                <a:spcPts val="0"/>
              </a:spcBef>
              <a:buSzPct val="100000"/>
              <a:defRPr sz="1000"/>
            </a:lvl5pPr>
            <a:lvl6pPr rtl="0">
              <a:spcBef>
                <a:spcPts val="0"/>
              </a:spcBef>
              <a:buSzPct val="100000"/>
              <a:defRPr sz="1000"/>
            </a:lvl6pPr>
            <a:lvl7pPr rtl="0">
              <a:spcBef>
                <a:spcPts val="0"/>
              </a:spcBef>
              <a:buSzPct val="100000"/>
              <a:defRPr sz="1000"/>
            </a:lvl7pPr>
            <a:lvl8pPr rtl="0">
              <a:spcBef>
                <a:spcPts val="0"/>
              </a:spcBef>
              <a:buSzPct val="100000"/>
              <a:defRPr sz="1000"/>
            </a:lvl8pPr>
            <a:lvl9pPr>
              <a:spcBef>
                <a:spcPts val="0"/>
              </a:spcBef>
              <a:buSzPct val="100000"/>
              <a:defRPr sz="1000"/>
            </a:lvl9pPr>
          </a:lstStyle>
          <a:p>
            <a:pPr lvl="0"/>
            <a:r>
              <a:rPr lang="en-US"/>
              <a:t>Edit Master text styles</a:t>
            </a:r>
          </a:p>
        </p:txBody>
      </p:sp>
      <p:sp>
        <p:nvSpPr>
          <p:cNvPr id="346" name="Shape 346"/>
          <p:cNvSpPr/>
          <p:nvPr/>
        </p:nvSpPr>
        <p:spPr>
          <a:xfrm rot="-1799999">
            <a:off x="4083226" y="2310812"/>
            <a:ext cx="603425" cy="521875"/>
          </a:xfrm>
          <a:prstGeom prst="flowChartExtract">
            <a:avLst/>
          </a:prstGeom>
          <a:solidFill>
            <a:srgbClr val="EFEFEF"/>
          </a:solidFill>
          <a:ln>
            <a:noFill/>
          </a:ln>
        </p:spPr>
        <p:txBody>
          <a:bodyPr lIns="91425" tIns="91425" rIns="91425" bIns="91425" anchor="ctr" anchorCtr="0">
            <a:noAutofit/>
          </a:bodyPr>
          <a:lstStyle/>
          <a:p>
            <a:pPr>
              <a:spcBef>
                <a:spcPts val="0"/>
              </a:spcBef>
              <a:buNone/>
            </a:pPr>
            <a:endParaRPr dirty="0">
              <a:latin typeface="Raleway"/>
              <a:ea typeface="Raleway"/>
              <a:cs typeface="Raleway"/>
            </a:endParaRPr>
          </a:p>
        </p:txBody>
      </p:sp>
      <p:sp>
        <p:nvSpPr>
          <p:cNvPr id="347" name="Shape 347"/>
          <p:cNvSpPr txBox="1">
            <a:spLocks noGrp="1"/>
          </p:cNvSpPr>
          <p:nvPr>
            <p:ph type="body" idx="2"/>
          </p:nvPr>
        </p:nvSpPr>
        <p:spPr>
          <a:xfrm>
            <a:off x="4827426" y="1172000"/>
            <a:ext cx="3237600" cy="2924099"/>
          </a:xfrm>
          <a:prstGeom prst="rect">
            <a:avLst/>
          </a:prstGeom>
          <a:noFill/>
        </p:spPr>
        <p:txBody>
          <a:bodyPr lIns="91425" tIns="91425" rIns="91425" bIns="91425" anchor="ctr" anchorCtr="0"/>
          <a:lstStyle>
            <a:lvl1pPr rtl="0">
              <a:spcBef>
                <a:spcPts val="0"/>
              </a:spcBef>
              <a:buClr>
                <a:srgbClr val="E92F40"/>
              </a:buClr>
              <a:buSzPct val="100000"/>
              <a:defRPr sz="1400">
                <a:solidFill>
                  <a:schemeClr val="accent1"/>
                </a:solidFill>
                <a:latin typeface="Raleway"/>
                <a:ea typeface="Raleway"/>
                <a:cs typeface="Raleway"/>
              </a:defRPr>
            </a:lvl1pPr>
            <a:lvl2pPr rtl="0">
              <a:spcBef>
                <a:spcPts val="0"/>
              </a:spcBef>
              <a:buClr>
                <a:srgbClr val="E92F40"/>
              </a:buClr>
              <a:buSzPct val="100000"/>
              <a:defRPr sz="1000">
                <a:solidFill>
                  <a:srgbClr val="E92F40"/>
                </a:solidFill>
              </a:defRPr>
            </a:lvl2pPr>
            <a:lvl3pPr rtl="0">
              <a:spcBef>
                <a:spcPts val="0"/>
              </a:spcBef>
              <a:buClr>
                <a:srgbClr val="E92F40"/>
              </a:buClr>
              <a:buSzPct val="100000"/>
              <a:defRPr sz="1000">
                <a:solidFill>
                  <a:srgbClr val="E92F40"/>
                </a:solidFill>
              </a:defRPr>
            </a:lvl3pPr>
            <a:lvl4pPr rtl="0">
              <a:spcBef>
                <a:spcPts val="0"/>
              </a:spcBef>
              <a:buClr>
                <a:srgbClr val="E92F40"/>
              </a:buClr>
              <a:buSzPct val="100000"/>
              <a:defRPr sz="1000">
                <a:solidFill>
                  <a:srgbClr val="E92F40"/>
                </a:solidFill>
              </a:defRPr>
            </a:lvl4pPr>
            <a:lvl5pPr rtl="0">
              <a:spcBef>
                <a:spcPts val="0"/>
              </a:spcBef>
              <a:buClr>
                <a:srgbClr val="E92F40"/>
              </a:buClr>
              <a:buSzPct val="100000"/>
              <a:defRPr sz="1000">
                <a:solidFill>
                  <a:srgbClr val="E92F40"/>
                </a:solidFill>
              </a:defRPr>
            </a:lvl5pPr>
            <a:lvl6pPr rtl="0">
              <a:spcBef>
                <a:spcPts val="0"/>
              </a:spcBef>
              <a:buClr>
                <a:srgbClr val="E92F40"/>
              </a:buClr>
              <a:buSzPct val="100000"/>
              <a:defRPr sz="1000">
                <a:solidFill>
                  <a:srgbClr val="E92F40"/>
                </a:solidFill>
              </a:defRPr>
            </a:lvl6pPr>
            <a:lvl7pPr rtl="0">
              <a:spcBef>
                <a:spcPts val="0"/>
              </a:spcBef>
              <a:buClr>
                <a:srgbClr val="E92F40"/>
              </a:buClr>
              <a:buSzPct val="100000"/>
              <a:defRPr sz="1000">
                <a:solidFill>
                  <a:srgbClr val="E92F40"/>
                </a:solidFill>
              </a:defRPr>
            </a:lvl7pPr>
            <a:lvl8pPr rtl="0">
              <a:spcBef>
                <a:spcPts val="0"/>
              </a:spcBef>
              <a:buClr>
                <a:srgbClr val="E92F40"/>
              </a:buClr>
              <a:buSzPct val="100000"/>
              <a:defRPr sz="1000">
                <a:solidFill>
                  <a:srgbClr val="E92F40"/>
                </a:solidFill>
              </a:defRPr>
            </a:lvl8pPr>
            <a:lvl9pPr rtl="0">
              <a:spcBef>
                <a:spcPts val="0"/>
              </a:spcBef>
              <a:buClr>
                <a:srgbClr val="E92F40"/>
              </a:buClr>
              <a:buSzPct val="100000"/>
              <a:defRPr sz="1000">
                <a:solidFill>
                  <a:srgbClr val="E92F40"/>
                </a:solidFill>
              </a:defRPr>
            </a:lvl9pPr>
          </a:lstStyle>
          <a:p>
            <a:pPr lvl="0"/>
            <a:r>
              <a:rPr lang="en-US"/>
              <a:t>Edit Master text styles</a:t>
            </a:r>
          </a:p>
        </p:txBody>
      </p:sp>
      <p:sp>
        <p:nvSpPr>
          <p:cNvPr id="10" name="Title 1"/>
          <p:cNvSpPr>
            <a:spLocks noGrp="1"/>
          </p:cNvSpPr>
          <p:nvPr>
            <p:ph type="title" hasCustomPrompt="1"/>
          </p:nvPr>
        </p:nvSpPr>
        <p:spPr>
          <a:xfrm>
            <a:off x="229325" y="229326"/>
            <a:ext cx="5001899" cy="425872"/>
          </a:xfrm>
        </p:spPr>
        <p:txBody>
          <a:bodyPr vert="horz" anchor="t"/>
          <a:lstStyle>
            <a:lvl1pPr>
              <a:defRPr sz="1400">
                <a:solidFill>
                  <a:schemeClr val="bg2"/>
                </a:solidFill>
              </a:defRPr>
            </a:lvl1pPr>
          </a:lstStyle>
          <a:p>
            <a:r>
              <a:rPr lang="en-US" dirty="0"/>
              <a:t>CLICK TO EDIT MASTER TITLE STYLE</a:t>
            </a:r>
          </a:p>
        </p:txBody>
      </p:sp>
      <p:sp>
        <p:nvSpPr>
          <p:cNvPr id="6" name="Slide Number Placeholder 3"/>
          <p:cNvSpPr>
            <a:spLocks noGrp="1"/>
          </p:cNvSpPr>
          <p:nvPr>
            <p:ph type="sldNum" sz="quarter" idx="4"/>
          </p:nvPr>
        </p:nvSpPr>
        <p:spPr>
          <a:xfrm>
            <a:off x="9644" y="4866222"/>
            <a:ext cx="603138" cy="274637"/>
          </a:xfrm>
          <a:prstGeom prst="rect">
            <a:avLst/>
          </a:prstGeom>
        </p:spPr>
        <p:txBody>
          <a:bodyPr vert="horz" lIns="91440" tIns="45720" rIns="91440" bIns="45720" rtlCol="0" anchor="ctr"/>
          <a:lstStyle>
            <a:lvl1pPr algn="l">
              <a:defRPr sz="900">
                <a:solidFill>
                  <a:schemeClr val="bg2"/>
                </a:solidFill>
                <a:latin typeface="Helvetica Neue"/>
                <a:cs typeface="Helvetica Neue"/>
              </a:defRPr>
            </a:lvl1pPr>
          </a:lstStyle>
          <a:p>
            <a:fld id="{95E3A436-1048-CA4E-9C3F-FCB70029503E}" type="slidenum">
              <a:rPr lang="en-US" smtClean="0"/>
              <a:pPr/>
              <a:t>‹#›</a:t>
            </a:fld>
            <a:endParaRPr lang="en-US"/>
          </a:p>
        </p:txBody>
      </p:sp>
    </p:spTree>
    <p:extLst>
      <p:ext uri="{BB962C8B-B14F-4D97-AF65-F5344CB8AC3E}">
        <p14:creationId xmlns:p14="http://schemas.microsoft.com/office/powerpoint/2010/main" val="19302119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MI TEMPLATE - Chart 9">
    <p:spTree>
      <p:nvGrpSpPr>
        <p:cNvPr id="1" name="Shape 351"/>
        <p:cNvGrpSpPr/>
        <p:nvPr/>
      </p:nvGrpSpPr>
      <p:grpSpPr>
        <a:xfrm>
          <a:off x="0" y="0"/>
          <a:ext cx="0" cy="0"/>
          <a:chOff x="0" y="0"/>
          <a:chExt cx="0" cy="0"/>
        </a:xfrm>
      </p:grpSpPr>
      <p:pic>
        <p:nvPicPr>
          <p:cNvPr id="352" name="Shape 352"/>
          <p:cNvPicPr preferRelativeResize="0"/>
          <p:nvPr/>
        </p:nvPicPr>
        <p:blipFill rotWithShape="1">
          <a:blip r:embed="rId2">
            <a:alphaModFix/>
          </a:blip>
          <a:srcRect l="2264" t="974" r="4022" b="53929"/>
          <a:stretch/>
        </p:blipFill>
        <p:spPr>
          <a:xfrm>
            <a:off x="1" y="0"/>
            <a:ext cx="9144000" cy="2475189"/>
          </a:xfrm>
          <a:prstGeom prst="rect">
            <a:avLst/>
          </a:prstGeom>
          <a:noFill/>
          <a:ln>
            <a:noFill/>
          </a:ln>
        </p:spPr>
      </p:pic>
      <p:sp>
        <p:nvSpPr>
          <p:cNvPr id="4" name="Shape 349"/>
          <p:cNvSpPr txBox="1">
            <a:spLocks noGrp="1"/>
          </p:cNvSpPr>
          <p:nvPr>
            <p:ph type="title" hasCustomPrompt="1"/>
          </p:nvPr>
        </p:nvSpPr>
        <p:spPr>
          <a:xfrm>
            <a:off x="457200" y="424378"/>
            <a:ext cx="8229600" cy="752723"/>
          </a:xfrm>
          <a:prstGeom prst="rect">
            <a:avLst/>
          </a:prstGeom>
        </p:spPr>
        <p:txBody>
          <a:bodyPr lIns="91425" tIns="91425" rIns="91425" bIns="91425" anchor="t" anchorCtr="0"/>
          <a:lstStyle>
            <a:lvl1pPr rtl="0">
              <a:spcBef>
                <a:spcPts val="0"/>
              </a:spcBef>
              <a:buNone/>
              <a:defRPr sz="2800">
                <a:solidFill>
                  <a:schemeClr val="bg1"/>
                </a:solidFill>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a:spcBef>
                <a:spcPts val="0"/>
              </a:spcBef>
              <a:buNone/>
              <a:defRPr/>
            </a:lvl9pPr>
          </a:lstStyle>
          <a:p>
            <a:r>
              <a:rPr lang="en-US" dirty="0"/>
              <a:t>CLICK TO EDIT MASTER TITLE STYLE</a:t>
            </a:r>
            <a:endParaRPr dirty="0"/>
          </a:p>
        </p:txBody>
      </p:sp>
      <p:sp>
        <p:nvSpPr>
          <p:cNvPr id="5" name="Text Placeholder 2"/>
          <p:cNvSpPr>
            <a:spLocks noGrp="1"/>
          </p:cNvSpPr>
          <p:nvPr>
            <p:ph type="body" sz="quarter" idx="11"/>
          </p:nvPr>
        </p:nvSpPr>
        <p:spPr>
          <a:xfrm>
            <a:off x="388937" y="2709768"/>
            <a:ext cx="7734403" cy="2160420"/>
          </a:xfrm>
          <a:prstGeom prst="rect">
            <a:avLst/>
          </a:prstGeom>
        </p:spPr>
        <p:txBody>
          <a:bodyPr vert="horz"/>
          <a:lstStyle>
            <a:lvl1pPr marL="342900" indent="-342900">
              <a:buClr>
                <a:schemeClr val="accent1"/>
              </a:buClr>
              <a:buFont typeface="Lucida Grande"/>
              <a:buChar char="›"/>
              <a:defRPr sz="2000">
                <a:latin typeface="Raleway"/>
                <a:cs typeface="Raleway"/>
              </a:defRPr>
            </a:lvl1pPr>
            <a:lvl2pPr marL="744538" indent="-342900">
              <a:buClr>
                <a:schemeClr val="accent1"/>
              </a:buClr>
              <a:buFont typeface="Lucida Grande"/>
              <a:buChar char="›"/>
              <a:tabLst/>
              <a:defRPr sz="2000">
                <a:latin typeface="Raleway"/>
                <a:cs typeface="Raleway"/>
              </a:defRPr>
            </a:lvl2pPr>
            <a:lvl3pPr marL="1085850" indent="-342900">
              <a:buClr>
                <a:schemeClr val="accent1"/>
              </a:buClr>
              <a:buFont typeface="Lucida Grande"/>
              <a:buChar char="›"/>
              <a:defRPr sz="2000">
                <a:latin typeface="Raleway"/>
                <a:cs typeface="Raleway"/>
              </a:defRPr>
            </a:lvl3pPr>
            <a:lvl4pPr marL="1487488" indent="-342900">
              <a:buClr>
                <a:schemeClr val="accent1"/>
              </a:buClr>
              <a:buFont typeface="Lucida Grande"/>
              <a:buChar char="›"/>
              <a:defRPr sz="2000">
                <a:latin typeface="Raleway"/>
                <a:cs typeface="Raleway"/>
              </a:defRPr>
            </a:lvl4pPr>
            <a:lvl5pPr marL="1828800" indent="-342900">
              <a:buClr>
                <a:schemeClr val="accent1"/>
              </a:buClr>
              <a:buFont typeface="Lucida Grande"/>
              <a:buChar char="›"/>
              <a:tabLst/>
              <a:defRPr sz="2000">
                <a:latin typeface="Raleway"/>
                <a:cs typeface="Raleway"/>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3"/>
          <p:cNvSpPr>
            <a:spLocks noGrp="1"/>
          </p:cNvSpPr>
          <p:nvPr>
            <p:ph type="sldNum" sz="quarter" idx="4"/>
          </p:nvPr>
        </p:nvSpPr>
        <p:spPr>
          <a:xfrm>
            <a:off x="9644" y="4866222"/>
            <a:ext cx="603138" cy="274637"/>
          </a:xfrm>
          <a:prstGeom prst="rect">
            <a:avLst/>
          </a:prstGeom>
        </p:spPr>
        <p:txBody>
          <a:bodyPr vert="horz" lIns="91440" tIns="45720" rIns="91440" bIns="45720" rtlCol="0" anchor="ctr"/>
          <a:lstStyle>
            <a:lvl1pPr algn="l">
              <a:defRPr sz="900">
                <a:solidFill>
                  <a:schemeClr val="bg2"/>
                </a:solidFill>
                <a:latin typeface="Helvetica Neue"/>
                <a:cs typeface="Helvetica Neue"/>
              </a:defRPr>
            </a:lvl1pPr>
          </a:lstStyle>
          <a:p>
            <a:fld id="{95E3A436-1048-CA4E-9C3F-FCB70029503E}" type="slidenum">
              <a:rPr lang="en-US" smtClean="0"/>
              <a:pPr/>
              <a:t>‹#›</a:t>
            </a:fld>
            <a:endParaRPr lang="en-US"/>
          </a:p>
        </p:txBody>
      </p:sp>
    </p:spTree>
    <p:extLst>
      <p:ext uri="{BB962C8B-B14F-4D97-AF65-F5344CB8AC3E}">
        <p14:creationId xmlns:p14="http://schemas.microsoft.com/office/powerpoint/2010/main" val="11839527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rple Head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95E3A436-1048-CA4E-9C3F-FCB70029503E}" type="slidenum">
              <a:rPr lang="en-US" smtClean="0"/>
              <a:pPr/>
              <a:t>‹#›</a:t>
            </a:fld>
            <a:endParaRPr lang="en-US" dirty="0"/>
          </a:p>
        </p:txBody>
      </p:sp>
      <p:pic>
        <p:nvPicPr>
          <p:cNvPr id="4" name="Picture 3"/>
          <p:cNvPicPr>
            <a:picLocks noChangeAspect="1"/>
          </p:cNvPicPr>
          <p:nvPr userDrawn="1"/>
        </p:nvPicPr>
        <p:blipFill rotWithShape="1">
          <a:blip r:embed="rId2"/>
          <a:srcRect l="18" t="10505" r="-18" b="22981"/>
          <a:stretch/>
        </p:blipFill>
        <p:spPr>
          <a:xfrm>
            <a:off x="0" y="718"/>
            <a:ext cx="9144000" cy="1298552"/>
          </a:xfrm>
          <a:prstGeom prst="rect">
            <a:avLst/>
          </a:prstGeom>
        </p:spPr>
      </p:pic>
      <p:sp>
        <p:nvSpPr>
          <p:cNvPr id="5" name="Text Placeholder 2"/>
          <p:cNvSpPr>
            <a:spLocks noGrp="1"/>
          </p:cNvSpPr>
          <p:nvPr>
            <p:ph type="body" sz="quarter" idx="11"/>
          </p:nvPr>
        </p:nvSpPr>
        <p:spPr>
          <a:xfrm>
            <a:off x="427438" y="1819431"/>
            <a:ext cx="7734403" cy="2160420"/>
          </a:xfrm>
          <a:prstGeom prst="rect">
            <a:avLst/>
          </a:prstGeom>
        </p:spPr>
        <p:txBody>
          <a:bodyPr vert="horz"/>
          <a:lstStyle>
            <a:lvl1pPr marL="342900" indent="-342900">
              <a:buClr>
                <a:schemeClr val="accent1"/>
              </a:buClr>
              <a:buFont typeface="Lucida Grande"/>
              <a:buChar char="›"/>
              <a:defRPr sz="2000">
                <a:latin typeface="Raleway"/>
                <a:cs typeface="Raleway"/>
              </a:defRPr>
            </a:lvl1pPr>
            <a:lvl2pPr marL="744538" indent="-342900">
              <a:buClr>
                <a:schemeClr val="accent1"/>
              </a:buClr>
              <a:buFont typeface="Lucida Grande"/>
              <a:buChar char="›"/>
              <a:tabLst/>
              <a:defRPr sz="2000">
                <a:latin typeface="Raleway"/>
                <a:cs typeface="Raleway"/>
              </a:defRPr>
            </a:lvl2pPr>
            <a:lvl3pPr marL="1085850" indent="-342900">
              <a:buClr>
                <a:schemeClr val="accent1"/>
              </a:buClr>
              <a:buFont typeface="Lucida Grande"/>
              <a:buChar char="›"/>
              <a:defRPr sz="2000">
                <a:latin typeface="Raleway"/>
                <a:cs typeface="Raleway"/>
              </a:defRPr>
            </a:lvl3pPr>
            <a:lvl4pPr marL="1487488" indent="-342900">
              <a:buClr>
                <a:schemeClr val="accent1"/>
              </a:buClr>
              <a:buFont typeface="Lucida Grande"/>
              <a:buChar char="›"/>
              <a:defRPr sz="2000">
                <a:latin typeface="Raleway"/>
                <a:cs typeface="Raleway"/>
              </a:defRPr>
            </a:lvl4pPr>
            <a:lvl5pPr marL="1828800" indent="-342900">
              <a:buClr>
                <a:schemeClr val="accent1"/>
              </a:buClr>
              <a:buFont typeface="Lucida Grande"/>
              <a:buChar char="›"/>
              <a:tabLst/>
              <a:defRPr sz="2000">
                <a:latin typeface="Raleway"/>
                <a:cs typeface="Raleway"/>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hape 349"/>
          <p:cNvSpPr txBox="1">
            <a:spLocks noGrp="1"/>
          </p:cNvSpPr>
          <p:nvPr>
            <p:ph type="title" hasCustomPrompt="1"/>
          </p:nvPr>
        </p:nvSpPr>
        <p:spPr>
          <a:xfrm>
            <a:off x="457200" y="353299"/>
            <a:ext cx="8229600" cy="593389"/>
          </a:xfrm>
          <a:prstGeom prst="rect">
            <a:avLst/>
          </a:prstGeom>
        </p:spPr>
        <p:txBody>
          <a:bodyPr lIns="91425" tIns="91425" rIns="91425" bIns="91425" anchor="t" anchorCtr="0"/>
          <a:lstStyle>
            <a:lvl1pPr rtl="0">
              <a:spcBef>
                <a:spcPts val="0"/>
              </a:spcBef>
              <a:buNone/>
              <a:defRPr sz="2800">
                <a:solidFill>
                  <a:schemeClr val="bg1"/>
                </a:solidFill>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a:spcBef>
                <a:spcPts val="0"/>
              </a:spcBef>
              <a:buNone/>
              <a:defRPr/>
            </a:lvl9pPr>
          </a:lstStyle>
          <a:p>
            <a:r>
              <a:rPr lang="en-US" dirty="0"/>
              <a:t>CLICK TO EDIT MASTER TITLE STYLE</a:t>
            </a:r>
            <a:endParaRPr dirty="0"/>
          </a:p>
        </p:txBody>
      </p:sp>
    </p:spTree>
    <p:extLst>
      <p:ext uri="{BB962C8B-B14F-4D97-AF65-F5344CB8AC3E}">
        <p14:creationId xmlns:p14="http://schemas.microsoft.com/office/powerpoint/2010/main" val="36109169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rple Header with Hexagon Pattern">
    <p:spTree>
      <p:nvGrpSpPr>
        <p:cNvPr id="1" name=""/>
        <p:cNvGrpSpPr/>
        <p:nvPr/>
      </p:nvGrpSpPr>
      <p:grpSpPr>
        <a:xfrm>
          <a:off x="0" y="0"/>
          <a:ext cx="0" cy="0"/>
          <a:chOff x="0" y="0"/>
          <a:chExt cx="0" cy="0"/>
        </a:xfrm>
      </p:grpSpPr>
      <p:grpSp>
        <p:nvGrpSpPr>
          <p:cNvPr id="7" name="Group 9"/>
          <p:cNvGrpSpPr/>
          <p:nvPr userDrawn="1"/>
        </p:nvGrpSpPr>
        <p:grpSpPr>
          <a:xfrm>
            <a:off x="7005898" y="1436807"/>
            <a:ext cx="2276408" cy="2004468"/>
            <a:chOff x="79884" y="-148379"/>
            <a:chExt cx="2180505" cy="1920022"/>
          </a:xfrm>
        </p:grpSpPr>
        <p:sp>
          <p:nvSpPr>
            <p:cNvPr id="8" name="Hexagon 16"/>
            <p:cNvSpPr/>
            <p:nvPr/>
          </p:nvSpPr>
          <p:spPr>
            <a:xfrm rot="5400000">
              <a:off x="700818" y="1042239"/>
              <a:ext cx="583711" cy="526664"/>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9" name="Hexagon 17"/>
            <p:cNvSpPr/>
            <p:nvPr/>
          </p:nvSpPr>
          <p:spPr>
            <a:xfrm rot="5400000">
              <a:off x="1373795" y="885049"/>
              <a:ext cx="932144" cy="841044"/>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0" name="Hexagon 18"/>
            <p:cNvSpPr/>
            <p:nvPr/>
          </p:nvSpPr>
          <p:spPr>
            <a:xfrm rot="5400000">
              <a:off x="674058" y="-93094"/>
              <a:ext cx="1131355" cy="1020786"/>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1" name="Hexagon 19"/>
            <p:cNvSpPr/>
            <p:nvPr/>
          </p:nvSpPr>
          <p:spPr>
            <a:xfrm rot="5400000">
              <a:off x="60290" y="-99647"/>
              <a:ext cx="400982" cy="361793"/>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2" name="Hexagon 20"/>
            <p:cNvSpPr/>
            <p:nvPr/>
          </p:nvSpPr>
          <p:spPr>
            <a:xfrm rot="5400000">
              <a:off x="1837301" y="-35150"/>
              <a:ext cx="400982" cy="361793"/>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grpSp>
      <p:grpSp>
        <p:nvGrpSpPr>
          <p:cNvPr id="13" name="Group 27"/>
          <p:cNvGrpSpPr/>
          <p:nvPr userDrawn="1"/>
        </p:nvGrpSpPr>
        <p:grpSpPr>
          <a:xfrm>
            <a:off x="-86407" y="2777954"/>
            <a:ext cx="2276408" cy="2004468"/>
            <a:chOff x="79884" y="-148379"/>
            <a:chExt cx="2180505" cy="1920022"/>
          </a:xfrm>
        </p:grpSpPr>
        <p:sp>
          <p:nvSpPr>
            <p:cNvPr id="14" name="Hexagon 28"/>
            <p:cNvSpPr/>
            <p:nvPr/>
          </p:nvSpPr>
          <p:spPr>
            <a:xfrm rot="5400000">
              <a:off x="700818" y="1042239"/>
              <a:ext cx="583711" cy="526664"/>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5" name="Hexagon 29"/>
            <p:cNvSpPr/>
            <p:nvPr/>
          </p:nvSpPr>
          <p:spPr>
            <a:xfrm rot="5400000">
              <a:off x="1373795" y="885049"/>
              <a:ext cx="932144" cy="841044"/>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6" name="Hexagon 30"/>
            <p:cNvSpPr/>
            <p:nvPr/>
          </p:nvSpPr>
          <p:spPr>
            <a:xfrm rot="5400000">
              <a:off x="674058" y="-93094"/>
              <a:ext cx="1131355" cy="1020786"/>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7" name="Hexagon 31"/>
            <p:cNvSpPr/>
            <p:nvPr/>
          </p:nvSpPr>
          <p:spPr>
            <a:xfrm rot="5400000">
              <a:off x="60290" y="-99647"/>
              <a:ext cx="400982" cy="361793"/>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8" name="Hexagon 32"/>
            <p:cNvSpPr/>
            <p:nvPr/>
          </p:nvSpPr>
          <p:spPr>
            <a:xfrm rot="5400000">
              <a:off x="1837301" y="-35150"/>
              <a:ext cx="400982" cy="361793"/>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grpSp>
      <p:sp>
        <p:nvSpPr>
          <p:cNvPr id="3" name="Slide Number Placeholder 2"/>
          <p:cNvSpPr>
            <a:spLocks noGrp="1"/>
          </p:cNvSpPr>
          <p:nvPr>
            <p:ph type="sldNum" sz="quarter" idx="10"/>
          </p:nvPr>
        </p:nvSpPr>
        <p:spPr/>
        <p:txBody>
          <a:bodyPr/>
          <a:lstStyle/>
          <a:p>
            <a:fld id="{95E3A436-1048-CA4E-9C3F-FCB70029503E}" type="slidenum">
              <a:rPr lang="en-US" smtClean="0"/>
              <a:pPr/>
              <a:t>‹#›</a:t>
            </a:fld>
            <a:endParaRPr lang="en-US" dirty="0"/>
          </a:p>
        </p:txBody>
      </p:sp>
      <p:pic>
        <p:nvPicPr>
          <p:cNvPr id="4" name="Picture 3"/>
          <p:cNvPicPr>
            <a:picLocks noChangeAspect="1"/>
          </p:cNvPicPr>
          <p:nvPr userDrawn="1"/>
        </p:nvPicPr>
        <p:blipFill rotWithShape="1">
          <a:blip r:embed="rId2"/>
          <a:srcRect l="18" t="10505" r="-18" b="22981"/>
          <a:stretch/>
        </p:blipFill>
        <p:spPr>
          <a:xfrm>
            <a:off x="0" y="718"/>
            <a:ext cx="9144000" cy="1298552"/>
          </a:xfrm>
          <a:prstGeom prst="rect">
            <a:avLst/>
          </a:prstGeom>
        </p:spPr>
      </p:pic>
      <p:sp>
        <p:nvSpPr>
          <p:cNvPr id="5" name="Text Placeholder 2"/>
          <p:cNvSpPr>
            <a:spLocks noGrp="1"/>
          </p:cNvSpPr>
          <p:nvPr>
            <p:ph type="body" sz="quarter" idx="11"/>
          </p:nvPr>
        </p:nvSpPr>
        <p:spPr>
          <a:xfrm>
            <a:off x="427438" y="1819431"/>
            <a:ext cx="7734403" cy="2160420"/>
          </a:xfrm>
          <a:prstGeom prst="rect">
            <a:avLst/>
          </a:prstGeom>
        </p:spPr>
        <p:txBody>
          <a:bodyPr vert="horz"/>
          <a:lstStyle>
            <a:lvl1pPr marL="342900" indent="-342900">
              <a:buClr>
                <a:schemeClr val="accent1"/>
              </a:buClr>
              <a:buFont typeface="Lucida Grande"/>
              <a:buChar char="›"/>
              <a:defRPr sz="2000">
                <a:latin typeface="Raleway"/>
                <a:cs typeface="Raleway"/>
              </a:defRPr>
            </a:lvl1pPr>
            <a:lvl2pPr marL="744538" indent="-342900">
              <a:buClr>
                <a:schemeClr val="accent1"/>
              </a:buClr>
              <a:buFont typeface="Lucida Grande"/>
              <a:buChar char="›"/>
              <a:tabLst/>
              <a:defRPr sz="2000">
                <a:latin typeface="Raleway"/>
                <a:cs typeface="Raleway"/>
              </a:defRPr>
            </a:lvl2pPr>
            <a:lvl3pPr marL="1085850" indent="-342900">
              <a:buClr>
                <a:schemeClr val="accent1"/>
              </a:buClr>
              <a:buFont typeface="Lucida Grande"/>
              <a:buChar char="›"/>
              <a:defRPr sz="2000">
                <a:latin typeface="Raleway"/>
                <a:cs typeface="Raleway"/>
              </a:defRPr>
            </a:lvl3pPr>
            <a:lvl4pPr marL="1487488" indent="-342900">
              <a:buClr>
                <a:schemeClr val="accent1"/>
              </a:buClr>
              <a:buFont typeface="Lucida Grande"/>
              <a:buChar char="›"/>
              <a:defRPr sz="2000">
                <a:latin typeface="Raleway"/>
                <a:cs typeface="Raleway"/>
              </a:defRPr>
            </a:lvl4pPr>
            <a:lvl5pPr marL="1828800" indent="-342900">
              <a:buClr>
                <a:schemeClr val="accent1"/>
              </a:buClr>
              <a:buFont typeface="Lucida Grande"/>
              <a:buChar char="›"/>
              <a:tabLst/>
              <a:defRPr sz="2000">
                <a:latin typeface="Raleway"/>
                <a:cs typeface="Raleway"/>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hape 349">
            <a:extLst>
              <a:ext uri="{FF2B5EF4-FFF2-40B4-BE49-F238E27FC236}">
                <a16:creationId xmlns:a16="http://schemas.microsoft.com/office/drawing/2014/main" id="{EC109B3A-0C20-4089-8CA0-38C47942EECB}"/>
              </a:ext>
            </a:extLst>
          </p:cNvPr>
          <p:cNvSpPr txBox="1">
            <a:spLocks noGrp="1"/>
          </p:cNvSpPr>
          <p:nvPr>
            <p:ph type="title" hasCustomPrompt="1"/>
          </p:nvPr>
        </p:nvSpPr>
        <p:spPr>
          <a:xfrm>
            <a:off x="457200" y="353299"/>
            <a:ext cx="8229600" cy="593389"/>
          </a:xfrm>
          <a:prstGeom prst="rect">
            <a:avLst/>
          </a:prstGeom>
        </p:spPr>
        <p:txBody>
          <a:bodyPr lIns="91425" tIns="91425" rIns="91425" bIns="91425" anchor="t" anchorCtr="0"/>
          <a:lstStyle>
            <a:lvl1pPr rtl="0">
              <a:spcBef>
                <a:spcPts val="0"/>
              </a:spcBef>
              <a:buNone/>
              <a:defRPr sz="2800">
                <a:solidFill>
                  <a:schemeClr val="bg1"/>
                </a:solidFill>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a:spcBef>
                <a:spcPts val="0"/>
              </a:spcBef>
              <a:buNone/>
              <a:defRPr/>
            </a:lvl9pPr>
          </a:lstStyle>
          <a:p>
            <a:r>
              <a:rPr lang="en-US" dirty="0"/>
              <a:t>CLICK TO EDIT MASTER TITLE STYLE</a:t>
            </a:r>
            <a:endParaRPr dirty="0"/>
          </a:p>
        </p:txBody>
      </p:sp>
    </p:spTree>
    <p:extLst>
      <p:ext uri="{BB962C8B-B14F-4D97-AF65-F5344CB8AC3E}">
        <p14:creationId xmlns:p14="http://schemas.microsoft.com/office/powerpoint/2010/main" val="2153095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MI TEMPLATE - Cover Slide 3">
    <p:bg>
      <p:bgPr>
        <a:blipFill rotWithShape="1">
          <a:blip r:embed="rId2"/>
          <a:stretch>
            <a:fillRect/>
          </a:stretch>
        </a:blipFill>
        <a:effectLst/>
      </p:bgPr>
    </p:bg>
    <p:spTree>
      <p:nvGrpSpPr>
        <p:cNvPr id="1" name="Shape 79"/>
        <p:cNvGrpSpPr/>
        <p:nvPr/>
      </p:nvGrpSpPr>
      <p:grpSpPr>
        <a:xfrm>
          <a:off x="0" y="0"/>
          <a:ext cx="0" cy="0"/>
          <a:chOff x="0" y="0"/>
          <a:chExt cx="0" cy="0"/>
        </a:xfrm>
      </p:grpSpPr>
      <p:sp>
        <p:nvSpPr>
          <p:cNvPr id="81" name="Shape 81"/>
          <p:cNvSpPr txBox="1">
            <a:spLocks noGrp="1"/>
          </p:cNvSpPr>
          <p:nvPr>
            <p:ph type="ctrTitle" hasCustomPrompt="1"/>
          </p:nvPr>
        </p:nvSpPr>
        <p:spPr>
          <a:xfrm>
            <a:off x="685800" y="2589200"/>
            <a:ext cx="6963000" cy="1744800"/>
          </a:xfrm>
          <a:prstGeom prst="rect">
            <a:avLst/>
          </a:prstGeom>
        </p:spPr>
        <p:txBody>
          <a:bodyPr lIns="91425" tIns="91425" rIns="91425" bIns="91425" anchor="b" anchorCtr="0"/>
          <a:lstStyle>
            <a:lvl1pPr rtl="0">
              <a:spcBef>
                <a:spcPts val="0"/>
              </a:spcBef>
              <a:buClr>
                <a:schemeClr val="lt1"/>
              </a:buClr>
              <a:buSzPct val="100000"/>
              <a:buFont typeface="Raleway"/>
              <a:defRPr sz="4000">
                <a:solidFill>
                  <a:schemeClr val="lt1"/>
                </a:solidFill>
                <a:latin typeface="Raleway"/>
                <a:ea typeface="Raleway"/>
                <a:cs typeface="Raleway"/>
                <a:sym typeface="Raleway"/>
              </a:defRPr>
            </a:lvl1pPr>
            <a:lvl2pPr rtl="0">
              <a:spcBef>
                <a:spcPts val="0"/>
              </a:spcBef>
              <a:buClr>
                <a:schemeClr val="lt1"/>
              </a:buClr>
              <a:buSzPct val="100000"/>
              <a:defRPr sz="4800">
                <a:solidFill>
                  <a:schemeClr val="lt1"/>
                </a:solidFill>
              </a:defRPr>
            </a:lvl2pPr>
            <a:lvl3pPr rtl="0">
              <a:spcBef>
                <a:spcPts val="0"/>
              </a:spcBef>
              <a:buClr>
                <a:schemeClr val="lt1"/>
              </a:buClr>
              <a:buSzPct val="100000"/>
              <a:defRPr sz="4800">
                <a:solidFill>
                  <a:schemeClr val="lt1"/>
                </a:solidFill>
              </a:defRPr>
            </a:lvl3pPr>
            <a:lvl4pPr rtl="0">
              <a:spcBef>
                <a:spcPts val="0"/>
              </a:spcBef>
              <a:buClr>
                <a:schemeClr val="lt1"/>
              </a:buClr>
              <a:buSzPct val="100000"/>
              <a:defRPr sz="4800">
                <a:solidFill>
                  <a:schemeClr val="lt1"/>
                </a:solidFill>
              </a:defRPr>
            </a:lvl4pPr>
            <a:lvl5pPr rtl="0">
              <a:spcBef>
                <a:spcPts val="0"/>
              </a:spcBef>
              <a:buClr>
                <a:schemeClr val="lt1"/>
              </a:buClr>
              <a:buSzPct val="100000"/>
              <a:defRPr sz="4800">
                <a:solidFill>
                  <a:schemeClr val="lt1"/>
                </a:solidFill>
              </a:defRPr>
            </a:lvl5pPr>
            <a:lvl6pPr rtl="0">
              <a:spcBef>
                <a:spcPts val="0"/>
              </a:spcBef>
              <a:buClr>
                <a:schemeClr val="lt1"/>
              </a:buClr>
              <a:buSzPct val="100000"/>
              <a:defRPr sz="4800">
                <a:solidFill>
                  <a:schemeClr val="lt1"/>
                </a:solidFill>
              </a:defRPr>
            </a:lvl6pPr>
            <a:lvl7pPr rtl="0">
              <a:spcBef>
                <a:spcPts val="0"/>
              </a:spcBef>
              <a:buClr>
                <a:schemeClr val="lt1"/>
              </a:buClr>
              <a:buSzPct val="100000"/>
              <a:defRPr sz="4800">
                <a:solidFill>
                  <a:schemeClr val="lt1"/>
                </a:solidFill>
              </a:defRPr>
            </a:lvl7pPr>
            <a:lvl8pPr rtl="0">
              <a:spcBef>
                <a:spcPts val="0"/>
              </a:spcBef>
              <a:buClr>
                <a:schemeClr val="lt1"/>
              </a:buClr>
              <a:buSzPct val="100000"/>
              <a:defRPr sz="4800">
                <a:solidFill>
                  <a:schemeClr val="lt1"/>
                </a:solidFill>
              </a:defRPr>
            </a:lvl8pPr>
            <a:lvl9pPr rtl="0">
              <a:spcBef>
                <a:spcPts val="0"/>
              </a:spcBef>
              <a:buClr>
                <a:schemeClr val="lt1"/>
              </a:buClr>
              <a:buSzPct val="100000"/>
              <a:defRPr sz="4800">
                <a:solidFill>
                  <a:schemeClr val="lt1"/>
                </a:solidFill>
              </a:defRPr>
            </a:lvl9pPr>
          </a:lstStyle>
          <a:p>
            <a:r>
              <a:rPr lang="en-US" dirty="0"/>
              <a:t>CLICK TO EDIT MASTER TITLE STYLE</a:t>
            </a:r>
            <a:endParaRPr dirty="0"/>
          </a:p>
        </p:txBody>
      </p:sp>
      <p:sp>
        <p:nvSpPr>
          <p:cNvPr id="7" name="Shape 111"/>
          <p:cNvSpPr/>
          <p:nvPr/>
        </p:nvSpPr>
        <p:spPr>
          <a:xfrm flipH="1">
            <a:off x="6399600" y="3563101"/>
            <a:ext cx="2744399" cy="1580399"/>
          </a:xfrm>
          <a:prstGeom prst="rtTriangle">
            <a:avLst/>
          </a:prstGeom>
          <a:solidFill>
            <a:srgbClr val="FFFFFF"/>
          </a:solidFill>
          <a:ln>
            <a:noFill/>
          </a:ln>
        </p:spPr>
        <p:txBody>
          <a:bodyPr lIns="91425" tIns="91425" rIns="91425" bIns="91425" anchor="ctr" anchorCtr="0">
            <a:noAutofit/>
          </a:bodyPr>
          <a:lstStyle/>
          <a:p>
            <a:pPr>
              <a:spcBef>
                <a:spcPts val="0"/>
              </a:spcBef>
              <a:buNone/>
            </a:pPr>
            <a:endParaRPr dirty="0">
              <a:latin typeface="Raleway"/>
              <a:ea typeface="Raleway"/>
              <a:cs typeface="Raleway"/>
            </a:endParaRPr>
          </a:p>
        </p:txBody>
      </p:sp>
      <p:pic>
        <p:nvPicPr>
          <p:cNvPr id="10" name="Picture 9"/>
          <p:cNvPicPr>
            <a:picLocks noChangeAspect="1"/>
          </p:cNvPicPr>
          <p:nvPr userDrawn="1"/>
        </p:nvPicPr>
        <p:blipFill>
          <a:blip r:embed="rId3"/>
          <a:stretch>
            <a:fillRect/>
          </a:stretch>
        </p:blipFill>
        <p:spPr>
          <a:xfrm>
            <a:off x="8017055" y="4656896"/>
            <a:ext cx="957399" cy="326709"/>
          </a:xfrm>
          <a:prstGeom prst="rect">
            <a:avLst/>
          </a:prstGeom>
        </p:spPr>
      </p:pic>
    </p:spTree>
    <p:extLst>
      <p:ext uri="{BB962C8B-B14F-4D97-AF65-F5344CB8AC3E}">
        <p14:creationId xmlns:p14="http://schemas.microsoft.com/office/powerpoint/2010/main" val="20719407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Orange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02406C2-DB7C-4F90-B188-3F8F531AECFB}"/>
              </a:ext>
            </a:extLst>
          </p:cNvPr>
          <p:cNvPicPr>
            <a:picLocks noChangeAspect="1"/>
          </p:cNvPicPr>
          <p:nvPr userDrawn="1"/>
        </p:nvPicPr>
        <p:blipFill rotWithShape="1">
          <a:blip r:embed="rId2"/>
          <a:srcRect t="1" b="74754"/>
          <a:stretch/>
        </p:blipFill>
        <p:spPr>
          <a:xfrm>
            <a:off x="0" y="0"/>
            <a:ext cx="9144000" cy="1298448"/>
          </a:xfrm>
          <a:prstGeom prst="rect">
            <a:avLst/>
          </a:prstGeom>
        </p:spPr>
      </p:pic>
      <p:sp>
        <p:nvSpPr>
          <p:cNvPr id="3" name="Slide Number Placeholder 2"/>
          <p:cNvSpPr>
            <a:spLocks noGrp="1"/>
          </p:cNvSpPr>
          <p:nvPr>
            <p:ph type="sldNum" sz="quarter" idx="10"/>
          </p:nvPr>
        </p:nvSpPr>
        <p:spPr/>
        <p:txBody>
          <a:bodyPr/>
          <a:lstStyle/>
          <a:p>
            <a:fld id="{95E3A436-1048-CA4E-9C3F-FCB70029503E}" type="slidenum">
              <a:rPr lang="en-US" smtClean="0"/>
              <a:pPr/>
              <a:t>‹#›</a:t>
            </a:fld>
            <a:endParaRPr lang="en-US" dirty="0"/>
          </a:p>
        </p:txBody>
      </p:sp>
      <p:sp>
        <p:nvSpPr>
          <p:cNvPr id="5" name="Text Placeholder 2"/>
          <p:cNvSpPr>
            <a:spLocks noGrp="1"/>
          </p:cNvSpPr>
          <p:nvPr>
            <p:ph type="body" sz="quarter" idx="11"/>
          </p:nvPr>
        </p:nvSpPr>
        <p:spPr>
          <a:xfrm>
            <a:off x="427438" y="1819431"/>
            <a:ext cx="7734403" cy="2160420"/>
          </a:xfrm>
          <a:prstGeom prst="rect">
            <a:avLst/>
          </a:prstGeom>
        </p:spPr>
        <p:txBody>
          <a:bodyPr vert="horz"/>
          <a:lstStyle>
            <a:lvl1pPr marL="342900" indent="-342900">
              <a:buClr>
                <a:schemeClr val="accent1"/>
              </a:buClr>
              <a:buFont typeface="Lucida Grande"/>
              <a:buChar char="›"/>
              <a:defRPr sz="2000">
                <a:latin typeface="Raleway"/>
                <a:cs typeface="Raleway"/>
              </a:defRPr>
            </a:lvl1pPr>
            <a:lvl2pPr marL="744538" indent="-342900">
              <a:buClr>
                <a:schemeClr val="accent1"/>
              </a:buClr>
              <a:buFont typeface="Lucida Grande"/>
              <a:buChar char="›"/>
              <a:tabLst/>
              <a:defRPr sz="2000">
                <a:latin typeface="Raleway"/>
                <a:cs typeface="Raleway"/>
              </a:defRPr>
            </a:lvl2pPr>
            <a:lvl3pPr marL="1085850" indent="-342900">
              <a:buClr>
                <a:schemeClr val="accent1"/>
              </a:buClr>
              <a:buFont typeface="Lucida Grande"/>
              <a:buChar char="›"/>
              <a:defRPr sz="2000">
                <a:latin typeface="Raleway"/>
                <a:cs typeface="Raleway"/>
              </a:defRPr>
            </a:lvl3pPr>
            <a:lvl4pPr marL="1487488" indent="-342900">
              <a:buClr>
                <a:schemeClr val="accent1"/>
              </a:buClr>
              <a:buFont typeface="Lucida Grande"/>
              <a:buChar char="›"/>
              <a:defRPr sz="2000">
                <a:latin typeface="Raleway"/>
                <a:cs typeface="Raleway"/>
              </a:defRPr>
            </a:lvl4pPr>
            <a:lvl5pPr marL="1828800" indent="-342900">
              <a:buClr>
                <a:schemeClr val="accent1"/>
              </a:buClr>
              <a:buFont typeface="Lucida Grande"/>
              <a:buChar char="›"/>
              <a:tabLst/>
              <a:defRPr sz="2000">
                <a:latin typeface="Raleway"/>
                <a:cs typeface="Raleway"/>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hape 349"/>
          <p:cNvSpPr txBox="1">
            <a:spLocks noGrp="1"/>
          </p:cNvSpPr>
          <p:nvPr>
            <p:ph type="title" hasCustomPrompt="1"/>
          </p:nvPr>
        </p:nvSpPr>
        <p:spPr>
          <a:xfrm>
            <a:off x="457200" y="353299"/>
            <a:ext cx="8229600" cy="593389"/>
          </a:xfrm>
          <a:prstGeom prst="rect">
            <a:avLst/>
          </a:prstGeom>
        </p:spPr>
        <p:txBody>
          <a:bodyPr lIns="91425" tIns="91425" rIns="91425" bIns="91425" anchor="t" anchorCtr="0"/>
          <a:lstStyle>
            <a:lvl1pPr rtl="0">
              <a:spcBef>
                <a:spcPts val="0"/>
              </a:spcBef>
              <a:buNone/>
              <a:defRPr sz="2800">
                <a:solidFill>
                  <a:schemeClr val="bg1"/>
                </a:solidFill>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a:spcBef>
                <a:spcPts val="0"/>
              </a:spcBef>
              <a:buNone/>
              <a:defRPr/>
            </a:lvl9pPr>
          </a:lstStyle>
          <a:p>
            <a:r>
              <a:rPr lang="en-US" dirty="0"/>
              <a:t>CLICK TO EDIT MASTER TITLE STYLE</a:t>
            </a:r>
            <a:endParaRPr dirty="0"/>
          </a:p>
        </p:txBody>
      </p:sp>
    </p:spTree>
    <p:extLst>
      <p:ext uri="{BB962C8B-B14F-4D97-AF65-F5344CB8AC3E}">
        <p14:creationId xmlns:p14="http://schemas.microsoft.com/office/powerpoint/2010/main" val="10818077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range Header with Hexagon Patte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02406C2-DB7C-4F90-B188-3F8F531AECFB}"/>
              </a:ext>
            </a:extLst>
          </p:cNvPr>
          <p:cNvPicPr>
            <a:picLocks noChangeAspect="1"/>
          </p:cNvPicPr>
          <p:nvPr userDrawn="1"/>
        </p:nvPicPr>
        <p:blipFill rotWithShape="1">
          <a:blip r:embed="rId2"/>
          <a:srcRect t="1" b="74754"/>
          <a:stretch/>
        </p:blipFill>
        <p:spPr>
          <a:xfrm>
            <a:off x="0" y="0"/>
            <a:ext cx="9144000" cy="1298448"/>
          </a:xfrm>
          <a:prstGeom prst="rect">
            <a:avLst/>
          </a:prstGeom>
        </p:spPr>
      </p:pic>
      <p:grpSp>
        <p:nvGrpSpPr>
          <p:cNvPr id="8" name="Group 9">
            <a:extLst>
              <a:ext uri="{FF2B5EF4-FFF2-40B4-BE49-F238E27FC236}">
                <a16:creationId xmlns:a16="http://schemas.microsoft.com/office/drawing/2014/main" id="{42B7E4EA-6EDB-467C-BB81-A2266E474AB2}"/>
              </a:ext>
            </a:extLst>
          </p:cNvPr>
          <p:cNvGrpSpPr/>
          <p:nvPr userDrawn="1"/>
        </p:nvGrpSpPr>
        <p:grpSpPr>
          <a:xfrm>
            <a:off x="7005898" y="1436807"/>
            <a:ext cx="2276408" cy="2004468"/>
            <a:chOff x="79884" y="-148379"/>
            <a:chExt cx="2180505" cy="1920022"/>
          </a:xfrm>
        </p:grpSpPr>
        <p:sp>
          <p:nvSpPr>
            <p:cNvPr id="9" name="Hexagon 16">
              <a:extLst>
                <a:ext uri="{FF2B5EF4-FFF2-40B4-BE49-F238E27FC236}">
                  <a16:creationId xmlns:a16="http://schemas.microsoft.com/office/drawing/2014/main" id="{A2A1F898-0BD6-437B-9D11-E3C60CB2C8B1}"/>
                </a:ext>
              </a:extLst>
            </p:cNvPr>
            <p:cNvSpPr/>
            <p:nvPr/>
          </p:nvSpPr>
          <p:spPr>
            <a:xfrm rot="5400000">
              <a:off x="700818" y="1042239"/>
              <a:ext cx="583711" cy="526664"/>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0" name="Hexagon 17">
              <a:extLst>
                <a:ext uri="{FF2B5EF4-FFF2-40B4-BE49-F238E27FC236}">
                  <a16:creationId xmlns:a16="http://schemas.microsoft.com/office/drawing/2014/main" id="{23AB76AC-23B4-4809-8840-AF4F2798623A}"/>
                </a:ext>
              </a:extLst>
            </p:cNvPr>
            <p:cNvSpPr/>
            <p:nvPr/>
          </p:nvSpPr>
          <p:spPr>
            <a:xfrm rot="5400000">
              <a:off x="1373795" y="885049"/>
              <a:ext cx="932144" cy="841044"/>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1" name="Hexagon 18">
              <a:extLst>
                <a:ext uri="{FF2B5EF4-FFF2-40B4-BE49-F238E27FC236}">
                  <a16:creationId xmlns:a16="http://schemas.microsoft.com/office/drawing/2014/main" id="{94C596A0-C462-4498-89B8-98735955178C}"/>
                </a:ext>
              </a:extLst>
            </p:cNvPr>
            <p:cNvSpPr/>
            <p:nvPr/>
          </p:nvSpPr>
          <p:spPr>
            <a:xfrm rot="5400000">
              <a:off x="674058" y="-93094"/>
              <a:ext cx="1131355" cy="1020786"/>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2" name="Hexagon 19">
              <a:extLst>
                <a:ext uri="{FF2B5EF4-FFF2-40B4-BE49-F238E27FC236}">
                  <a16:creationId xmlns:a16="http://schemas.microsoft.com/office/drawing/2014/main" id="{8150B0F9-7348-492E-BECE-A428BA6D17C6}"/>
                </a:ext>
              </a:extLst>
            </p:cNvPr>
            <p:cNvSpPr/>
            <p:nvPr/>
          </p:nvSpPr>
          <p:spPr>
            <a:xfrm rot="5400000">
              <a:off x="60290" y="-99647"/>
              <a:ext cx="400982" cy="361793"/>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3" name="Hexagon 20">
              <a:extLst>
                <a:ext uri="{FF2B5EF4-FFF2-40B4-BE49-F238E27FC236}">
                  <a16:creationId xmlns:a16="http://schemas.microsoft.com/office/drawing/2014/main" id="{5711D732-30E4-4956-A1C3-FB9EFBA2400F}"/>
                </a:ext>
              </a:extLst>
            </p:cNvPr>
            <p:cNvSpPr/>
            <p:nvPr/>
          </p:nvSpPr>
          <p:spPr>
            <a:xfrm rot="5400000">
              <a:off x="1837301" y="-35150"/>
              <a:ext cx="400982" cy="361793"/>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grpSp>
      <p:grpSp>
        <p:nvGrpSpPr>
          <p:cNvPr id="14" name="Group 27">
            <a:extLst>
              <a:ext uri="{FF2B5EF4-FFF2-40B4-BE49-F238E27FC236}">
                <a16:creationId xmlns:a16="http://schemas.microsoft.com/office/drawing/2014/main" id="{B097DA9B-C7B2-4B03-BA50-99B75906F9A8}"/>
              </a:ext>
            </a:extLst>
          </p:cNvPr>
          <p:cNvGrpSpPr/>
          <p:nvPr userDrawn="1"/>
        </p:nvGrpSpPr>
        <p:grpSpPr>
          <a:xfrm>
            <a:off x="-86407" y="2777954"/>
            <a:ext cx="2276408" cy="2004468"/>
            <a:chOff x="79884" y="-148379"/>
            <a:chExt cx="2180505" cy="1920022"/>
          </a:xfrm>
        </p:grpSpPr>
        <p:sp>
          <p:nvSpPr>
            <p:cNvPr id="15" name="Hexagon 28">
              <a:extLst>
                <a:ext uri="{FF2B5EF4-FFF2-40B4-BE49-F238E27FC236}">
                  <a16:creationId xmlns:a16="http://schemas.microsoft.com/office/drawing/2014/main" id="{715F18B8-4CF3-4D64-9AB8-185A255B49CC}"/>
                </a:ext>
              </a:extLst>
            </p:cNvPr>
            <p:cNvSpPr/>
            <p:nvPr/>
          </p:nvSpPr>
          <p:spPr>
            <a:xfrm rot="5400000">
              <a:off x="700818" y="1042239"/>
              <a:ext cx="583711" cy="526664"/>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6" name="Hexagon 29">
              <a:extLst>
                <a:ext uri="{FF2B5EF4-FFF2-40B4-BE49-F238E27FC236}">
                  <a16:creationId xmlns:a16="http://schemas.microsoft.com/office/drawing/2014/main" id="{E1C7DC9C-31DA-4E22-ACFD-5A26E2526067}"/>
                </a:ext>
              </a:extLst>
            </p:cNvPr>
            <p:cNvSpPr/>
            <p:nvPr/>
          </p:nvSpPr>
          <p:spPr>
            <a:xfrm rot="5400000">
              <a:off x="1373795" y="885049"/>
              <a:ext cx="932144" cy="841044"/>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7" name="Hexagon 30">
              <a:extLst>
                <a:ext uri="{FF2B5EF4-FFF2-40B4-BE49-F238E27FC236}">
                  <a16:creationId xmlns:a16="http://schemas.microsoft.com/office/drawing/2014/main" id="{F930DDFF-4107-48AD-A6B9-BD72B451CFAD}"/>
                </a:ext>
              </a:extLst>
            </p:cNvPr>
            <p:cNvSpPr/>
            <p:nvPr/>
          </p:nvSpPr>
          <p:spPr>
            <a:xfrm rot="5400000">
              <a:off x="674058" y="-93094"/>
              <a:ext cx="1131355" cy="1020786"/>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8" name="Hexagon 31">
              <a:extLst>
                <a:ext uri="{FF2B5EF4-FFF2-40B4-BE49-F238E27FC236}">
                  <a16:creationId xmlns:a16="http://schemas.microsoft.com/office/drawing/2014/main" id="{C16500A7-CB3C-4E5A-8BE9-C89D8640A5EA}"/>
                </a:ext>
              </a:extLst>
            </p:cNvPr>
            <p:cNvSpPr/>
            <p:nvPr/>
          </p:nvSpPr>
          <p:spPr>
            <a:xfrm rot="5400000">
              <a:off x="60290" y="-99647"/>
              <a:ext cx="400982" cy="361793"/>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9" name="Hexagon 32">
              <a:extLst>
                <a:ext uri="{FF2B5EF4-FFF2-40B4-BE49-F238E27FC236}">
                  <a16:creationId xmlns:a16="http://schemas.microsoft.com/office/drawing/2014/main" id="{759BF621-B4C1-40B2-A3FE-A3D4C294E1FA}"/>
                </a:ext>
              </a:extLst>
            </p:cNvPr>
            <p:cNvSpPr/>
            <p:nvPr/>
          </p:nvSpPr>
          <p:spPr>
            <a:xfrm rot="5400000">
              <a:off x="1837301" y="-35150"/>
              <a:ext cx="400982" cy="361793"/>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grpSp>
      <p:sp>
        <p:nvSpPr>
          <p:cNvPr id="3" name="Slide Number Placeholder 2"/>
          <p:cNvSpPr>
            <a:spLocks noGrp="1"/>
          </p:cNvSpPr>
          <p:nvPr>
            <p:ph type="sldNum" sz="quarter" idx="10"/>
          </p:nvPr>
        </p:nvSpPr>
        <p:spPr/>
        <p:txBody>
          <a:bodyPr/>
          <a:lstStyle/>
          <a:p>
            <a:fld id="{95E3A436-1048-CA4E-9C3F-FCB70029503E}" type="slidenum">
              <a:rPr lang="en-US" smtClean="0"/>
              <a:pPr/>
              <a:t>‹#›</a:t>
            </a:fld>
            <a:endParaRPr lang="en-US" dirty="0"/>
          </a:p>
        </p:txBody>
      </p:sp>
      <p:sp>
        <p:nvSpPr>
          <p:cNvPr id="5" name="Text Placeholder 2"/>
          <p:cNvSpPr>
            <a:spLocks noGrp="1"/>
          </p:cNvSpPr>
          <p:nvPr>
            <p:ph type="body" sz="quarter" idx="11"/>
          </p:nvPr>
        </p:nvSpPr>
        <p:spPr>
          <a:xfrm>
            <a:off x="427438" y="1819431"/>
            <a:ext cx="7734403" cy="2160420"/>
          </a:xfrm>
          <a:prstGeom prst="rect">
            <a:avLst/>
          </a:prstGeom>
        </p:spPr>
        <p:txBody>
          <a:bodyPr vert="horz"/>
          <a:lstStyle>
            <a:lvl1pPr marL="342900" indent="-342900">
              <a:buClr>
                <a:schemeClr val="accent1"/>
              </a:buClr>
              <a:buFont typeface="Lucida Grande"/>
              <a:buChar char="›"/>
              <a:defRPr sz="2000">
                <a:latin typeface="Raleway"/>
                <a:cs typeface="Raleway"/>
              </a:defRPr>
            </a:lvl1pPr>
            <a:lvl2pPr marL="744538" indent="-342900">
              <a:buClr>
                <a:schemeClr val="accent1"/>
              </a:buClr>
              <a:buFont typeface="Lucida Grande"/>
              <a:buChar char="›"/>
              <a:tabLst/>
              <a:defRPr sz="2000">
                <a:latin typeface="Raleway"/>
                <a:cs typeface="Raleway"/>
              </a:defRPr>
            </a:lvl2pPr>
            <a:lvl3pPr marL="1085850" indent="-342900">
              <a:buClr>
                <a:schemeClr val="accent1"/>
              </a:buClr>
              <a:buFont typeface="Lucida Grande"/>
              <a:buChar char="›"/>
              <a:defRPr sz="2000">
                <a:latin typeface="Raleway"/>
                <a:cs typeface="Raleway"/>
              </a:defRPr>
            </a:lvl3pPr>
            <a:lvl4pPr marL="1487488" indent="-342900">
              <a:buClr>
                <a:schemeClr val="accent1"/>
              </a:buClr>
              <a:buFont typeface="Lucida Grande"/>
              <a:buChar char="›"/>
              <a:defRPr sz="2000">
                <a:latin typeface="Raleway"/>
                <a:cs typeface="Raleway"/>
              </a:defRPr>
            </a:lvl4pPr>
            <a:lvl5pPr marL="1828800" indent="-342900">
              <a:buClr>
                <a:schemeClr val="accent1"/>
              </a:buClr>
              <a:buFont typeface="Lucida Grande"/>
              <a:buChar char="›"/>
              <a:tabLst/>
              <a:defRPr sz="2000">
                <a:latin typeface="Raleway"/>
                <a:cs typeface="Raleway"/>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hape 349"/>
          <p:cNvSpPr txBox="1">
            <a:spLocks noGrp="1"/>
          </p:cNvSpPr>
          <p:nvPr>
            <p:ph type="title" hasCustomPrompt="1"/>
          </p:nvPr>
        </p:nvSpPr>
        <p:spPr>
          <a:xfrm>
            <a:off x="457200" y="353299"/>
            <a:ext cx="8229600" cy="593389"/>
          </a:xfrm>
          <a:prstGeom prst="rect">
            <a:avLst/>
          </a:prstGeom>
        </p:spPr>
        <p:txBody>
          <a:bodyPr lIns="91425" tIns="91425" rIns="91425" bIns="91425" anchor="t" anchorCtr="0"/>
          <a:lstStyle>
            <a:lvl1pPr rtl="0">
              <a:spcBef>
                <a:spcPts val="0"/>
              </a:spcBef>
              <a:buNone/>
              <a:defRPr sz="2800">
                <a:solidFill>
                  <a:schemeClr val="bg1"/>
                </a:solidFill>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a:spcBef>
                <a:spcPts val="0"/>
              </a:spcBef>
              <a:buNone/>
              <a:defRPr/>
            </a:lvl9pPr>
          </a:lstStyle>
          <a:p>
            <a:r>
              <a:rPr lang="en-US" dirty="0"/>
              <a:t>CLICK TO EDIT MASTER TITLE STYLE</a:t>
            </a:r>
            <a:endParaRPr dirty="0"/>
          </a:p>
        </p:txBody>
      </p:sp>
    </p:spTree>
    <p:extLst>
      <p:ext uri="{BB962C8B-B14F-4D97-AF65-F5344CB8AC3E}">
        <p14:creationId xmlns:p14="http://schemas.microsoft.com/office/powerpoint/2010/main" val="23057396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nk Header">
    <p:spTree>
      <p:nvGrpSpPr>
        <p:cNvPr id="1" name="Shape 391"/>
        <p:cNvGrpSpPr/>
        <p:nvPr/>
      </p:nvGrpSpPr>
      <p:grpSpPr>
        <a:xfrm>
          <a:off x="0" y="0"/>
          <a:ext cx="0" cy="0"/>
          <a:chOff x="0" y="0"/>
          <a:chExt cx="0" cy="0"/>
        </a:xfrm>
      </p:grpSpPr>
      <p:pic>
        <p:nvPicPr>
          <p:cNvPr id="3" name="Picture 2">
            <a:extLst>
              <a:ext uri="{FF2B5EF4-FFF2-40B4-BE49-F238E27FC236}">
                <a16:creationId xmlns:a16="http://schemas.microsoft.com/office/drawing/2014/main" id="{A5CFAD27-FD41-4F04-A4A0-3C320F733384}"/>
              </a:ext>
            </a:extLst>
          </p:cNvPr>
          <p:cNvPicPr>
            <a:picLocks noChangeAspect="1"/>
          </p:cNvPicPr>
          <p:nvPr userDrawn="1"/>
        </p:nvPicPr>
        <p:blipFill rotWithShape="1">
          <a:blip r:embed="rId2"/>
          <a:srcRect t="2" b="74755"/>
          <a:stretch/>
        </p:blipFill>
        <p:spPr>
          <a:xfrm>
            <a:off x="0" y="0"/>
            <a:ext cx="9144000" cy="1298448"/>
          </a:xfrm>
          <a:prstGeom prst="rect">
            <a:avLst/>
          </a:prstGeom>
        </p:spPr>
      </p:pic>
      <p:sp>
        <p:nvSpPr>
          <p:cNvPr id="6" name="Text Placeholder 2"/>
          <p:cNvSpPr>
            <a:spLocks noGrp="1"/>
          </p:cNvSpPr>
          <p:nvPr>
            <p:ph type="body" sz="quarter" idx="10"/>
          </p:nvPr>
        </p:nvSpPr>
        <p:spPr>
          <a:xfrm>
            <a:off x="457199" y="1706748"/>
            <a:ext cx="7672131" cy="3169430"/>
          </a:xfrm>
          <a:prstGeom prst="rect">
            <a:avLst/>
          </a:prstGeom>
        </p:spPr>
        <p:txBody>
          <a:bodyPr vert="horz"/>
          <a:lstStyle>
            <a:lvl1pPr marL="342900" indent="-342900">
              <a:buClr>
                <a:schemeClr val="accent1"/>
              </a:buClr>
              <a:buFont typeface="Lucida Grande"/>
              <a:buChar char="›"/>
              <a:defRPr sz="2000">
                <a:latin typeface="Raleway"/>
                <a:cs typeface="Raleway"/>
              </a:defRPr>
            </a:lvl1pPr>
            <a:lvl2pPr marL="744538" indent="-342900">
              <a:buClr>
                <a:schemeClr val="accent1"/>
              </a:buClr>
              <a:buFont typeface="Lucida Grande"/>
              <a:buChar char="›"/>
              <a:tabLst/>
              <a:defRPr sz="2000">
                <a:latin typeface="Raleway"/>
                <a:cs typeface="Raleway"/>
              </a:defRPr>
            </a:lvl2pPr>
            <a:lvl3pPr marL="1085850" indent="-342900">
              <a:buClr>
                <a:schemeClr val="accent1"/>
              </a:buClr>
              <a:buFont typeface="Lucida Grande"/>
              <a:buChar char="›"/>
              <a:defRPr sz="2000">
                <a:latin typeface="Raleway"/>
                <a:cs typeface="Raleway"/>
              </a:defRPr>
            </a:lvl3pPr>
            <a:lvl4pPr marL="1487488" indent="-342900">
              <a:buClr>
                <a:schemeClr val="accent1"/>
              </a:buClr>
              <a:buFont typeface="Lucida Grande"/>
              <a:buChar char="›"/>
              <a:defRPr sz="2000">
                <a:latin typeface="Raleway"/>
                <a:cs typeface="Raleway"/>
              </a:defRPr>
            </a:lvl4pPr>
            <a:lvl5pPr marL="1828800" indent="-342900">
              <a:buClr>
                <a:schemeClr val="accent1"/>
              </a:buClr>
              <a:buFont typeface="Lucida Grande"/>
              <a:buChar char="›"/>
              <a:tabLst/>
              <a:defRPr sz="2000">
                <a:latin typeface="Raleway"/>
                <a:cs typeface="Raleway"/>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
          </p:nvPr>
        </p:nvSpPr>
        <p:spPr>
          <a:xfrm>
            <a:off x="9644" y="4866222"/>
            <a:ext cx="603138" cy="274637"/>
          </a:xfrm>
          <a:prstGeom prst="rect">
            <a:avLst/>
          </a:prstGeom>
        </p:spPr>
        <p:txBody>
          <a:bodyPr vert="horz" lIns="91440" tIns="45720" rIns="91440" bIns="45720" rtlCol="0" anchor="ctr"/>
          <a:lstStyle>
            <a:lvl1pPr algn="l">
              <a:defRPr sz="900">
                <a:solidFill>
                  <a:schemeClr val="bg2"/>
                </a:solidFill>
                <a:latin typeface="Helvetica Neue"/>
                <a:cs typeface="Helvetica Neue"/>
              </a:defRPr>
            </a:lvl1pPr>
          </a:lstStyle>
          <a:p>
            <a:fld id="{95E3A436-1048-CA4E-9C3F-FCB70029503E}" type="slidenum">
              <a:rPr lang="en-US" smtClean="0"/>
              <a:pPr/>
              <a:t>‹#›</a:t>
            </a:fld>
            <a:endParaRPr lang="en-US"/>
          </a:p>
        </p:txBody>
      </p:sp>
      <p:sp>
        <p:nvSpPr>
          <p:cNvPr id="9" name="Shape 349">
            <a:extLst>
              <a:ext uri="{FF2B5EF4-FFF2-40B4-BE49-F238E27FC236}">
                <a16:creationId xmlns:a16="http://schemas.microsoft.com/office/drawing/2014/main" id="{1C9DE30E-C96F-4C8C-8EC1-A3B1EC19663C}"/>
              </a:ext>
            </a:extLst>
          </p:cNvPr>
          <p:cNvSpPr txBox="1">
            <a:spLocks noGrp="1"/>
          </p:cNvSpPr>
          <p:nvPr>
            <p:ph type="title" hasCustomPrompt="1"/>
          </p:nvPr>
        </p:nvSpPr>
        <p:spPr>
          <a:xfrm>
            <a:off x="457200" y="353299"/>
            <a:ext cx="8229600" cy="593389"/>
          </a:xfrm>
          <a:prstGeom prst="rect">
            <a:avLst/>
          </a:prstGeom>
        </p:spPr>
        <p:txBody>
          <a:bodyPr lIns="91425" tIns="91425" rIns="91425" bIns="91425" anchor="t" anchorCtr="0"/>
          <a:lstStyle>
            <a:lvl1pPr rtl="0">
              <a:spcBef>
                <a:spcPts val="0"/>
              </a:spcBef>
              <a:buNone/>
              <a:defRPr sz="2800">
                <a:solidFill>
                  <a:schemeClr val="bg1"/>
                </a:solidFill>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a:spcBef>
                <a:spcPts val="0"/>
              </a:spcBef>
              <a:buNone/>
              <a:defRPr/>
            </a:lvl9pPr>
          </a:lstStyle>
          <a:p>
            <a:r>
              <a:rPr lang="en-US" dirty="0"/>
              <a:t>CLICK TO EDIT MASTER TITLE STYLE</a:t>
            </a:r>
            <a:endParaRPr dirty="0"/>
          </a:p>
        </p:txBody>
      </p:sp>
    </p:spTree>
    <p:extLst>
      <p:ext uri="{BB962C8B-B14F-4D97-AF65-F5344CB8AC3E}">
        <p14:creationId xmlns:p14="http://schemas.microsoft.com/office/powerpoint/2010/main" val="38545632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nk Header with Hexagon Pattern">
    <p:spTree>
      <p:nvGrpSpPr>
        <p:cNvPr id="1" name="Shape 391"/>
        <p:cNvGrpSpPr/>
        <p:nvPr/>
      </p:nvGrpSpPr>
      <p:grpSpPr>
        <a:xfrm>
          <a:off x="0" y="0"/>
          <a:ext cx="0" cy="0"/>
          <a:chOff x="0" y="0"/>
          <a:chExt cx="0" cy="0"/>
        </a:xfrm>
      </p:grpSpPr>
      <p:pic>
        <p:nvPicPr>
          <p:cNvPr id="3" name="Picture 2">
            <a:extLst>
              <a:ext uri="{FF2B5EF4-FFF2-40B4-BE49-F238E27FC236}">
                <a16:creationId xmlns:a16="http://schemas.microsoft.com/office/drawing/2014/main" id="{A5CFAD27-FD41-4F04-A4A0-3C320F733384}"/>
              </a:ext>
            </a:extLst>
          </p:cNvPr>
          <p:cNvPicPr>
            <a:picLocks noChangeAspect="1"/>
          </p:cNvPicPr>
          <p:nvPr userDrawn="1"/>
        </p:nvPicPr>
        <p:blipFill rotWithShape="1">
          <a:blip r:embed="rId2"/>
          <a:srcRect t="2" b="74755"/>
          <a:stretch/>
        </p:blipFill>
        <p:spPr>
          <a:xfrm>
            <a:off x="0" y="0"/>
            <a:ext cx="9144000" cy="1298448"/>
          </a:xfrm>
          <a:prstGeom prst="rect">
            <a:avLst/>
          </a:prstGeom>
        </p:spPr>
      </p:pic>
      <p:sp>
        <p:nvSpPr>
          <p:cNvPr id="6" name="Text Placeholder 2"/>
          <p:cNvSpPr>
            <a:spLocks noGrp="1"/>
          </p:cNvSpPr>
          <p:nvPr>
            <p:ph type="body" sz="quarter" idx="10"/>
          </p:nvPr>
        </p:nvSpPr>
        <p:spPr>
          <a:xfrm>
            <a:off x="457199" y="1706748"/>
            <a:ext cx="7672131" cy="3169430"/>
          </a:xfrm>
          <a:prstGeom prst="rect">
            <a:avLst/>
          </a:prstGeom>
        </p:spPr>
        <p:txBody>
          <a:bodyPr vert="horz"/>
          <a:lstStyle>
            <a:lvl1pPr marL="342900" indent="-342900">
              <a:buClr>
                <a:schemeClr val="accent1"/>
              </a:buClr>
              <a:buFont typeface="Lucida Grande"/>
              <a:buChar char="›"/>
              <a:defRPr sz="2000">
                <a:latin typeface="Raleway"/>
                <a:cs typeface="Raleway"/>
              </a:defRPr>
            </a:lvl1pPr>
            <a:lvl2pPr marL="744538" indent="-342900">
              <a:buClr>
                <a:schemeClr val="accent1"/>
              </a:buClr>
              <a:buFont typeface="Lucida Grande"/>
              <a:buChar char="›"/>
              <a:tabLst/>
              <a:defRPr sz="2000">
                <a:latin typeface="Raleway"/>
                <a:cs typeface="Raleway"/>
              </a:defRPr>
            </a:lvl2pPr>
            <a:lvl3pPr marL="1085850" indent="-342900">
              <a:buClr>
                <a:schemeClr val="accent1"/>
              </a:buClr>
              <a:buFont typeface="Lucida Grande"/>
              <a:buChar char="›"/>
              <a:defRPr sz="2000">
                <a:latin typeface="Raleway"/>
                <a:cs typeface="Raleway"/>
              </a:defRPr>
            </a:lvl3pPr>
            <a:lvl4pPr marL="1487488" indent="-342900">
              <a:buClr>
                <a:schemeClr val="accent1"/>
              </a:buClr>
              <a:buFont typeface="Lucida Grande"/>
              <a:buChar char="›"/>
              <a:defRPr sz="2000">
                <a:latin typeface="Raleway"/>
                <a:cs typeface="Raleway"/>
              </a:defRPr>
            </a:lvl4pPr>
            <a:lvl5pPr marL="1828800" indent="-342900">
              <a:buClr>
                <a:schemeClr val="accent1"/>
              </a:buClr>
              <a:buFont typeface="Lucida Grande"/>
              <a:buChar char="›"/>
              <a:tabLst/>
              <a:defRPr sz="2000">
                <a:latin typeface="Raleway"/>
                <a:cs typeface="Raleway"/>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
          </p:nvPr>
        </p:nvSpPr>
        <p:spPr>
          <a:xfrm>
            <a:off x="9644" y="4866222"/>
            <a:ext cx="603138" cy="274637"/>
          </a:xfrm>
          <a:prstGeom prst="rect">
            <a:avLst/>
          </a:prstGeom>
        </p:spPr>
        <p:txBody>
          <a:bodyPr vert="horz" lIns="91440" tIns="45720" rIns="91440" bIns="45720" rtlCol="0" anchor="ctr"/>
          <a:lstStyle>
            <a:lvl1pPr algn="l">
              <a:defRPr sz="900">
                <a:solidFill>
                  <a:schemeClr val="bg2"/>
                </a:solidFill>
                <a:latin typeface="Helvetica Neue"/>
                <a:cs typeface="Helvetica Neue"/>
              </a:defRPr>
            </a:lvl1pPr>
          </a:lstStyle>
          <a:p>
            <a:fld id="{95E3A436-1048-CA4E-9C3F-FCB70029503E}" type="slidenum">
              <a:rPr lang="en-US" smtClean="0"/>
              <a:pPr/>
              <a:t>‹#›</a:t>
            </a:fld>
            <a:endParaRPr lang="en-US"/>
          </a:p>
        </p:txBody>
      </p:sp>
      <p:grpSp>
        <p:nvGrpSpPr>
          <p:cNvPr id="8" name="Group 9">
            <a:extLst>
              <a:ext uri="{FF2B5EF4-FFF2-40B4-BE49-F238E27FC236}">
                <a16:creationId xmlns:a16="http://schemas.microsoft.com/office/drawing/2014/main" id="{E1B71846-DBCD-4FE6-B889-6E624FD5FCBC}"/>
              </a:ext>
            </a:extLst>
          </p:cNvPr>
          <p:cNvGrpSpPr/>
          <p:nvPr userDrawn="1"/>
        </p:nvGrpSpPr>
        <p:grpSpPr>
          <a:xfrm>
            <a:off x="7005898" y="1436807"/>
            <a:ext cx="2276408" cy="2004468"/>
            <a:chOff x="79884" y="-148379"/>
            <a:chExt cx="2180505" cy="1920022"/>
          </a:xfrm>
        </p:grpSpPr>
        <p:sp>
          <p:nvSpPr>
            <p:cNvPr id="9" name="Hexagon 16">
              <a:extLst>
                <a:ext uri="{FF2B5EF4-FFF2-40B4-BE49-F238E27FC236}">
                  <a16:creationId xmlns:a16="http://schemas.microsoft.com/office/drawing/2014/main" id="{876E4BA1-9DAC-4689-8813-083A50A89ED0}"/>
                </a:ext>
              </a:extLst>
            </p:cNvPr>
            <p:cNvSpPr/>
            <p:nvPr/>
          </p:nvSpPr>
          <p:spPr>
            <a:xfrm rot="5400000">
              <a:off x="700818" y="1042239"/>
              <a:ext cx="583711" cy="526664"/>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0" name="Hexagon 17">
              <a:extLst>
                <a:ext uri="{FF2B5EF4-FFF2-40B4-BE49-F238E27FC236}">
                  <a16:creationId xmlns:a16="http://schemas.microsoft.com/office/drawing/2014/main" id="{C34E4BBC-FCBE-4D32-A43A-BF0F46265B7B}"/>
                </a:ext>
              </a:extLst>
            </p:cNvPr>
            <p:cNvSpPr/>
            <p:nvPr/>
          </p:nvSpPr>
          <p:spPr>
            <a:xfrm rot="5400000">
              <a:off x="1373795" y="885049"/>
              <a:ext cx="932144" cy="841044"/>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1" name="Hexagon 18">
              <a:extLst>
                <a:ext uri="{FF2B5EF4-FFF2-40B4-BE49-F238E27FC236}">
                  <a16:creationId xmlns:a16="http://schemas.microsoft.com/office/drawing/2014/main" id="{8E46163C-95A7-4909-8EA9-3CE723670F94}"/>
                </a:ext>
              </a:extLst>
            </p:cNvPr>
            <p:cNvSpPr/>
            <p:nvPr/>
          </p:nvSpPr>
          <p:spPr>
            <a:xfrm rot="5400000">
              <a:off x="674058" y="-93094"/>
              <a:ext cx="1131355" cy="1020786"/>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2" name="Hexagon 19">
              <a:extLst>
                <a:ext uri="{FF2B5EF4-FFF2-40B4-BE49-F238E27FC236}">
                  <a16:creationId xmlns:a16="http://schemas.microsoft.com/office/drawing/2014/main" id="{FA77FC72-6AF9-4970-A873-B159D58CB18A}"/>
                </a:ext>
              </a:extLst>
            </p:cNvPr>
            <p:cNvSpPr/>
            <p:nvPr/>
          </p:nvSpPr>
          <p:spPr>
            <a:xfrm rot="5400000">
              <a:off x="60290" y="-99647"/>
              <a:ext cx="400982" cy="361793"/>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3" name="Hexagon 20">
              <a:extLst>
                <a:ext uri="{FF2B5EF4-FFF2-40B4-BE49-F238E27FC236}">
                  <a16:creationId xmlns:a16="http://schemas.microsoft.com/office/drawing/2014/main" id="{38D54F33-1BBD-4743-880C-C24FBEA1B041}"/>
                </a:ext>
              </a:extLst>
            </p:cNvPr>
            <p:cNvSpPr/>
            <p:nvPr/>
          </p:nvSpPr>
          <p:spPr>
            <a:xfrm rot="5400000">
              <a:off x="1837301" y="-35150"/>
              <a:ext cx="400982" cy="361793"/>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grpSp>
      <p:grpSp>
        <p:nvGrpSpPr>
          <p:cNvPr id="14" name="Group 27">
            <a:extLst>
              <a:ext uri="{FF2B5EF4-FFF2-40B4-BE49-F238E27FC236}">
                <a16:creationId xmlns:a16="http://schemas.microsoft.com/office/drawing/2014/main" id="{0AA77691-2955-4DD5-8E00-D3BE1DF1486B}"/>
              </a:ext>
            </a:extLst>
          </p:cNvPr>
          <p:cNvGrpSpPr/>
          <p:nvPr userDrawn="1"/>
        </p:nvGrpSpPr>
        <p:grpSpPr>
          <a:xfrm>
            <a:off x="-86407" y="2777954"/>
            <a:ext cx="2276408" cy="2004468"/>
            <a:chOff x="79884" y="-148379"/>
            <a:chExt cx="2180505" cy="1920022"/>
          </a:xfrm>
        </p:grpSpPr>
        <p:sp>
          <p:nvSpPr>
            <p:cNvPr id="15" name="Hexagon 28">
              <a:extLst>
                <a:ext uri="{FF2B5EF4-FFF2-40B4-BE49-F238E27FC236}">
                  <a16:creationId xmlns:a16="http://schemas.microsoft.com/office/drawing/2014/main" id="{2D3A3BFF-424E-41E7-9455-070E4E12D9E1}"/>
                </a:ext>
              </a:extLst>
            </p:cNvPr>
            <p:cNvSpPr/>
            <p:nvPr/>
          </p:nvSpPr>
          <p:spPr>
            <a:xfrm rot="5400000">
              <a:off x="700818" y="1042239"/>
              <a:ext cx="583711" cy="526664"/>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6" name="Hexagon 29">
              <a:extLst>
                <a:ext uri="{FF2B5EF4-FFF2-40B4-BE49-F238E27FC236}">
                  <a16:creationId xmlns:a16="http://schemas.microsoft.com/office/drawing/2014/main" id="{D47D5AFC-C3CE-429F-AEB6-899602FBBB80}"/>
                </a:ext>
              </a:extLst>
            </p:cNvPr>
            <p:cNvSpPr/>
            <p:nvPr/>
          </p:nvSpPr>
          <p:spPr>
            <a:xfrm rot="5400000">
              <a:off x="1373795" y="885049"/>
              <a:ext cx="932144" cy="841044"/>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7" name="Hexagon 30">
              <a:extLst>
                <a:ext uri="{FF2B5EF4-FFF2-40B4-BE49-F238E27FC236}">
                  <a16:creationId xmlns:a16="http://schemas.microsoft.com/office/drawing/2014/main" id="{4754C955-4B2D-42AE-9C96-3AB5B8B05A48}"/>
                </a:ext>
              </a:extLst>
            </p:cNvPr>
            <p:cNvSpPr/>
            <p:nvPr/>
          </p:nvSpPr>
          <p:spPr>
            <a:xfrm rot="5400000">
              <a:off x="674058" y="-93094"/>
              <a:ext cx="1131355" cy="1020786"/>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8" name="Hexagon 31">
              <a:extLst>
                <a:ext uri="{FF2B5EF4-FFF2-40B4-BE49-F238E27FC236}">
                  <a16:creationId xmlns:a16="http://schemas.microsoft.com/office/drawing/2014/main" id="{C3FBA2AA-1F48-4477-A951-EC9244683BD1}"/>
                </a:ext>
              </a:extLst>
            </p:cNvPr>
            <p:cNvSpPr/>
            <p:nvPr/>
          </p:nvSpPr>
          <p:spPr>
            <a:xfrm rot="5400000">
              <a:off x="60290" y="-99647"/>
              <a:ext cx="400982" cy="361793"/>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9" name="Hexagon 32">
              <a:extLst>
                <a:ext uri="{FF2B5EF4-FFF2-40B4-BE49-F238E27FC236}">
                  <a16:creationId xmlns:a16="http://schemas.microsoft.com/office/drawing/2014/main" id="{AD427398-C5A9-425C-8914-5D455DEB903A}"/>
                </a:ext>
              </a:extLst>
            </p:cNvPr>
            <p:cNvSpPr/>
            <p:nvPr/>
          </p:nvSpPr>
          <p:spPr>
            <a:xfrm rot="5400000">
              <a:off x="1837301" y="-35150"/>
              <a:ext cx="400982" cy="361793"/>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grpSp>
      <p:sp>
        <p:nvSpPr>
          <p:cNvPr id="20" name="Shape 349">
            <a:extLst>
              <a:ext uri="{FF2B5EF4-FFF2-40B4-BE49-F238E27FC236}">
                <a16:creationId xmlns:a16="http://schemas.microsoft.com/office/drawing/2014/main" id="{A5404547-62E9-4C6C-9304-65901FD94EE8}"/>
              </a:ext>
            </a:extLst>
          </p:cNvPr>
          <p:cNvSpPr txBox="1">
            <a:spLocks noGrp="1"/>
          </p:cNvSpPr>
          <p:nvPr>
            <p:ph type="title" hasCustomPrompt="1"/>
          </p:nvPr>
        </p:nvSpPr>
        <p:spPr>
          <a:xfrm>
            <a:off x="457200" y="353299"/>
            <a:ext cx="8229600" cy="593389"/>
          </a:xfrm>
          <a:prstGeom prst="rect">
            <a:avLst/>
          </a:prstGeom>
        </p:spPr>
        <p:txBody>
          <a:bodyPr lIns="91425" tIns="91425" rIns="91425" bIns="91425" anchor="t" anchorCtr="0"/>
          <a:lstStyle>
            <a:lvl1pPr rtl="0">
              <a:spcBef>
                <a:spcPts val="0"/>
              </a:spcBef>
              <a:buNone/>
              <a:defRPr sz="2800">
                <a:solidFill>
                  <a:schemeClr val="bg1"/>
                </a:solidFill>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a:spcBef>
                <a:spcPts val="0"/>
              </a:spcBef>
              <a:buNone/>
              <a:defRPr/>
            </a:lvl9pPr>
          </a:lstStyle>
          <a:p>
            <a:r>
              <a:rPr lang="en-US" dirty="0"/>
              <a:t>CLICK TO EDIT MASTER TITLE STYLE</a:t>
            </a:r>
            <a:endParaRPr dirty="0"/>
          </a:p>
        </p:txBody>
      </p:sp>
    </p:spTree>
    <p:extLst>
      <p:ext uri="{BB962C8B-B14F-4D97-AF65-F5344CB8AC3E}">
        <p14:creationId xmlns:p14="http://schemas.microsoft.com/office/powerpoint/2010/main" val="23346304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 Header">
    <p:spTree>
      <p:nvGrpSpPr>
        <p:cNvPr id="1" name="Shape 391"/>
        <p:cNvGrpSpPr/>
        <p:nvPr/>
      </p:nvGrpSpPr>
      <p:grpSpPr>
        <a:xfrm>
          <a:off x="0" y="0"/>
          <a:ext cx="0" cy="0"/>
          <a:chOff x="0" y="0"/>
          <a:chExt cx="0" cy="0"/>
        </a:xfrm>
      </p:grpSpPr>
      <p:pic>
        <p:nvPicPr>
          <p:cNvPr id="8" name="Picture 7"/>
          <p:cNvPicPr>
            <a:picLocks/>
          </p:cNvPicPr>
          <p:nvPr userDrawn="1"/>
        </p:nvPicPr>
        <p:blipFill rotWithShape="1">
          <a:blip r:embed="rId2"/>
          <a:srcRect b="70487"/>
          <a:stretch/>
        </p:blipFill>
        <p:spPr>
          <a:xfrm>
            <a:off x="0" y="-7119"/>
            <a:ext cx="9153644" cy="1298448"/>
          </a:xfrm>
          <a:prstGeom prst="rect">
            <a:avLst/>
          </a:prstGeom>
        </p:spPr>
      </p:pic>
      <p:sp>
        <p:nvSpPr>
          <p:cNvPr id="6" name="Text Placeholder 2"/>
          <p:cNvSpPr>
            <a:spLocks noGrp="1"/>
          </p:cNvSpPr>
          <p:nvPr>
            <p:ph type="body" sz="quarter" idx="10"/>
          </p:nvPr>
        </p:nvSpPr>
        <p:spPr>
          <a:xfrm>
            <a:off x="457199" y="1706748"/>
            <a:ext cx="7672131" cy="3169430"/>
          </a:xfrm>
          <a:prstGeom prst="rect">
            <a:avLst/>
          </a:prstGeom>
        </p:spPr>
        <p:txBody>
          <a:bodyPr vert="horz"/>
          <a:lstStyle>
            <a:lvl1pPr marL="342900" indent="-342900">
              <a:buClr>
                <a:schemeClr val="accent1"/>
              </a:buClr>
              <a:buFont typeface="Lucida Grande"/>
              <a:buChar char="›"/>
              <a:defRPr sz="2000">
                <a:latin typeface="Raleway"/>
                <a:cs typeface="Raleway"/>
              </a:defRPr>
            </a:lvl1pPr>
            <a:lvl2pPr marL="744538" indent="-342900">
              <a:buClr>
                <a:schemeClr val="accent1"/>
              </a:buClr>
              <a:buFont typeface="Lucida Grande"/>
              <a:buChar char="›"/>
              <a:tabLst/>
              <a:defRPr sz="2000">
                <a:latin typeface="Raleway"/>
                <a:cs typeface="Raleway"/>
              </a:defRPr>
            </a:lvl2pPr>
            <a:lvl3pPr marL="1085850" indent="-342900">
              <a:buClr>
                <a:schemeClr val="accent1"/>
              </a:buClr>
              <a:buFont typeface="Lucida Grande"/>
              <a:buChar char="›"/>
              <a:defRPr sz="2000">
                <a:latin typeface="Raleway"/>
                <a:cs typeface="Raleway"/>
              </a:defRPr>
            </a:lvl3pPr>
            <a:lvl4pPr marL="1487488" indent="-342900">
              <a:buClr>
                <a:schemeClr val="accent1"/>
              </a:buClr>
              <a:buFont typeface="Lucida Grande"/>
              <a:buChar char="›"/>
              <a:defRPr sz="2000">
                <a:latin typeface="Raleway"/>
                <a:cs typeface="Raleway"/>
              </a:defRPr>
            </a:lvl4pPr>
            <a:lvl5pPr marL="1828800" indent="-342900">
              <a:buClr>
                <a:schemeClr val="accent1"/>
              </a:buClr>
              <a:buFont typeface="Lucida Grande"/>
              <a:buChar char="›"/>
              <a:tabLst/>
              <a:defRPr sz="2000">
                <a:latin typeface="Raleway"/>
                <a:cs typeface="Raleway"/>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
          </p:nvPr>
        </p:nvSpPr>
        <p:spPr>
          <a:xfrm>
            <a:off x="9644" y="4866222"/>
            <a:ext cx="603138" cy="274637"/>
          </a:xfrm>
          <a:prstGeom prst="rect">
            <a:avLst/>
          </a:prstGeom>
        </p:spPr>
        <p:txBody>
          <a:bodyPr vert="horz" lIns="91440" tIns="45720" rIns="91440" bIns="45720" rtlCol="0" anchor="ctr"/>
          <a:lstStyle>
            <a:lvl1pPr algn="l">
              <a:defRPr sz="900">
                <a:solidFill>
                  <a:schemeClr val="bg2"/>
                </a:solidFill>
                <a:latin typeface="Helvetica Neue"/>
                <a:cs typeface="Helvetica Neue"/>
              </a:defRPr>
            </a:lvl1pPr>
          </a:lstStyle>
          <a:p>
            <a:fld id="{95E3A436-1048-CA4E-9C3F-FCB70029503E}" type="slidenum">
              <a:rPr lang="en-US" smtClean="0"/>
              <a:pPr/>
              <a:t>‹#›</a:t>
            </a:fld>
            <a:endParaRPr lang="en-US"/>
          </a:p>
        </p:txBody>
      </p:sp>
      <p:sp>
        <p:nvSpPr>
          <p:cNvPr id="9" name="Shape 349">
            <a:extLst>
              <a:ext uri="{FF2B5EF4-FFF2-40B4-BE49-F238E27FC236}">
                <a16:creationId xmlns:a16="http://schemas.microsoft.com/office/drawing/2014/main" id="{0D2FF335-D6DF-472C-B880-D87F7BFAB232}"/>
              </a:ext>
            </a:extLst>
          </p:cNvPr>
          <p:cNvSpPr txBox="1">
            <a:spLocks noGrp="1"/>
          </p:cNvSpPr>
          <p:nvPr>
            <p:ph type="title" hasCustomPrompt="1"/>
          </p:nvPr>
        </p:nvSpPr>
        <p:spPr>
          <a:xfrm>
            <a:off x="457200" y="353299"/>
            <a:ext cx="8229600" cy="593389"/>
          </a:xfrm>
          <a:prstGeom prst="rect">
            <a:avLst/>
          </a:prstGeom>
        </p:spPr>
        <p:txBody>
          <a:bodyPr lIns="91425" tIns="91425" rIns="91425" bIns="91425" anchor="t" anchorCtr="0"/>
          <a:lstStyle>
            <a:lvl1pPr rtl="0">
              <a:spcBef>
                <a:spcPts val="0"/>
              </a:spcBef>
              <a:buNone/>
              <a:defRPr sz="2800">
                <a:solidFill>
                  <a:schemeClr val="bg1"/>
                </a:solidFill>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a:spcBef>
                <a:spcPts val="0"/>
              </a:spcBef>
              <a:buNone/>
              <a:defRPr/>
            </a:lvl9pPr>
          </a:lstStyle>
          <a:p>
            <a:r>
              <a:rPr lang="en-US" dirty="0"/>
              <a:t>CLICK TO EDIT MASTER TITLE STYLE</a:t>
            </a:r>
            <a:endParaRPr dirty="0"/>
          </a:p>
        </p:txBody>
      </p:sp>
    </p:spTree>
    <p:extLst>
      <p:ext uri="{BB962C8B-B14F-4D97-AF65-F5344CB8AC3E}">
        <p14:creationId xmlns:p14="http://schemas.microsoft.com/office/powerpoint/2010/main" val="1101440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 Header with Hexagon Pattern">
    <p:spTree>
      <p:nvGrpSpPr>
        <p:cNvPr id="1" name="Shape 391"/>
        <p:cNvGrpSpPr/>
        <p:nvPr/>
      </p:nvGrpSpPr>
      <p:grpSpPr>
        <a:xfrm>
          <a:off x="0" y="0"/>
          <a:ext cx="0" cy="0"/>
          <a:chOff x="0" y="0"/>
          <a:chExt cx="0" cy="0"/>
        </a:xfrm>
      </p:grpSpPr>
      <p:grpSp>
        <p:nvGrpSpPr>
          <p:cNvPr id="9" name="Group 9"/>
          <p:cNvGrpSpPr/>
          <p:nvPr userDrawn="1"/>
        </p:nvGrpSpPr>
        <p:grpSpPr>
          <a:xfrm>
            <a:off x="7005898" y="1436807"/>
            <a:ext cx="2276408" cy="2004468"/>
            <a:chOff x="79884" y="-148379"/>
            <a:chExt cx="2180505" cy="1920022"/>
          </a:xfrm>
        </p:grpSpPr>
        <p:sp>
          <p:nvSpPr>
            <p:cNvPr id="10" name="Hexagon 16"/>
            <p:cNvSpPr/>
            <p:nvPr/>
          </p:nvSpPr>
          <p:spPr>
            <a:xfrm rot="5400000">
              <a:off x="700818" y="1042239"/>
              <a:ext cx="583711" cy="526664"/>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1" name="Hexagon 17"/>
            <p:cNvSpPr/>
            <p:nvPr/>
          </p:nvSpPr>
          <p:spPr>
            <a:xfrm rot="5400000">
              <a:off x="1373795" y="885049"/>
              <a:ext cx="932144" cy="841044"/>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2" name="Hexagon 18"/>
            <p:cNvSpPr/>
            <p:nvPr/>
          </p:nvSpPr>
          <p:spPr>
            <a:xfrm rot="5400000">
              <a:off x="674058" y="-93094"/>
              <a:ext cx="1131355" cy="1020786"/>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3" name="Hexagon 19"/>
            <p:cNvSpPr/>
            <p:nvPr/>
          </p:nvSpPr>
          <p:spPr>
            <a:xfrm rot="5400000">
              <a:off x="60290" y="-99647"/>
              <a:ext cx="400982" cy="361793"/>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4" name="Hexagon 20"/>
            <p:cNvSpPr/>
            <p:nvPr/>
          </p:nvSpPr>
          <p:spPr>
            <a:xfrm rot="5400000">
              <a:off x="1837301" y="-35150"/>
              <a:ext cx="400982" cy="361793"/>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grpSp>
      <p:grpSp>
        <p:nvGrpSpPr>
          <p:cNvPr id="15" name="Group 27"/>
          <p:cNvGrpSpPr/>
          <p:nvPr userDrawn="1"/>
        </p:nvGrpSpPr>
        <p:grpSpPr>
          <a:xfrm>
            <a:off x="-86407" y="2777954"/>
            <a:ext cx="2276408" cy="2004468"/>
            <a:chOff x="79884" y="-148379"/>
            <a:chExt cx="2180505" cy="1920022"/>
          </a:xfrm>
        </p:grpSpPr>
        <p:sp>
          <p:nvSpPr>
            <p:cNvPr id="16" name="Hexagon 28"/>
            <p:cNvSpPr/>
            <p:nvPr/>
          </p:nvSpPr>
          <p:spPr>
            <a:xfrm rot="5400000">
              <a:off x="700818" y="1042239"/>
              <a:ext cx="583711" cy="526664"/>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7" name="Hexagon 29"/>
            <p:cNvSpPr/>
            <p:nvPr/>
          </p:nvSpPr>
          <p:spPr>
            <a:xfrm rot="5400000">
              <a:off x="1373795" y="885049"/>
              <a:ext cx="932144" cy="841044"/>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8" name="Hexagon 30"/>
            <p:cNvSpPr/>
            <p:nvPr/>
          </p:nvSpPr>
          <p:spPr>
            <a:xfrm rot="5400000">
              <a:off x="674058" y="-93094"/>
              <a:ext cx="1131355" cy="1020786"/>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19" name="Hexagon 31"/>
            <p:cNvSpPr/>
            <p:nvPr/>
          </p:nvSpPr>
          <p:spPr>
            <a:xfrm rot="5400000">
              <a:off x="60290" y="-99647"/>
              <a:ext cx="400982" cy="361793"/>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sp>
          <p:nvSpPr>
            <p:cNvPr id="20" name="Hexagon 32"/>
            <p:cNvSpPr/>
            <p:nvPr/>
          </p:nvSpPr>
          <p:spPr>
            <a:xfrm rot="5400000">
              <a:off x="1837301" y="-35150"/>
              <a:ext cx="400982" cy="361793"/>
            </a:xfrm>
            <a:prstGeom prst="hexagon">
              <a:avLst/>
            </a:prstGeom>
            <a:noFill/>
            <a:ln w="381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tx2"/>
                </a:solidFill>
              </a:endParaRPr>
            </a:p>
          </p:txBody>
        </p:sp>
      </p:grpSp>
      <p:pic>
        <p:nvPicPr>
          <p:cNvPr id="8" name="Picture 7"/>
          <p:cNvPicPr>
            <a:picLocks/>
          </p:cNvPicPr>
          <p:nvPr userDrawn="1"/>
        </p:nvPicPr>
        <p:blipFill rotWithShape="1">
          <a:blip r:embed="rId2"/>
          <a:srcRect b="70487"/>
          <a:stretch/>
        </p:blipFill>
        <p:spPr>
          <a:xfrm>
            <a:off x="0" y="-7119"/>
            <a:ext cx="9153644" cy="1298448"/>
          </a:xfrm>
          <a:prstGeom prst="rect">
            <a:avLst/>
          </a:prstGeom>
        </p:spPr>
      </p:pic>
      <p:sp>
        <p:nvSpPr>
          <p:cNvPr id="6" name="Text Placeholder 2"/>
          <p:cNvSpPr>
            <a:spLocks noGrp="1"/>
          </p:cNvSpPr>
          <p:nvPr>
            <p:ph type="body" sz="quarter" idx="10"/>
          </p:nvPr>
        </p:nvSpPr>
        <p:spPr>
          <a:xfrm>
            <a:off x="457199" y="1706748"/>
            <a:ext cx="7672131" cy="3169430"/>
          </a:xfrm>
          <a:prstGeom prst="rect">
            <a:avLst/>
          </a:prstGeom>
        </p:spPr>
        <p:txBody>
          <a:bodyPr vert="horz"/>
          <a:lstStyle>
            <a:lvl1pPr marL="342900" indent="-342900">
              <a:buClr>
                <a:schemeClr val="accent1"/>
              </a:buClr>
              <a:buFont typeface="Lucida Grande"/>
              <a:buChar char="›"/>
              <a:defRPr sz="2000">
                <a:latin typeface="Raleway"/>
                <a:cs typeface="Raleway"/>
              </a:defRPr>
            </a:lvl1pPr>
            <a:lvl2pPr marL="744538" indent="-342900">
              <a:buClr>
                <a:schemeClr val="accent1"/>
              </a:buClr>
              <a:buFont typeface="Lucida Grande"/>
              <a:buChar char="›"/>
              <a:tabLst/>
              <a:defRPr sz="2000">
                <a:latin typeface="Raleway"/>
                <a:cs typeface="Raleway"/>
              </a:defRPr>
            </a:lvl2pPr>
            <a:lvl3pPr marL="1085850" indent="-342900">
              <a:buClr>
                <a:schemeClr val="accent1"/>
              </a:buClr>
              <a:buFont typeface="Lucida Grande"/>
              <a:buChar char="›"/>
              <a:defRPr sz="2000">
                <a:latin typeface="Raleway"/>
                <a:cs typeface="Raleway"/>
              </a:defRPr>
            </a:lvl3pPr>
            <a:lvl4pPr marL="1487488" indent="-342900">
              <a:buClr>
                <a:schemeClr val="accent1"/>
              </a:buClr>
              <a:buFont typeface="Lucida Grande"/>
              <a:buChar char="›"/>
              <a:defRPr sz="2000">
                <a:latin typeface="Raleway"/>
                <a:cs typeface="Raleway"/>
              </a:defRPr>
            </a:lvl4pPr>
            <a:lvl5pPr marL="1828800" indent="-342900">
              <a:buClr>
                <a:schemeClr val="accent1"/>
              </a:buClr>
              <a:buFont typeface="Lucida Grande"/>
              <a:buChar char="›"/>
              <a:tabLst/>
              <a:defRPr sz="2000">
                <a:latin typeface="Raleway"/>
                <a:cs typeface="Raleway"/>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
          </p:nvPr>
        </p:nvSpPr>
        <p:spPr>
          <a:xfrm>
            <a:off x="9644" y="4866222"/>
            <a:ext cx="603138" cy="274637"/>
          </a:xfrm>
          <a:prstGeom prst="rect">
            <a:avLst/>
          </a:prstGeom>
        </p:spPr>
        <p:txBody>
          <a:bodyPr vert="horz" lIns="91440" tIns="45720" rIns="91440" bIns="45720" rtlCol="0" anchor="ctr"/>
          <a:lstStyle>
            <a:lvl1pPr algn="l">
              <a:defRPr sz="900">
                <a:solidFill>
                  <a:schemeClr val="bg2"/>
                </a:solidFill>
                <a:latin typeface="Helvetica Neue"/>
                <a:cs typeface="Helvetica Neue"/>
              </a:defRPr>
            </a:lvl1pPr>
          </a:lstStyle>
          <a:p>
            <a:fld id="{95E3A436-1048-CA4E-9C3F-FCB70029503E}" type="slidenum">
              <a:rPr lang="en-US" smtClean="0"/>
              <a:pPr/>
              <a:t>‹#›</a:t>
            </a:fld>
            <a:endParaRPr lang="en-US"/>
          </a:p>
        </p:txBody>
      </p:sp>
      <p:sp>
        <p:nvSpPr>
          <p:cNvPr id="21" name="Shape 349">
            <a:extLst>
              <a:ext uri="{FF2B5EF4-FFF2-40B4-BE49-F238E27FC236}">
                <a16:creationId xmlns:a16="http://schemas.microsoft.com/office/drawing/2014/main" id="{5513BF99-1477-401D-AE14-93AFE931AD0E}"/>
              </a:ext>
            </a:extLst>
          </p:cNvPr>
          <p:cNvSpPr txBox="1">
            <a:spLocks noGrp="1"/>
          </p:cNvSpPr>
          <p:nvPr>
            <p:ph type="title" hasCustomPrompt="1"/>
          </p:nvPr>
        </p:nvSpPr>
        <p:spPr>
          <a:xfrm>
            <a:off x="457200" y="353299"/>
            <a:ext cx="8229600" cy="593389"/>
          </a:xfrm>
          <a:prstGeom prst="rect">
            <a:avLst/>
          </a:prstGeom>
        </p:spPr>
        <p:txBody>
          <a:bodyPr lIns="91425" tIns="91425" rIns="91425" bIns="91425" anchor="t" anchorCtr="0"/>
          <a:lstStyle>
            <a:lvl1pPr rtl="0">
              <a:spcBef>
                <a:spcPts val="0"/>
              </a:spcBef>
              <a:buNone/>
              <a:defRPr sz="2800">
                <a:solidFill>
                  <a:schemeClr val="bg1"/>
                </a:solidFill>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a:spcBef>
                <a:spcPts val="0"/>
              </a:spcBef>
              <a:buNone/>
              <a:defRPr/>
            </a:lvl9pPr>
          </a:lstStyle>
          <a:p>
            <a:r>
              <a:rPr lang="en-US" dirty="0"/>
              <a:t>CLICK TO EDIT MASTER TITLE STYLE</a:t>
            </a:r>
            <a:endParaRPr dirty="0"/>
          </a:p>
        </p:txBody>
      </p:sp>
    </p:spTree>
    <p:extLst>
      <p:ext uri="{BB962C8B-B14F-4D97-AF65-F5344CB8AC3E}">
        <p14:creationId xmlns:p14="http://schemas.microsoft.com/office/powerpoint/2010/main" val="13472241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MI TEMPLATE - Chart 11">
    <p:spTree>
      <p:nvGrpSpPr>
        <p:cNvPr id="1" name="Shape 354"/>
        <p:cNvGrpSpPr/>
        <p:nvPr/>
      </p:nvGrpSpPr>
      <p:grpSpPr>
        <a:xfrm>
          <a:off x="0" y="0"/>
          <a:ext cx="0" cy="0"/>
          <a:chOff x="0" y="0"/>
          <a:chExt cx="0" cy="0"/>
        </a:xfrm>
      </p:grpSpPr>
      <p:pic>
        <p:nvPicPr>
          <p:cNvPr id="355" name="Shape 355"/>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357" name="Shape 357"/>
          <p:cNvGrpSpPr/>
          <p:nvPr/>
        </p:nvGrpSpPr>
        <p:grpSpPr>
          <a:xfrm>
            <a:off x="5855845" y="2164475"/>
            <a:ext cx="897600" cy="1306300"/>
            <a:chOff x="5855845" y="2164475"/>
            <a:chExt cx="897600" cy="1306300"/>
          </a:xfrm>
        </p:grpSpPr>
        <p:cxnSp>
          <p:nvCxnSpPr>
            <p:cNvPr id="358" name="Shape 358"/>
            <p:cNvCxnSpPr/>
            <p:nvPr/>
          </p:nvCxnSpPr>
          <p:spPr>
            <a:xfrm rot="10800000">
              <a:off x="5855845" y="2164475"/>
              <a:ext cx="897600" cy="0"/>
            </a:xfrm>
            <a:prstGeom prst="straightConnector1">
              <a:avLst/>
            </a:prstGeom>
            <a:noFill/>
            <a:ln w="19050" cap="flat">
              <a:solidFill>
                <a:srgbClr val="CCCCCC"/>
              </a:solidFill>
              <a:prstDash val="solid"/>
              <a:round/>
              <a:headEnd type="none" w="lg" len="lg"/>
              <a:tailEnd type="oval" w="lg" len="lg"/>
            </a:ln>
          </p:spPr>
        </p:cxnSp>
        <p:cxnSp>
          <p:nvCxnSpPr>
            <p:cNvPr id="359" name="Shape 359"/>
            <p:cNvCxnSpPr/>
            <p:nvPr/>
          </p:nvCxnSpPr>
          <p:spPr>
            <a:xfrm rot="10800000">
              <a:off x="5855845" y="2599908"/>
              <a:ext cx="897600" cy="0"/>
            </a:xfrm>
            <a:prstGeom prst="straightConnector1">
              <a:avLst/>
            </a:prstGeom>
            <a:noFill/>
            <a:ln w="19050" cap="flat">
              <a:solidFill>
                <a:srgbClr val="CCCCCC"/>
              </a:solidFill>
              <a:prstDash val="solid"/>
              <a:round/>
              <a:headEnd type="none" w="lg" len="lg"/>
              <a:tailEnd type="oval" w="lg" len="lg"/>
            </a:ln>
          </p:spPr>
        </p:cxnSp>
        <p:cxnSp>
          <p:nvCxnSpPr>
            <p:cNvPr id="360" name="Shape 360"/>
            <p:cNvCxnSpPr/>
            <p:nvPr/>
          </p:nvCxnSpPr>
          <p:spPr>
            <a:xfrm rot="10800000">
              <a:off x="5855845" y="3035341"/>
              <a:ext cx="897600" cy="0"/>
            </a:xfrm>
            <a:prstGeom prst="straightConnector1">
              <a:avLst/>
            </a:prstGeom>
            <a:noFill/>
            <a:ln w="19050" cap="flat">
              <a:solidFill>
                <a:srgbClr val="CCCCCC"/>
              </a:solidFill>
              <a:prstDash val="solid"/>
              <a:round/>
              <a:headEnd type="none" w="lg" len="lg"/>
              <a:tailEnd type="oval" w="lg" len="lg"/>
            </a:ln>
          </p:spPr>
        </p:cxnSp>
        <p:cxnSp>
          <p:nvCxnSpPr>
            <p:cNvPr id="361" name="Shape 361"/>
            <p:cNvCxnSpPr/>
            <p:nvPr/>
          </p:nvCxnSpPr>
          <p:spPr>
            <a:xfrm rot="10800000">
              <a:off x="5855845" y="3470775"/>
              <a:ext cx="897600" cy="0"/>
            </a:xfrm>
            <a:prstGeom prst="straightConnector1">
              <a:avLst/>
            </a:prstGeom>
            <a:noFill/>
            <a:ln w="19050" cap="flat">
              <a:solidFill>
                <a:srgbClr val="CCCCCC"/>
              </a:solidFill>
              <a:prstDash val="solid"/>
              <a:round/>
              <a:headEnd type="none" w="lg" len="lg"/>
              <a:tailEnd type="oval" w="lg" len="lg"/>
            </a:ln>
          </p:spPr>
        </p:cxnSp>
      </p:grpSp>
      <p:grpSp>
        <p:nvGrpSpPr>
          <p:cNvPr id="362" name="Shape 362"/>
          <p:cNvGrpSpPr/>
          <p:nvPr/>
        </p:nvGrpSpPr>
        <p:grpSpPr>
          <a:xfrm>
            <a:off x="2467566" y="2164475"/>
            <a:ext cx="897600" cy="1306300"/>
            <a:chOff x="5855845" y="2164475"/>
            <a:chExt cx="897600" cy="1306300"/>
          </a:xfrm>
        </p:grpSpPr>
        <p:cxnSp>
          <p:nvCxnSpPr>
            <p:cNvPr id="363" name="Shape 363"/>
            <p:cNvCxnSpPr/>
            <p:nvPr/>
          </p:nvCxnSpPr>
          <p:spPr>
            <a:xfrm rot="10800000">
              <a:off x="5855845" y="2164475"/>
              <a:ext cx="897600" cy="0"/>
            </a:xfrm>
            <a:prstGeom prst="straightConnector1">
              <a:avLst/>
            </a:prstGeom>
            <a:noFill/>
            <a:ln w="19050" cap="flat">
              <a:solidFill>
                <a:srgbClr val="CCCCCC"/>
              </a:solidFill>
              <a:prstDash val="solid"/>
              <a:round/>
              <a:headEnd type="oval" w="lg" len="lg"/>
              <a:tailEnd type="none" w="lg" len="lg"/>
            </a:ln>
          </p:spPr>
        </p:cxnSp>
        <p:cxnSp>
          <p:nvCxnSpPr>
            <p:cNvPr id="364" name="Shape 364"/>
            <p:cNvCxnSpPr/>
            <p:nvPr/>
          </p:nvCxnSpPr>
          <p:spPr>
            <a:xfrm rot="10800000">
              <a:off x="5855845" y="2599908"/>
              <a:ext cx="897600" cy="0"/>
            </a:xfrm>
            <a:prstGeom prst="straightConnector1">
              <a:avLst/>
            </a:prstGeom>
            <a:noFill/>
            <a:ln w="19050" cap="flat">
              <a:solidFill>
                <a:srgbClr val="CCCCCC"/>
              </a:solidFill>
              <a:prstDash val="solid"/>
              <a:round/>
              <a:headEnd type="oval" w="lg" len="lg"/>
              <a:tailEnd type="none" w="lg" len="lg"/>
            </a:ln>
          </p:spPr>
        </p:cxnSp>
        <p:cxnSp>
          <p:nvCxnSpPr>
            <p:cNvPr id="365" name="Shape 365"/>
            <p:cNvCxnSpPr/>
            <p:nvPr/>
          </p:nvCxnSpPr>
          <p:spPr>
            <a:xfrm rot="10800000">
              <a:off x="5855845" y="3035341"/>
              <a:ext cx="897600" cy="0"/>
            </a:xfrm>
            <a:prstGeom prst="straightConnector1">
              <a:avLst/>
            </a:prstGeom>
            <a:noFill/>
            <a:ln w="19050" cap="flat">
              <a:solidFill>
                <a:srgbClr val="CCCCCC"/>
              </a:solidFill>
              <a:prstDash val="solid"/>
              <a:round/>
              <a:headEnd type="oval" w="lg" len="lg"/>
              <a:tailEnd type="none" w="lg" len="lg"/>
            </a:ln>
          </p:spPr>
        </p:cxnSp>
        <p:cxnSp>
          <p:nvCxnSpPr>
            <p:cNvPr id="366" name="Shape 366"/>
            <p:cNvCxnSpPr/>
            <p:nvPr/>
          </p:nvCxnSpPr>
          <p:spPr>
            <a:xfrm rot="10800000">
              <a:off x="5855845" y="3470775"/>
              <a:ext cx="897600" cy="0"/>
            </a:xfrm>
            <a:prstGeom prst="straightConnector1">
              <a:avLst/>
            </a:prstGeom>
            <a:noFill/>
            <a:ln w="19050" cap="flat">
              <a:solidFill>
                <a:srgbClr val="CCCCCC"/>
              </a:solidFill>
              <a:prstDash val="solid"/>
              <a:round/>
              <a:headEnd type="oval" w="lg" len="lg"/>
              <a:tailEnd type="none" w="lg" len="lg"/>
            </a:ln>
          </p:spPr>
        </p:cxnSp>
      </p:grpSp>
      <p:sp>
        <p:nvSpPr>
          <p:cNvPr id="14" name="Shape 263"/>
          <p:cNvSpPr txBox="1">
            <a:spLocks noGrp="1"/>
          </p:cNvSpPr>
          <p:nvPr>
            <p:ph type="body" idx="10" hasCustomPrompt="1"/>
          </p:nvPr>
        </p:nvSpPr>
        <p:spPr>
          <a:xfrm>
            <a:off x="229325" y="229326"/>
            <a:ext cx="5001899" cy="425872"/>
          </a:xfrm>
          <a:prstGeom prst="rect">
            <a:avLst/>
          </a:prstGeom>
        </p:spPr>
        <p:txBody>
          <a:bodyPr lIns="91425" tIns="91425" rIns="91425" bIns="91425" anchor="t" anchorCtr="0"/>
          <a:lstStyle>
            <a:lvl1pPr rtl="0">
              <a:spcBef>
                <a:spcPts val="0"/>
              </a:spcBef>
              <a:buClr>
                <a:srgbClr val="9A9A9A"/>
              </a:buClr>
              <a:buSzPct val="100000"/>
              <a:defRPr sz="1400" b="1">
                <a:solidFill>
                  <a:schemeClr val="tx2"/>
                </a:solidFill>
                <a:latin typeface="Raleway"/>
                <a:ea typeface="Raleway"/>
                <a:cs typeface="Raleway"/>
              </a:defRPr>
            </a:lvl1pPr>
            <a:lvl2pPr rtl="0">
              <a:spcBef>
                <a:spcPts val="0"/>
              </a:spcBef>
              <a:buClr>
                <a:srgbClr val="9A9A9A"/>
              </a:buClr>
              <a:buSzPct val="100000"/>
              <a:defRPr sz="1600" b="1">
                <a:solidFill>
                  <a:srgbClr val="9A9A9A"/>
                </a:solidFill>
              </a:defRPr>
            </a:lvl2pPr>
            <a:lvl3pPr rtl="0">
              <a:spcBef>
                <a:spcPts val="0"/>
              </a:spcBef>
              <a:buClr>
                <a:srgbClr val="9A9A9A"/>
              </a:buClr>
              <a:buSzPct val="100000"/>
              <a:defRPr sz="1600" b="1">
                <a:solidFill>
                  <a:srgbClr val="9A9A9A"/>
                </a:solidFill>
              </a:defRPr>
            </a:lvl3pPr>
            <a:lvl4pPr rtl="0">
              <a:spcBef>
                <a:spcPts val="0"/>
              </a:spcBef>
              <a:buClr>
                <a:srgbClr val="9A9A9A"/>
              </a:buClr>
              <a:buSzPct val="100000"/>
              <a:defRPr sz="1600" b="1">
                <a:solidFill>
                  <a:srgbClr val="9A9A9A"/>
                </a:solidFill>
              </a:defRPr>
            </a:lvl4pPr>
            <a:lvl5pPr rtl="0">
              <a:spcBef>
                <a:spcPts val="0"/>
              </a:spcBef>
              <a:buClr>
                <a:srgbClr val="9A9A9A"/>
              </a:buClr>
              <a:buSzPct val="100000"/>
              <a:defRPr sz="1600" b="1">
                <a:solidFill>
                  <a:srgbClr val="9A9A9A"/>
                </a:solidFill>
              </a:defRPr>
            </a:lvl5pPr>
            <a:lvl6pPr rtl="0">
              <a:spcBef>
                <a:spcPts val="0"/>
              </a:spcBef>
              <a:buClr>
                <a:srgbClr val="9A9A9A"/>
              </a:buClr>
              <a:buSzPct val="100000"/>
              <a:defRPr sz="1600" b="1">
                <a:solidFill>
                  <a:srgbClr val="9A9A9A"/>
                </a:solidFill>
              </a:defRPr>
            </a:lvl6pPr>
            <a:lvl7pPr rtl="0">
              <a:spcBef>
                <a:spcPts val="0"/>
              </a:spcBef>
              <a:buClr>
                <a:srgbClr val="9A9A9A"/>
              </a:buClr>
              <a:buSzPct val="100000"/>
              <a:defRPr sz="1600" b="1">
                <a:solidFill>
                  <a:srgbClr val="9A9A9A"/>
                </a:solidFill>
              </a:defRPr>
            </a:lvl7pPr>
            <a:lvl8pPr rtl="0">
              <a:spcBef>
                <a:spcPts val="0"/>
              </a:spcBef>
              <a:buClr>
                <a:srgbClr val="9A9A9A"/>
              </a:buClr>
              <a:buSzPct val="100000"/>
              <a:defRPr sz="1600" b="1">
                <a:solidFill>
                  <a:srgbClr val="9A9A9A"/>
                </a:solidFill>
              </a:defRPr>
            </a:lvl8pPr>
            <a:lvl9pPr rtl="0">
              <a:spcBef>
                <a:spcPts val="0"/>
              </a:spcBef>
              <a:buClr>
                <a:srgbClr val="9A9A9A"/>
              </a:buClr>
              <a:buSzPct val="100000"/>
              <a:defRPr sz="1600" b="1">
                <a:solidFill>
                  <a:srgbClr val="9A9A9A"/>
                </a:solidFill>
              </a:defRPr>
            </a:lvl9pPr>
          </a:lstStyle>
          <a:p>
            <a:pPr lvl="0"/>
            <a:r>
              <a:rPr lang="en-US" dirty="0"/>
              <a:t>CLICK TO EDIT MASTER TEXT STYLES</a:t>
            </a:r>
          </a:p>
        </p:txBody>
      </p:sp>
      <p:sp>
        <p:nvSpPr>
          <p:cNvPr id="4" name="Text Placeholder 3"/>
          <p:cNvSpPr>
            <a:spLocks noGrp="1"/>
          </p:cNvSpPr>
          <p:nvPr>
            <p:ph type="body" sz="quarter" idx="11"/>
          </p:nvPr>
        </p:nvSpPr>
        <p:spPr>
          <a:xfrm>
            <a:off x="379413" y="1887090"/>
            <a:ext cx="2087562" cy="566102"/>
          </a:xfrm>
          <a:prstGeom prst="rect">
            <a:avLst/>
          </a:prstGeom>
        </p:spPr>
        <p:txBody>
          <a:bodyPr vert="horz" anchor="ctr"/>
          <a:lstStyle>
            <a:lvl1pPr algn="r">
              <a:defRPr sz="1200">
                <a:solidFill>
                  <a:srgbClr val="FFFFFF"/>
                </a:solidFill>
                <a:latin typeface="Raleway"/>
                <a:ea typeface="Raleway"/>
                <a:cs typeface="Raleway"/>
              </a:defRPr>
            </a:lvl1pPr>
            <a:lvl2pPr>
              <a:defRPr sz="1200">
                <a:solidFill>
                  <a:srgbClr val="FFFFFF"/>
                </a:solidFill>
              </a:defRPr>
            </a:lvl2pPr>
            <a:lvl3pPr>
              <a:defRPr sz="1200">
                <a:solidFill>
                  <a:srgbClr val="FFFFFF"/>
                </a:solidFill>
              </a:defRPr>
            </a:lvl3pPr>
            <a:lvl4pPr>
              <a:defRPr sz="1200">
                <a:solidFill>
                  <a:srgbClr val="FFFFFF"/>
                </a:solidFill>
              </a:defRPr>
            </a:lvl4pPr>
            <a:lvl5pPr>
              <a:defRPr sz="1200">
                <a:solidFill>
                  <a:srgbClr val="FFFFFF"/>
                </a:solidFill>
              </a:defRPr>
            </a:lvl5pPr>
          </a:lstStyle>
          <a:p>
            <a:pPr lvl="0"/>
            <a:r>
              <a:rPr lang="en-US"/>
              <a:t>Edit Master text styles</a:t>
            </a:r>
          </a:p>
        </p:txBody>
      </p:sp>
      <p:sp>
        <p:nvSpPr>
          <p:cNvPr id="18" name="Text Placeholder 3"/>
          <p:cNvSpPr>
            <a:spLocks noGrp="1"/>
          </p:cNvSpPr>
          <p:nvPr>
            <p:ph type="body" sz="quarter" idx="12"/>
          </p:nvPr>
        </p:nvSpPr>
        <p:spPr>
          <a:xfrm>
            <a:off x="379413" y="2324947"/>
            <a:ext cx="2087562" cy="566102"/>
          </a:xfrm>
          <a:prstGeom prst="rect">
            <a:avLst/>
          </a:prstGeom>
        </p:spPr>
        <p:txBody>
          <a:bodyPr vert="horz" anchor="ctr"/>
          <a:lstStyle>
            <a:lvl1pPr algn="r">
              <a:defRPr sz="1200">
                <a:solidFill>
                  <a:srgbClr val="FFFFFF"/>
                </a:solidFill>
                <a:latin typeface="Raleway"/>
                <a:ea typeface="Raleway"/>
                <a:cs typeface="Raleway"/>
              </a:defRPr>
            </a:lvl1pPr>
            <a:lvl2pPr>
              <a:defRPr sz="1200">
                <a:solidFill>
                  <a:srgbClr val="FFFFFF"/>
                </a:solidFill>
              </a:defRPr>
            </a:lvl2pPr>
            <a:lvl3pPr>
              <a:defRPr sz="1200">
                <a:solidFill>
                  <a:srgbClr val="FFFFFF"/>
                </a:solidFill>
              </a:defRPr>
            </a:lvl3pPr>
            <a:lvl4pPr>
              <a:defRPr sz="1200">
                <a:solidFill>
                  <a:srgbClr val="FFFFFF"/>
                </a:solidFill>
              </a:defRPr>
            </a:lvl4pPr>
            <a:lvl5pPr>
              <a:defRPr sz="1200">
                <a:solidFill>
                  <a:srgbClr val="FFFFFF"/>
                </a:solidFill>
              </a:defRPr>
            </a:lvl5pPr>
          </a:lstStyle>
          <a:p>
            <a:pPr lvl="0"/>
            <a:r>
              <a:rPr lang="en-US"/>
              <a:t>Edit Master text styles</a:t>
            </a:r>
          </a:p>
        </p:txBody>
      </p:sp>
      <p:sp>
        <p:nvSpPr>
          <p:cNvPr id="19" name="Text Placeholder 3"/>
          <p:cNvSpPr>
            <a:spLocks noGrp="1"/>
          </p:cNvSpPr>
          <p:nvPr>
            <p:ph type="body" sz="quarter" idx="13"/>
          </p:nvPr>
        </p:nvSpPr>
        <p:spPr>
          <a:xfrm>
            <a:off x="379413" y="2752290"/>
            <a:ext cx="2087562" cy="566102"/>
          </a:xfrm>
          <a:prstGeom prst="rect">
            <a:avLst/>
          </a:prstGeom>
        </p:spPr>
        <p:txBody>
          <a:bodyPr vert="horz" anchor="ctr"/>
          <a:lstStyle>
            <a:lvl1pPr algn="r">
              <a:defRPr sz="1200">
                <a:solidFill>
                  <a:srgbClr val="FFFFFF"/>
                </a:solidFill>
                <a:latin typeface="Raleway"/>
                <a:ea typeface="Raleway"/>
                <a:cs typeface="Raleway"/>
              </a:defRPr>
            </a:lvl1pPr>
            <a:lvl2pPr>
              <a:defRPr sz="1200">
                <a:solidFill>
                  <a:srgbClr val="FFFFFF"/>
                </a:solidFill>
              </a:defRPr>
            </a:lvl2pPr>
            <a:lvl3pPr>
              <a:defRPr sz="1200">
                <a:solidFill>
                  <a:srgbClr val="FFFFFF"/>
                </a:solidFill>
              </a:defRPr>
            </a:lvl3pPr>
            <a:lvl4pPr>
              <a:defRPr sz="1200">
                <a:solidFill>
                  <a:srgbClr val="FFFFFF"/>
                </a:solidFill>
              </a:defRPr>
            </a:lvl4pPr>
            <a:lvl5pPr>
              <a:defRPr sz="1200">
                <a:solidFill>
                  <a:srgbClr val="FFFFFF"/>
                </a:solidFill>
              </a:defRPr>
            </a:lvl5pPr>
          </a:lstStyle>
          <a:p>
            <a:pPr lvl="0"/>
            <a:r>
              <a:rPr lang="en-US"/>
              <a:t>Edit Master text styles</a:t>
            </a:r>
          </a:p>
        </p:txBody>
      </p:sp>
      <p:sp>
        <p:nvSpPr>
          <p:cNvPr id="20" name="Text Placeholder 3"/>
          <p:cNvSpPr>
            <a:spLocks noGrp="1"/>
          </p:cNvSpPr>
          <p:nvPr>
            <p:ph type="body" sz="quarter" idx="14"/>
          </p:nvPr>
        </p:nvSpPr>
        <p:spPr>
          <a:xfrm>
            <a:off x="379413" y="3187724"/>
            <a:ext cx="2087562" cy="566102"/>
          </a:xfrm>
          <a:prstGeom prst="rect">
            <a:avLst/>
          </a:prstGeom>
        </p:spPr>
        <p:txBody>
          <a:bodyPr vert="horz" anchor="ctr"/>
          <a:lstStyle>
            <a:lvl1pPr algn="r">
              <a:defRPr sz="1200">
                <a:solidFill>
                  <a:srgbClr val="FFFFFF"/>
                </a:solidFill>
                <a:latin typeface="Raleway"/>
                <a:ea typeface="Raleway"/>
                <a:cs typeface="Raleway"/>
              </a:defRPr>
            </a:lvl1pPr>
            <a:lvl2pPr>
              <a:defRPr sz="1200">
                <a:solidFill>
                  <a:srgbClr val="FFFFFF"/>
                </a:solidFill>
              </a:defRPr>
            </a:lvl2pPr>
            <a:lvl3pPr>
              <a:defRPr sz="1200">
                <a:solidFill>
                  <a:srgbClr val="FFFFFF"/>
                </a:solidFill>
              </a:defRPr>
            </a:lvl3pPr>
            <a:lvl4pPr>
              <a:defRPr sz="1200">
                <a:solidFill>
                  <a:srgbClr val="FFFFFF"/>
                </a:solidFill>
              </a:defRPr>
            </a:lvl4pPr>
            <a:lvl5pPr>
              <a:defRPr sz="1200">
                <a:solidFill>
                  <a:srgbClr val="FFFFFF"/>
                </a:solidFill>
              </a:defRPr>
            </a:lvl5pPr>
          </a:lstStyle>
          <a:p>
            <a:pPr lvl="0"/>
            <a:r>
              <a:rPr lang="en-US"/>
              <a:t>Edit Master text styles</a:t>
            </a:r>
          </a:p>
        </p:txBody>
      </p:sp>
      <p:sp>
        <p:nvSpPr>
          <p:cNvPr id="21" name="Text Placeholder 3"/>
          <p:cNvSpPr>
            <a:spLocks noGrp="1"/>
          </p:cNvSpPr>
          <p:nvPr>
            <p:ph type="body" sz="quarter" idx="15"/>
          </p:nvPr>
        </p:nvSpPr>
        <p:spPr>
          <a:xfrm>
            <a:off x="6753445" y="1887090"/>
            <a:ext cx="2087562" cy="566102"/>
          </a:xfrm>
          <a:prstGeom prst="rect">
            <a:avLst/>
          </a:prstGeom>
        </p:spPr>
        <p:txBody>
          <a:bodyPr vert="horz" anchor="ctr"/>
          <a:lstStyle>
            <a:lvl1pPr algn="l">
              <a:defRPr sz="1200">
                <a:solidFill>
                  <a:srgbClr val="FFFFFF"/>
                </a:solidFill>
                <a:latin typeface="Raleway"/>
                <a:ea typeface="Raleway"/>
                <a:cs typeface="Raleway"/>
              </a:defRPr>
            </a:lvl1pPr>
            <a:lvl2pPr>
              <a:defRPr sz="1200">
                <a:solidFill>
                  <a:srgbClr val="FFFFFF"/>
                </a:solidFill>
              </a:defRPr>
            </a:lvl2pPr>
            <a:lvl3pPr>
              <a:defRPr sz="1200">
                <a:solidFill>
                  <a:srgbClr val="FFFFFF"/>
                </a:solidFill>
              </a:defRPr>
            </a:lvl3pPr>
            <a:lvl4pPr>
              <a:defRPr sz="1200">
                <a:solidFill>
                  <a:srgbClr val="FFFFFF"/>
                </a:solidFill>
              </a:defRPr>
            </a:lvl4pPr>
            <a:lvl5pPr>
              <a:defRPr sz="1200">
                <a:solidFill>
                  <a:srgbClr val="FFFFFF"/>
                </a:solidFill>
              </a:defRPr>
            </a:lvl5pPr>
          </a:lstStyle>
          <a:p>
            <a:pPr lvl="0"/>
            <a:r>
              <a:rPr lang="en-US"/>
              <a:t>Edit Master text styles</a:t>
            </a:r>
          </a:p>
        </p:txBody>
      </p:sp>
      <p:sp>
        <p:nvSpPr>
          <p:cNvPr id="22" name="Text Placeholder 3"/>
          <p:cNvSpPr>
            <a:spLocks noGrp="1"/>
          </p:cNvSpPr>
          <p:nvPr>
            <p:ph type="body" sz="quarter" idx="16"/>
          </p:nvPr>
        </p:nvSpPr>
        <p:spPr>
          <a:xfrm>
            <a:off x="6753445" y="2324947"/>
            <a:ext cx="2087562" cy="566102"/>
          </a:xfrm>
          <a:prstGeom prst="rect">
            <a:avLst/>
          </a:prstGeom>
        </p:spPr>
        <p:txBody>
          <a:bodyPr vert="horz" anchor="ctr"/>
          <a:lstStyle>
            <a:lvl1pPr algn="l">
              <a:defRPr sz="1200">
                <a:solidFill>
                  <a:srgbClr val="FFFFFF"/>
                </a:solidFill>
                <a:latin typeface="Raleway"/>
                <a:ea typeface="Raleway"/>
                <a:cs typeface="Raleway"/>
              </a:defRPr>
            </a:lvl1pPr>
            <a:lvl2pPr>
              <a:defRPr sz="1200">
                <a:solidFill>
                  <a:srgbClr val="FFFFFF"/>
                </a:solidFill>
              </a:defRPr>
            </a:lvl2pPr>
            <a:lvl3pPr>
              <a:defRPr sz="1200">
                <a:solidFill>
                  <a:srgbClr val="FFFFFF"/>
                </a:solidFill>
              </a:defRPr>
            </a:lvl3pPr>
            <a:lvl4pPr>
              <a:defRPr sz="1200">
                <a:solidFill>
                  <a:srgbClr val="FFFFFF"/>
                </a:solidFill>
              </a:defRPr>
            </a:lvl4pPr>
            <a:lvl5pPr>
              <a:defRPr sz="1200">
                <a:solidFill>
                  <a:srgbClr val="FFFFFF"/>
                </a:solidFill>
              </a:defRPr>
            </a:lvl5pPr>
          </a:lstStyle>
          <a:p>
            <a:pPr lvl="0"/>
            <a:r>
              <a:rPr lang="en-US"/>
              <a:t>Edit Master text styles</a:t>
            </a:r>
          </a:p>
        </p:txBody>
      </p:sp>
      <p:sp>
        <p:nvSpPr>
          <p:cNvPr id="23" name="Text Placeholder 3"/>
          <p:cNvSpPr>
            <a:spLocks noGrp="1"/>
          </p:cNvSpPr>
          <p:nvPr>
            <p:ph type="body" sz="quarter" idx="17"/>
          </p:nvPr>
        </p:nvSpPr>
        <p:spPr>
          <a:xfrm>
            <a:off x="6753445" y="2752290"/>
            <a:ext cx="2087562" cy="566102"/>
          </a:xfrm>
          <a:prstGeom prst="rect">
            <a:avLst/>
          </a:prstGeom>
        </p:spPr>
        <p:txBody>
          <a:bodyPr vert="horz" anchor="ctr"/>
          <a:lstStyle>
            <a:lvl1pPr algn="l">
              <a:defRPr sz="1200">
                <a:solidFill>
                  <a:srgbClr val="FFFFFF"/>
                </a:solidFill>
                <a:latin typeface="Raleway"/>
                <a:ea typeface="Raleway"/>
                <a:cs typeface="Raleway"/>
              </a:defRPr>
            </a:lvl1pPr>
            <a:lvl2pPr>
              <a:defRPr sz="1200">
                <a:solidFill>
                  <a:srgbClr val="FFFFFF"/>
                </a:solidFill>
              </a:defRPr>
            </a:lvl2pPr>
            <a:lvl3pPr>
              <a:defRPr sz="1200">
                <a:solidFill>
                  <a:srgbClr val="FFFFFF"/>
                </a:solidFill>
              </a:defRPr>
            </a:lvl3pPr>
            <a:lvl4pPr>
              <a:defRPr sz="1200">
                <a:solidFill>
                  <a:srgbClr val="FFFFFF"/>
                </a:solidFill>
              </a:defRPr>
            </a:lvl4pPr>
            <a:lvl5pPr>
              <a:defRPr sz="1200">
                <a:solidFill>
                  <a:srgbClr val="FFFFFF"/>
                </a:solidFill>
              </a:defRPr>
            </a:lvl5pPr>
          </a:lstStyle>
          <a:p>
            <a:pPr lvl="0"/>
            <a:r>
              <a:rPr lang="en-US"/>
              <a:t>Edit Master text styles</a:t>
            </a:r>
          </a:p>
        </p:txBody>
      </p:sp>
      <p:sp>
        <p:nvSpPr>
          <p:cNvPr id="24" name="Text Placeholder 3"/>
          <p:cNvSpPr>
            <a:spLocks noGrp="1"/>
          </p:cNvSpPr>
          <p:nvPr>
            <p:ph type="body" sz="quarter" idx="18"/>
          </p:nvPr>
        </p:nvSpPr>
        <p:spPr>
          <a:xfrm>
            <a:off x="6753445" y="3187724"/>
            <a:ext cx="2087562" cy="566102"/>
          </a:xfrm>
          <a:prstGeom prst="rect">
            <a:avLst/>
          </a:prstGeom>
        </p:spPr>
        <p:txBody>
          <a:bodyPr vert="horz" anchor="ctr"/>
          <a:lstStyle>
            <a:lvl1pPr algn="l">
              <a:defRPr sz="1200">
                <a:solidFill>
                  <a:srgbClr val="FFFFFF"/>
                </a:solidFill>
                <a:latin typeface="Raleway"/>
                <a:ea typeface="Raleway"/>
                <a:cs typeface="Raleway"/>
              </a:defRPr>
            </a:lvl1pPr>
            <a:lvl2pPr>
              <a:defRPr sz="1200">
                <a:solidFill>
                  <a:srgbClr val="FFFFFF"/>
                </a:solidFill>
              </a:defRPr>
            </a:lvl2pPr>
            <a:lvl3pPr>
              <a:defRPr sz="1200">
                <a:solidFill>
                  <a:srgbClr val="FFFFFF"/>
                </a:solidFill>
              </a:defRPr>
            </a:lvl3pPr>
            <a:lvl4pPr>
              <a:defRPr sz="1200">
                <a:solidFill>
                  <a:srgbClr val="FFFFFF"/>
                </a:solidFill>
              </a:defRPr>
            </a:lvl4pPr>
            <a:lvl5pPr>
              <a:defRPr sz="1200">
                <a:solidFill>
                  <a:srgbClr val="FFFFFF"/>
                </a:solidFill>
              </a:defRPr>
            </a:lvl5pPr>
          </a:lstStyle>
          <a:p>
            <a:pPr lvl="0"/>
            <a:r>
              <a:rPr lang="en-US"/>
              <a:t>Edit Master text styles</a:t>
            </a:r>
          </a:p>
        </p:txBody>
      </p:sp>
      <p:pic>
        <p:nvPicPr>
          <p:cNvPr id="25" name="Shape 149"/>
          <p:cNvPicPr preferRelativeResize="0"/>
          <p:nvPr/>
        </p:nvPicPr>
        <p:blipFill>
          <a:blip r:embed="rId3">
            <a:extLst>
              <a:ext uri="{28A0092B-C50C-407E-A947-70E740481C1C}">
                <a14:useLocalDpi xmlns:a14="http://schemas.microsoft.com/office/drawing/2010/main" val="0"/>
              </a:ext>
            </a:extLst>
          </a:blip>
          <a:stretch>
            <a:fillRect/>
          </a:stretch>
        </p:blipFill>
        <p:spPr>
          <a:xfrm>
            <a:off x="8309933" y="4682153"/>
            <a:ext cx="550933" cy="190446"/>
          </a:xfrm>
          <a:prstGeom prst="rect">
            <a:avLst/>
          </a:prstGeom>
          <a:noFill/>
          <a:ln>
            <a:noFill/>
          </a:ln>
        </p:spPr>
      </p:pic>
      <p:sp>
        <p:nvSpPr>
          <p:cNvPr id="27" name="Shape 148"/>
          <p:cNvSpPr txBox="1"/>
          <p:nvPr/>
        </p:nvSpPr>
        <p:spPr>
          <a:xfrm rot="5400000">
            <a:off x="-807255" y="3645653"/>
            <a:ext cx="1853399" cy="2196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Helvetica Neue"/>
              <a:buNone/>
            </a:pPr>
            <a:r>
              <a:rPr lang="en" sz="600" b="0" i="0" u="none" strike="noStrike" cap="none" baseline="0" dirty="0">
                <a:solidFill>
                  <a:schemeClr val="bg1">
                    <a:lumMod val="75000"/>
                  </a:schemeClr>
                </a:solidFill>
                <a:latin typeface="Helvetica Neue"/>
                <a:ea typeface="Helvetica Neue"/>
                <a:cs typeface="Helvetica Neue"/>
                <a:sym typeface="Helvetica Neue"/>
              </a:rPr>
              <a:t>© 201</a:t>
            </a:r>
            <a:r>
              <a:rPr lang="en-US" sz="600" dirty="0">
                <a:solidFill>
                  <a:schemeClr val="bg1">
                    <a:lumMod val="75000"/>
                  </a:schemeClr>
                </a:solidFill>
                <a:latin typeface="Helvetica Neue"/>
                <a:ea typeface="Helvetica Neue"/>
                <a:cs typeface="Helvetica Neue"/>
                <a:sym typeface="Helvetica Neue"/>
              </a:rPr>
              <a:t>7</a:t>
            </a:r>
            <a:r>
              <a:rPr lang="en" sz="600" dirty="0">
                <a:solidFill>
                  <a:schemeClr val="bg1">
                    <a:lumMod val="75000"/>
                  </a:schemeClr>
                </a:solidFill>
                <a:latin typeface="Helvetica Neue"/>
                <a:ea typeface="Helvetica Neue"/>
                <a:cs typeface="Helvetica Neue"/>
                <a:sym typeface="Helvetica Neue"/>
              </a:rPr>
              <a:t> </a:t>
            </a:r>
            <a:r>
              <a:rPr lang="en" sz="600" b="0" i="0" u="none" strike="noStrike" cap="none" baseline="0" dirty="0">
                <a:solidFill>
                  <a:schemeClr val="bg1">
                    <a:lumMod val="75000"/>
                  </a:schemeClr>
                </a:solidFill>
                <a:latin typeface="Helvetica Neue"/>
                <a:ea typeface="Helvetica Neue"/>
                <a:cs typeface="Helvetica Neue"/>
                <a:sym typeface="Helvetica Neue"/>
              </a:rPr>
              <a:t>DMI </a:t>
            </a:r>
            <a:r>
              <a:rPr lang="en" sz="600" dirty="0">
                <a:solidFill>
                  <a:schemeClr val="bg1">
                    <a:lumMod val="75000"/>
                  </a:schemeClr>
                </a:solidFill>
                <a:latin typeface="Helvetica Neue"/>
                <a:ea typeface="Helvetica Neue"/>
                <a:cs typeface="Helvetica Neue"/>
                <a:sym typeface="Helvetica Neue"/>
              </a:rPr>
              <a:t>CONFIDENTIAL &amp; PROPRIETARY</a:t>
            </a:r>
          </a:p>
          <a:p>
            <a:pPr marL="0" marR="0" lvl="0" indent="0" rtl="0">
              <a:lnSpc>
                <a:spcPct val="100000"/>
              </a:lnSpc>
              <a:spcBef>
                <a:spcPts val="0"/>
              </a:spcBef>
              <a:spcAft>
                <a:spcPts val="0"/>
              </a:spcAft>
              <a:buClr>
                <a:srgbClr val="000000"/>
              </a:buClr>
              <a:buFont typeface="Arial"/>
              <a:buNone/>
            </a:pPr>
            <a:endParaRPr sz="600" b="0" i="0" u="none" strike="noStrike" cap="none" baseline="0" dirty="0">
              <a:solidFill>
                <a:schemeClr val="bg1">
                  <a:lumMod val="75000"/>
                </a:schemeClr>
              </a:solidFill>
              <a:latin typeface="Helvetica Neue"/>
              <a:ea typeface="Helvetica Neue"/>
              <a:cs typeface="Helvetica Neue"/>
              <a:sym typeface="Helvetica Neue"/>
            </a:endParaRPr>
          </a:p>
        </p:txBody>
      </p:sp>
      <p:sp>
        <p:nvSpPr>
          <p:cNvPr id="26" name="Text Placeholder 3"/>
          <p:cNvSpPr>
            <a:spLocks noGrp="1"/>
          </p:cNvSpPr>
          <p:nvPr>
            <p:ph type="body" sz="quarter" idx="19" hasCustomPrompt="1"/>
          </p:nvPr>
        </p:nvSpPr>
        <p:spPr>
          <a:xfrm>
            <a:off x="3752983" y="2576354"/>
            <a:ext cx="1678718" cy="566102"/>
          </a:xfrm>
          <a:prstGeom prst="rect">
            <a:avLst/>
          </a:prstGeom>
        </p:spPr>
        <p:txBody>
          <a:bodyPr vert="horz" anchor="ctr"/>
          <a:lstStyle>
            <a:lvl1pPr algn="ctr">
              <a:defRPr sz="1400" b="1" cap="all">
                <a:solidFill>
                  <a:schemeClr val="accent1"/>
                </a:solidFill>
                <a:latin typeface="Raleway"/>
                <a:ea typeface="Raleway"/>
                <a:cs typeface="Raleway"/>
              </a:defRPr>
            </a:lvl1pPr>
            <a:lvl2pPr>
              <a:defRPr sz="1200">
                <a:solidFill>
                  <a:srgbClr val="FFFFFF"/>
                </a:solidFill>
              </a:defRPr>
            </a:lvl2pPr>
            <a:lvl3pPr>
              <a:defRPr sz="1200">
                <a:solidFill>
                  <a:srgbClr val="FFFFFF"/>
                </a:solidFill>
              </a:defRPr>
            </a:lvl3pPr>
            <a:lvl4pPr>
              <a:defRPr sz="1200">
                <a:solidFill>
                  <a:srgbClr val="FFFFFF"/>
                </a:solidFill>
              </a:defRPr>
            </a:lvl4pPr>
            <a:lvl5pPr>
              <a:defRPr sz="1200">
                <a:solidFill>
                  <a:srgbClr val="FFFFFF"/>
                </a:solidFill>
              </a:defRPr>
            </a:lvl5pPr>
          </a:lstStyle>
          <a:p>
            <a:pPr lvl="0"/>
            <a:r>
              <a:rPr lang="en-US" dirty="0"/>
              <a:t>CLICK TO EDIT MASTER TEXT STYLES</a:t>
            </a:r>
          </a:p>
        </p:txBody>
      </p:sp>
      <p:sp>
        <p:nvSpPr>
          <p:cNvPr id="28" name="Slide Number Placeholder 3"/>
          <p:cNvSpPr>
            <a:spLocks noGrp="1"/>
          </p:cNvSpPr>
          <p:nvPr>
            <p:ph type="sldNum" sz="quarter" idx="4"/>
          </p:nvPr>
        </p:nvSpPr>
        <p:spPr>
          <a:xfrm>
            <a:off x="9644" y="4866222"/>
            <a:ext cx="603138" cy="274637"/>
          </a:xfrm>
          <a:prstGeom prst="rect">
            <a:avLst/>
          </a:prstGeom>
        </p:spPr>
        <p:txBody>
          <a:bodyPr vert="horz" lIns="91440" tIns="45720" rIns="91440" bIns="45720" rtlCol="0" anchor="ctr"/>
          <a:lstStyle>
            <a:lvl1pPr algn="l">
              <a:defRPr sz="900">
                <a:solidFill>
                  <a:schemeClr val="bg1"/>
                </a:solidFill>
                <a:latin typeface="Helvetica Neue"/>
                <a:cs typeface="Helvetica Neue"/>
              </a:defRPr>
            </a:lvl1pPr>
          </a:lstStyle>
          <a:p>
            <a:fld id="{95E3A436-1048-CA4E-9C3F-FCB70029503E}" type="slidenum">
              <a:rPr lang="en-US" smtClean="0"/>
              <a:pPr/>
              <a:t>‹#›</a:t>
            </a:fld>
            <a:endParaRPr lang="en-US"/>
          </a:p>
        </p:txBody>
      </p:sp>
      <p:pic>
        <p:nvPicPr>
          <p:cNvPr id="29" name="Shape 355"/>
          <p:cNvPicPr preferRelativeResize="0"/>
          <p:nvPr/>
        </p:nvPicPr>
        <p:blipFill>
          <a:blip r:embed="rId2">
            <a:alphaModFix/>
          </a:blip>
          <a:stretch>
            <a:fillRect/>
          </a:stretch>
        </p:blipFill>
        <p:spPr>
          <a:xfrm>
            <a:off x="0" y="0"/>
            <a:ext cx="9144000" cy="5143500"/>
          </a:xfrm>
          <a:prstGeom prst="rect">
            <a:avLst/>
          </a:prstGeom>
          <a:noFill/>
          <a:ln>
            <a:noFill/>
          </a:ln>
        </p:spPr>
      </p:pic>
      <p:sp>
        <p:nvSpPr>
          <p:cNvPr id="31" name="Shape 148"/>
          <p:cNvSpPr txBox="1"/>
          <p:nvPr/>
        </p:nvSpPr>
        <p:spPr>
          <a:xfrm rot="5400000">
            <a:off x="-807255" y="3645653"/>
            <a:ext cx="1853399" cy="2196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Helvetica Neue"/>
              <a:buNone/>
            </a:pPr>
            <a:r>
              <a:rPr lang="en" sz="600" b="0" i="0" u="none" strike="noStrike" cap="none" baseline="0" dirty="0">
                <a:solidFill>
                  <a:schemeClr val="bg2"/>
                </a:solidFill>
                <a:latin typeface="Helvetica Neue"/>
                <a:ea typeface="Helvetica Neue"/>
                <a:cs typeface="Helvetica Neue"/>
                <a:sym typeface="Helvetica Neue"/>
              </a:rPr>
              <a:t>© 201</a:t>
            </a:r>
            <a:r>
              <a:rPr lang="en-US" sz="600" dirty="0">
                <a:solidFill>
                  <a:schemeClr val="bg2"/>
                </a:solidFill>
                <a:latin typeface="Helvetica Neue"/>
                <a:ea typeface="Helvetica Neue"/>
                <a:cs typeface="Helvetica Neue"/>
                <a:sym typeface="Helvetica Neue"/>
              </a:rPr>
              <a:t>7</a:t>
            </a:r>
            <a:r>
              <a:rPr lang="en" sz="600" dirty="0">
                <a:solidFill>
                  <a:schemeClr val="bg2"/>
                </a:solidFill>
                <a:latin typeface="Helvetica Neue"/>
                <a:ea typeface="Helvetica Neue"/>
                <a:cs typeface="Helvetica Neue"/>
                <a:sym typeface="Helvetica Neue"/>
              </a:rPr>
              <a:t> </a:t>
            </a:r>
            <a:r>
              <a:rPr lang="en" sz="600" b="0" i="0" u="none" strike="noStrike" cap="none" baseline="0" dirty="0">
                <a:solidFill>
                  <a:schemeClr val="bg2"/>
                </a:solidFill>
                <a:latin typeface="Helvetica Neue"/>
                <a:ea typeface="Helvetica Neue"/>
                <a:cs typeface="Helvetica Neue"/>
                <a:sym typeface="Helvetica Neue"/>
              </a:rPr>
              <a:t>DMI </a:t>
            </a:r>
            <a:r>
              <a:rPr lang="en" sz="600" dirty="0">
                <a:solidFill>
                  <a:schemeClr val="bg2"/>
                </a:solidFill>
                <a:latin typeface="Helvetica Neue"/>
                <a:ea typeface="Helvetica Neue"/>
                <a:cs typeface="Helvetica Neue"/>
                <a:sym typeface="Helvetica Neue"/>
              </a:rPr>
              <a:t>CONFIDENTIAL &amp; PROPRIETARY</a:t>
            </a:r>
          </a:p>
          <a:p>
            <a:pPr marL="0" marR="0" lvl="0" indent="0" rtl="0">
              <a:lnSpc>
                <a:spcPct val="100000"/>
              </a:lnSpc>
              <a:spcBef>
                <a:spcPts val="0"/>
              </a:spcBef>
              <a:spcAft>
                <a:spcPts val="0"/>
              </a:spcAft>
              <a:buClr>
                <a:srgbClr val="000000"/>
              </a:buClr>
              <a:buFont typeface="Arial"/>
              <a:buNone/>
            </a:pPr>
            <a:endParaRPr sz="600" b="0" i="0" u="none" strike="noStrike" cap="none" baseline="0" dirty="0">
              <a:solidFill>
                <a:schemeClr val="bg2"/>
              </a:solidFill>
              <a:latin typeface="Helvetica Neue"/>
              <a:ea typeface="Helvetica Neue"/>
              <a:cs typeface="Helvetica Neue"/>
              <a:sym typeface="Helvetica Neue"/>
            </a:endParaRPr>
          </a:p>
        </p:txBody>
      </p:sp>
      <p:pic>
        <p:nvPicPr>
          <p:cNvPr id="3" name="Picture 2">
            <a:extLst>
              <a:ext uri="{FF2B5EF4-FFF2-40B4-BE49-F238E27FC236}">
                <a16:creationId xmlns:a16="http://schemas.microsoft.com/office/drawing/2014/main" id="{C2199767-FBD0-46C2-9872-EEAB292E9A91}"/>
              </a:ext>
            </a:extLst>
          </p:cNvPr>
          <p:cNvPicPr>
            <a:picLocks noChangeAspect="1"/>
          </p:cNvPicPr>
          <p:nvPr userDrawn="1"/>
        </p:nvPicPr>
        <p:blipFill>
          <a:blip r:embed="rId3"/>
          <a:stretch>
            <a:fillRect/>
          </a:stretch>
        </p:blipFill>
        <p:spPr>
          <a:xfrm>
            <a:off x="7952936" y="4631915"/>
            <a:ext cx="1042522" cy="360378"/>
          </a:xfrm>
          <a:prstGeom prst="rect">
            <a:avLst/>
          </a:prstGeom>
        </p:spPr>
      </p:pic>
    </p:spTree>
    <p:extLst>
      <p:ext uri="{BB962C8B-B14F-4D97-AF65-F5344CB8AC3E}">
        <p14:creationId xmlns:p14="http://schemas.microsoft.com/office/powerpoint/2010/main" val="600269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MI TEMPLATE - Chart 12">
    <p:spTree>
      <p:nvGrpSpPr>
        <p:cNvPr id="1" name="Shape 367"/>
        <p:cNvGrpSpPr/>
        <p:nvPr/>
      </p:nvGrpSpPr>
      <p:grpSpPr>
        <a:xfrm>
          <a:off x="0" y="0"/>
          <a:ext cx="0" cy="0"/>
          <a:chOff x="0" y="0"/>
          <a:chExt cx="0" cy="0"/>
        </a:xfrm>
      </p:grpSpPr>
      <p:sp>
        <p:nvSpPr>
          <p:cNvPr id="368" name="Shape 368"/>
          <p:cNvSpPr/>
          <p:nvPr/>
        </p:nvSpPr>
        <p:spPr>
          <a:xfrm>
            <a:off x="0" y="1"/>
            <a:ext cx="9143999" cy="2672074"/>
          </a:xfrm>
          <a:prstGeom prst="rect">
            <a:avLst/>
          </a:prstGeom>
          <a:solidFill>
            <a:schemeClr val="tx1"/>
          </a:solidFill>
          <a:ln>
            <a:noFill/>
          </a:ln>
        </p:spPr>
        <p:txBody>
          <a:bodyPr lIns="91425" tIns="91425" rIns="91425" bIns="91425" anchor="ctr" anchorCtr="0">
            <a:noAutofit/>
          </a:bodyPr>
          <a:lstStyle/>
          <a:p>
            <a:pPr>
              <a:spcBef>
                <a:spcPts val="0"/>
              </a:spcBef>
              <a:buNone/>
            </a:pPr>
            <a:endParaRPr dirty="0">
              <a:latin typeface="Raleway"/>
              <a:ea typeface="Raleway"/>
              <a:cs typeface="Raleway"/>
            </a:endParaRPr>
          </a:p>
        </p:txBody>
      </p:sp>
      <p:sp>
        <p:nvSpPr>
          <p:cNvPr id="369" name="Shape 369"/>
          <p:cNvSpPr/>
          <p:nvPr/>
        </p:nvSpPr>
        <p:spPr>
          <a:xfrm rot="10800000" flipH="1">
            <a:off x="3901650" y="2454862"/>
            <a:ext cx="1340700" cy="580023"/>
          </a:xfrm>
          <a:prstGeom prst="triangle">
            <a:avLst>
              <a:gd name="adj" fmla="val 50000"/>
            </a:avLst>
          </a:prstGeom>
          <a:solidFill>
            <a:schemeClr val="tx1"/>
          </a:solidFill>
          <a:ln>
            <a:noFill/>
          </a:ln>
        </p:spPr>
        <p:txBody>
          <a:bodyPr lIns="91425" tIns="91425" rIns="91425" bIns="91425" anchor="ctr" anchorCtr="0">
            <a:noAutofit/>
          </a:bodyPr>
          <a:lstStyle/>
          <a:p>
            <a:pPr>
              <a:spcBef>
                <a:spcPts val="0"/>
              </a:spcBef>
              <a:buNone/>
            </a:pPr>
            <a:endParaRPr dirty="0">
              <a:latin typeface="Raleway"/>
              <a:ea typeface="Raleway"/>
              <a:cs typeface="Raleway"/>
            </a:endParaRPr>
          </a:p>
        </p:txBody>
      </p:sp>
      <p:sp>
        <p:nvSpPr>
          <p:cNvPr id="4" name="Shape 263"/>
          <p:cNvSpPr txBox="1">
            <a:spLocks noGrp="1"/>
          </p:cNvSpPr>
          <p:nvPr>
            <p:ph type="body" idx="10" hasCustomPrompt="1"/>
          </p:nvPr>
        </p:nvSpPr>
        <p:spPr>
          <a:xfrm>
            <a:off x="229325" y="229326"/>
            <a:ext cx="5001899" cy="425872"/>
          </a:xfrm>
          <a:prstGeom prst="rect">
            <a:avLst/>
          </a:prstGeom>
        </p:spPr>
        <p:txBody>
          <a:bodyPr lIns="91425" tIns="91425" rIns="91425" bIns="91425" anchor="t" anchorCtr="0"/>
          <a:lstStyle>
            <a:lvl1pPr rtl="0">
              <a:spcBef>
                <a:spcPts val="0"/>
              </a:spcBef>
              <a:buClr>
                <a:srgbClr val="9A9A9A"/>
              </a:buClr>
              <a:buSzPct val="100000"/>
              <a:defRPr sz="1400" b="1">
                <a:solidFill>
                  <a:srgbClr val="CCD1CD"/>
                </a:solidFill>
                <a:latin typeface="Raleway"/>
                <a:ea typeface="Raleway"/>
                <a:cs typeface="Raleway"/>
              </a:defRPr>
            </a:lvl1pPr>
            <a:lvl2pPr rtl="0">
              <a:spcBef>
                <a:spcPts val="0"/>
              </a:spcBef>
              <a:buClr>
                <a:srgbClr val="9A9A9A"/>
              </a:buClr>
              <a:buSzPct val="100000"/>
              <a:defRPr sz="1600" b="1">
                <a:solidFill>
                  <a:srgbClr val="9A9A9A"/>
                </a:solidFill>
              </a:defRPr>
            </a:lvl2pPr>
            <a:lvl3pPr rtl="0">
              <a:spcBef>
                <a:spcPts val="0"/>
              </a:spcBef>
              <a:buClr>
                <a:srgbClr val="9A9A9A"/>
              </a:buClr>
              <a:buSzPct val="100000"/>
              <a:defRPr sz="1600" b="1">
                <a:solidFill>
                  <a:srgbClr val="9A9A9A"/>
                </a:solidFill>
              </a:defRPr>
            </a:lvl3pPr>
            <a:lvl4pPr rtl="0">
              <a:spcBef>
                <a:spcPts val="0"/>
              </a:spcBef>
              <a:buClr>
                <a:srgbClr val="9A9A9A"/>
              </a:buClr>
              <a:buSzPct val="100000"/>
              <a:defRPr sz="1600" b="1">
                <a:solidFill>
                  <a:srgbClr val="9A9A9A"/>
                </a:solidFill>
              </a:defRPr>
            </a:lvl4pPr>
            <a:lvl5pPr rtl="0">
              <a:spcBef>
                <a:spcPts val="0"/>
              </a:spcBef>
              <a:buClr>
                <a:srgbClr val="9A9A9A"/>
              </a:buClr>
              <a:buSzPct val="100000"/>
              <a:defRPr sz="1600" b="1">
                <a:solidFill>
                  <a:srgbClr val="9A9A9A"/>
                </a:solidFill>
              </a:defRPr>
            </a:lvl5pPr>
            <a:lvl6pPr rtl="0">
              <a:spcBef>
                <a:spcPts val="0"/>
              </a:spcBef>
              <a:buClr>
                <a:srgbClr val="9A9A9A"/>
              </a:buClr>
              <a:buSzPct val="100000"/>
              <a:defRPr sz="1600" b="1">
                <a:solidFill>
                  <a:srgbClr val="9A9A9A"/>
                </a:solidFill>
              </a:defRPr>
            </a:lvl6pPr>
            <a:lvl7pPr rtl="0">
              <a:spcBef>
                <a:spcPts val="0"/>
              </a:spcBef>
              <a:buClr>
                <a:srgbClr val="9A9A9A"/>
              </a:buClr>
              <a:buSzPct val="100000"/>
              <a:defRPr sz="1600" b="1">
                <a:solidFill>
                  <a:srgbClr val="9A9A9A"/>
                </a:solidFill>
              </a:defRPr>
            </a:lvl7pPr>
            <a:lvl8pPr rtl="0">
              <a:spcBef>
                <a:spcPts val="0"/>
              </a:spcBef>
              <a:buClr>
                <a:srgbClr val="9A9A9A"/>
              </a:buClr>
              <a:buSzPct val="100000"/>
              <a:defRPr sz="1600" b="1">
                <a:solidFill>
                  <a:srgbClr val="9A9A9A"/>
                </a:solidFill>
              </a:defRPr>
            </a:lvl8pPr>
            <a:lvl9pPr rtl="0">
              <a:spcBef>
                <a:spcPts val="0"/>
              </a:spcBef>
              <a:buClr>
                <a:srgbClr val="9A9A9A"/>
              </a:buClr>
              <a:buSzPct val="100000"/>
              <a:defRPr sz="1600" b="1">
                <a:solidFill>
                  <a:srgbClr val="9A9A9A"/>
                </a:solidFill>
              </a:defRPr>
            </a:lvl9pPr>
          </a:lstStyle>
          <a:p>
            <a:pPr lvl="0"/>
            <a:r>
              <a:rPr lang="en-US" dirty="0"/>
              <a:t>CLICK TO EDIT MASTER TEXT STYLES</a:t>
            </a:r>
          </a:p>
        </p:txBody>
      </p:sp>
      <p:sp>
        <p:nvSpPr>
          <p:cNvPr id="5" name="Text Placeholder 4"/>
          <p:cNvSpPr>
            <a:spLocks noGrp="1"/>
          </p:cNvSpPr>
          <p:nvPr>
            <p:ph type="body" sz="quarter" idx="11"/>
          </p:nvPr>
        </p:nvSpPr>
        <p:spPr>
          <a:xfrm>
            <a:off x="781844" y="898525"/>
            <a:ext cx="7580312" cy="1439863"/>
          </a:xfrm>
          <a:prstGeom prst="rect">
            <a:avLst/>
          </a:prstGeom>
        </p:spPr>
        <p:txBody>
          <a:bodyPr vert="horz" anchor="ctr"/>
          <a:lstStyle>
            <a:lvl1pPr algn="ctr">
              <a:defRPr sz="2000">
                <a:solidFill>
                  <a:srgbClr val="FFFFFF"/>
                </a:solidFill>
                <a:latin typeface="Raleway"/>
                <a:ea typeface="Raleway"/>
                <a:cs typeface="Raleway"/>
              </a:defRPr>
            </a:lvl1pPr>
            <a:lvl2pPr algn="ctr">
              <a:defRPr sz="2400"/>
            </a:lvl2pPr>
            <a:lvl3pPr algn="ctr">
              <a:defRPr sz="2400"/>
            </a:lvl3pPr>
            <a:lvl4pPr algn="ctr">
              <a:defRPr sz="2400"/>
            </a:lvl4pPr>
            <a:lvl5pPr algn="ctr">
              <a:defRPr sz="2400"/>
            </a:lvl5pPr>
          </a:lstStyle>
          <a:p>
            <a:pPr lvl="0"/>
            <a:r>
              <a:rPr lang="en-US"/>
              <a:t>Edit Master text styles</a:t>
            </a:r>
          </a:p>
        </p:txBody>
      </p:sp>
      <p:sp>
        <p:nvSpPr>
          <p:cNvPr id="7" name="Text Placeholder 6"/>
          <p:cNvSpPr>
            <a:spLocks noGrp="1"/>
          </p:cNvSpPr>
          <p:nvPr>
            <p:ph type="body" sz="quarter" idx="12" hasCustomPrompt="1"/>
          </p:nvPr>
        </p:nvSpPr>
        <p:spPr>
          <a:xfrm>
            <a:off x="782638" y="3034885"/>
            <a:ext cx="7578725" cy="1713271"/>
          </a:xfrm>
          <a:prstGeom prst="rect">
            <a:avLst/>
          </a:prstGeom>
        </p:spPr>
        <p:txBody>
          <a:bodyPr vert="horz" anchor="ctr"/>
          <a:lstStyle>
            <a:lvl1pPr algn="ctr">
              <a:defRPr sz="2000" b="1" cap="all" baseline="0">
                <a:solidFill>
                  <a:schemeClr val="accent1"/>
                </a:solidFill>
                <a:latin typeface="Raleway"/>
                <a:ea typeface="Raleway"/>
                <a:cs typeface="Raleway"/>
              </a:defRPr>
            </a:lvl1pPr>
          </a:lstStyle>
          <a:p>
            <a:pPr lvl="0"/>
            <a:r>
              <a:rPr lang="en-US" dirty="0"/>
              <a:t>THIS SHOULD BE ALL CAPS IN RED.</a:t>
            </a:r>
          </a:p>
        </p:txBody>
      </p:sp>
      <p:sp>
        <p:nvSpPr>
          <p:cNvPr id="8" name="Slide Number Placeholder 3"/>
          <p:cNvSpPr>
            <a:spLocks noGrp="1"/>
          </p:cNvSpPr>
          <p:nvPr>
            <p:ph type="sldNum" sz="quarter" idx="4"/>
          </p:nvPr>
        </p:nvSpPr>
        <p:spPr>
          <a:xfrm>
            <a:off x="9644" y="4866222"/>
            <a:ext cx="603138" cy="274637"/>
          </a:xfrm>
          <a:prstGeom prst="rect">
            <a:avLst/>
          </a:prstGeom>
        </p:spPr>
        <p:txBody>
          <a:bodyPr vert="horz" lIns="91440" tIns="45720" rIns="91440" bIns="45720" rtlCol="0" anchor="ctr"/>
          <a:lstStyle>
            <a:lvl1pPr algn="l">
              <a:defRPr sz="900">
                <a:solidFill>
                  <a:schemeClr val="bg2"/>
                </a:solidFill>
                <a:latin typeface="Helvetica Neue"/>
                <a:cs typeface="Helvetica Neue"/>
              </a:defRPr>
            </a:lvl1pPr>
          </a:lstStyle>
          <a:p>
            <a:fld id="{95E3A436-1048-CA4E-9C3F-FCB70029503E}" type="slidenum">
              <a:rPr lang="en-US" smtClean="0"/>
              <a:pPr/>
              <a:t>‹#›</a:t>
            </a:fld>
            <a:endParaRPr lang="en-US"/>
          </a:p>
        </p:txBody>
      </p:sp>
    </p:spTree>
    <p:extLst>
      <p:ext uri="{BB962C8B-B14F-4D97-AF65-F5344CB8AC3E}">
        <p14:creationId xmlns:p14="http://schemas.microsoft.com/office/powerpoint/2010/main" val="17037400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DMI TEMPLATE - Blank 3">
    <p:bg>
      <p:bgRef idx="1001">
        <a:schemeClr val="bg1"/>
      </p:bgRef>
    </p:bg>
    <p:spTree>
      <p:nvGrpSpPr>
        <p:cNvPr id="1" name="Shape 325"/>
        <p:cNvGrpSpPr/>
        <p:nvPr/>
      </p:nvGrpSpPr>
      <p:grpSpPr>
        <a:xfrm>
          <a:off x="0" y="0"/>
          <a:ext cx="0" cy="0"/>
          <a:chOff x="0" y="0"/>
          <a:chExt cx="0" cy="0"/>
        </a:xfrm>
      </p:grpSpPr>
      <p:sp>
        <p:nvSpPr>
          <p:cNvPr id="5" name="Shape 687"/>
          <p:cNvSpPr/>
          <p:nvPr/>
        </p:nvSpPr>
        <p:spPr>
          <a:xfrm>
            <a:off x="0" y="0"/>
            <a:ext cx="4439100" cy="5143500"/>
          </a:xfrm>
          <a:prstGeom prst="homePlate">
            <a:avLst>
              <a:gd name="adj" fmla="val 21093"/>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0" name="Shape 263"/>
          <p:cNvSpPr txBox="1">
            <a:spLocks noGrp="1"/>
          </p:cNvSpPr>
          <p:nvPr>
            <p:ph type="body" idx="10" hasCustomPrompt="1"/>
          </p:nvPr>
        </p:nvSpPr>
        <p:spPr>
          <a:xfrm>
            <a:off x="229325" y="229326"/>
            <a:ext cx="5001899" cy="425872"/>
          </a:xfrm>
          <a:prstGeom prst="rect">
            <a:avLst/>
          </a:prstGeom>
        </p:spPr>
        <p:txBody>
          <a:bodyPr lIns="91425" tIns="91425" rIns="91425" bIns="91425" anchor="t" anchorCtr="0"/>
          <a:lstStyle>
            <a:lvl1pPr rtl="0">
              <a:spcBef>
                <a:spcPts val="0"/>
              </a:spcBef>
              <a:buClr>
                <a:srgbClr val="9A9A9A"/>
              </a:buClr>
              <a:buSzPct val="100000"/>
              <a:defRPr sz="1400" b="1">
                <a:solidFill>
                  <a:schemeClr val="bg2"/>
                </a:solidFill>
                <a:latin typeface="Raleway"/>
                <a:ea typeface="Raleway"/>
                <a:cs typeface="Raleway"/>
              </a:defRPr>
            </a:lvl1pPr>
            <a:lvl2pPr rtl="0">
              <a:spcBef>
                <a:spcPts val="0"/>
              </a:spcBef>
              <a:buClr>
                <a:srgbClr val="9A9A9A"/>
              </a:buClr>
              <a:buSzPct val="100000"/>
              <a:defRPr sz="1600" b="1">
                <a:solidFill>
                  <a:srgbClr val="9A9A9A"/>
                </a:solidFill>
              </a:defRPr>
            </a:lvl2pPr>
            <a:lvl3pPr rtl="0">
              <a:spcBef>
                <a:spcPts val="0"/>
              </a:spcBef>
              <a:buClr>
                <a:srgbClr val="9A9A9A"/>
              </a:buClr>
              <a:buSzPct val="100000"/>
              <a:defRPr sz="1600" b="1">
                <a:solidFill>
                  <a:srgbClr val="9A9A9A"/>
                </a:solidFill>
              </a:defRPr>
            </a:lvl3pPr>
            <a:lvl4pPr rtl="0">
              <a:spcBef>
                <a:spcPts val="0"/>
              </a:spcBef>
              <a:buClr>
                <a:srgbClr val="9A9A9A"/>
              </a:buClr>
              <a:buSzPct val="100000"/>
              <a:defRPr sz="1600" b="1">
                <a:solidFill>
                  <a:srgbClr val="9A9A9A"/>
                </a:solidFill>
              </a:defRPr>
            </a:lvl4pPr>
            <a:lvl5pPr rtl="0">
              <a:spcBef>
                <a:spcPts val="0"/>
              </a:spcBef>
              <a:buClr>
                <a:srgbClr val="9A9A9A"/>
              </a:buClr>
              <a:buSzPct val="100000"/>
              <a:defRPr sz="1600" b="1">
                <a:solidFill>
                  <a:srgbClr val="9A9A9A"/>
                </a:solidFill>
              </a:defRPr>
            </a:lvl5pPr>
            <a:lvl6pPr rtl="0">
              <a:spcBef>
                <a:spcPts val="0"/>
              </a:spcBef>
              <a:buClr>
                <a:srgbClr val="9A9A9A"/>
              </a:buClr>
              <a:buSzPct val="100000"/>
              <a:defRPr sz="1600" b="1">
                <a:solidFill>
                  <a:srgbClr val="9A9A9A"/>
                </a:solidFill>
              </a:defRPr>
            </a:lvl6pPr>
            <a:lvl7pPr rtl="0">
              <a:spcBef>
                <a:spcPts val="0"/>
              </a:spcBef>
              <a:buClr>
                <a:srgbClr val="9A9A9A"/>
              </a:buClr>
              <a:buSzPct val="100000"/>
              <a:defRPr sz="1600" b="1">
                <a:solidFill>
                  <a:srgbClr val="9A9A9A"/>
                </a:solidFill>
              </a:defRPr>
            </a:lvl7pPr>
            <a:lvl8pPr rtl="0">
              <a:spcBef>
                <a:spcPts val="0"/>
              </a:spcBef>
              <a:buClr>
                <a:srgbClr val="9A9A9A"/>
              </a:buClr>
              <a:buSzPct val="100000"/>
              <a:defRPr sz="1600" b="1">
                <a:solidFill>
                  <a:srgbClr val="9A9A9A"/>
                </a:solidFill>
              </a:defRPr>
            </a:lvl8pPr>
            <a:lvl9pPr rtl="0">
              <a:spcBef>
                <a:spcPts val="0"/>
              </a:spcBef>
              <a:buClr>
                <a:srgbClr val="9A9A9A"/>
              </a:buClr>
              <a:buSzPct val="100000"/>
              <a:defRPr sz="1600" b="1">
                <a:solidFill>
                  <a:srgbClr val="9A9A9A"/>
                </a:solidFill>
              </a:defRPr>
            </a:lvl9pPr>
          </a:lstStyle>
          <a:p>
            <a:pPr lvl="0"/>
            <a:r>
              <a:rPr lang="en-US" dirty="0"/>
              <a:t>CLICK TO EDIT MASTER TEXT STYLES</a:t>
            </a:r>
          </a:p>
        </p:txBody>
      </p:sp>
      <p:sp>
        <p:nvSpPr>
          <p:cNvPr id="12" name="Slide Number Placeholder 3"/>
          <p:cNvSpPr txBox="1">
            <a:spLocks/>
          </p:cNvSpPr>
          <p:nvPr/>
        </p:nvSpPr>
        <p:spPr>
          <a:xfrm>
            <a:off x="9644" y="4866222"/>
            <a:ext cx="603138" cy="274637"/>
          </a:xfrm>
          <a:prstGeom prst="rect">
            <a:avLst/>
          </a:prstGeom>
        </p:spPr>
        <p:txBody>
          <a:bodyPr vert="horz" lIns="91440" tIns="45720" rIns="91440" bIns="45720" rtlCol="0" anchor="ctr"/>
          <a:lstStyle>
            <a:defPPr marR="0" algn="l" rtl="0">
              <a:lnSpc>
                <a:spcPct val="100000"/>
              </a:lnSpc>
              <a:spcBef>
                <a:spcPts val="0"/>
              </a:spcBef>
              <a:spcAft>
                <a:spcPts val="0"/>
              </a:spcAft>
            </a:defPPr>
            <a:lvl1pPr marR="0" algn="l" rtl="0">
              <a:lnSpc>
                <a:spcPct val="100000"/>
              </a:lnSpc>
              <a:spcBef>
                <a:spcPts val="0"/>
              </a:spcBef>
              <a:spcAft>
                <a:spcPts val="0"/>
              </a:spcAft>
              <a:buNone/>
              <a:defRPr sz="900" b="0" i="0" u="none" strike="noStrike" cap="none" baseline="0">
                <a:solidFill>
                  <a:schemeClr val="tx2"/>
                </a:solidFill>
                <a:latin typeface="Helvetica Neue"/>
                <a:ea typeface="Arial"/>
                <a:cs typeface="Helvetica Neue"/>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95E3A436-1048-CA4E-9C3F-FCB70029503E}" type="slidenum">
              <a:rPr kumimoji="0" lang="en-US" sz="900" b="0" i="0" u="none" strike="noStrike" kern="0" cap="none" spc="0" normalizeH="0" baseline="0" noProof="0" smtClean="0">
                <a:ln>
                  <a:noFill/>
                </a:ln>
                <a:solidFill>
                  <a:srgbClr val="6C797A"/>
                </a:solidFill>
                <a:effectLst/>
                <a:uLnTx/>
                <a:uFillTx/>
                <a:latin typeface="Helvetica Neue"/>
                <a:ea typeface="Arial"/>
                <a:cs typeface="Helvetica Neue"/>
                <a:sym typeface="Arial"/>
                <a:rtl val="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0" cap="none" spc="0" normalizeH="0" baseline="0" noProof="0">
              <a:ln>
                <a:noFill/>
              </a:ln>
              <a:solidFill>
                <a:srgbClr val="6C797A"/>
              </a:solidFill>
              <a:effectLst/>
              <a:uLnTx/>
              <a:uFillTx/>
              <a:latin typeface="Helvetica Neue"/>
              <a:ea typeface="Arial"/>
              <a:cs typeface="Helvetica Neue"/>
              <a:sym typeface="Arial"/>
              <a:rtl val="0"/>
            </a:endParaRPr>
          </a:p>
        </p:txBody>
      </p:sp>
      <p:sp>
        <p:nvSpPr>
          <p:cNvPr id="14" name="Shape 148"/>
          <p:cNvSpPr txBox="1"/>
          <p:nvPr/>
        </p:nvSpPr>
        <p:spPr>
          <a:xfrm rot="5400000">
            <a:off x="-807255" y="3645653"/>
            <a:ext cx="1853399" cy="219600"/>
          </a:xfrm>
          <a:prstGeom prst="rect">
            <a:avLst/>
          </a:prstGeom>
          <a:noFill/>
          <a:ln>
            <a:noFill/>
          </a:ln>
        </p:spPr>
        <p:txBody>
          <a:bodyPr lIns="91425" tIns="91425" rIns="91425" bIns="91425" anchor="t" anchorCtr="0">
            <a:noAutofit/>
          </a:bodyPr>
          <a:lstStyle/>
          <a:p>
            <a:pPr>
              <a:buClr>
                <a:srgbClr val="000000"/>
              </a:buClr>
              <a:buSzPct val="25000"/>
              <a:buFont typeface="Helvetica Neue"/>
              <a:buNone/>
            </a:pPr>
            <a:r>
              <a:rPr lang="en" sz="600" dirty="0">
                <a:solidFill>
                  <a:schemeClr val="bg2"/>
                </a:solidFill>
                <a:latin typeface="Helvetica Neue"/>
                <a:ea typeface="Helvetica Neue"/>
                <a:cs typeface="Helvetica Neue"/>
                <a:sym typeface="Helvetica Neue"/>
              </a:rPr>
              <a:t>© 201</a:t>
            </a:r>
            <a:r>
              <a:rPr lang="en-US" sz="600" dirty="0">
                <a:solidFill>
                  <a:schemeClr val="bg2"/>
                </a:solidFill>
                <a:latin typeface="Helvetica Neue"/>
                <a:ea typeface="Helvetica Neue"/>
                <a:cs typeface="Helvetica Neue"/>
                <a:sym typeface="Helvetica Neue"/>
              </a:rPr>
              <a:t>7</a:t>
            </a:r>
            <a:r>
              <a:rPr lang="en" sz="600" dirty="0">
                <a:solidFill>
                  <a:schemeClr val="bg2"/>
                </a:solidFill>
                <a:latin typeface="Helvetica Neue"/>
                <a:ea typeface="Helvetica Neue"/>
                <a:cs typeface="Helvetica Neue"/>
                <a:sym typeface="Helvetica Neue"/>
              </a:rPr>
              <a:t> DMI CONFIDENTIAL &amp; PROPRIETARY</a:t>
            </a:r>
          </a:p>
          <a:p>
            <a:pPr>
              <a:buClr>
                <a:srgbClr val="000000"/>
              </a:buClr>
              <a:buFont typeface="Arial"/>
              <a:buNone/>
            </a:pPr>
            <a:endParaRPr sz="600" dirty="0">
              <a:solidFill>
                <a:schemeClr val="bg2"/>
              </a:solidFill>
              <a:latin typeface="Helvetica Neue"/>
              <a:ea typeface="Helvetica Neue"/>
              <a:cs typeface="Helvetica Neue"/>
              <a:sym typeface="Helvetica Neue"/>
            </a:endParaRPr>
          </a:p>
        </p:txBody>
      </p:sp>
      <p:sp>
        <p:nvSpPr>
          <p:cNvPr id="15" name="Text Placeholder 3"/>
          <p:cNvSpPr>
            <a:spLocks noGrp="1"/>
          </p:cNvSpPr>
          <p:nvPr>
            <p:ph type="body" sz="quarter" idx="11"/>
          </p:nvPr>
        </p:nvSpPr>
        <p:spPr>
          <a:xfrm>
            <a:off x="347841" y="1132439"/>
            <a:ext cx="3150431" cy="2887721"/>
          </a:xfrm>
          <a:prstGeom prst="rect">
            <a:avLst/>
          </a:prstGeom>
        </p:spPr>
        <p:txBody>
          <a:bodyPr vert="horz" anchor="ctr"/>
          <a:lstStyle>
            <a:lvl1pPr>
              <a:defRPr sz="2000">
                <a:solidFill>
                  <a:schemeClr val="accent1"/>
                </a:solidFill>
                <a:latin typeface="Raleway"/>
                <a:ea typeface="Raleway"/>
                <a:cs typeface="Raleway"/>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a:t>Edit Master text styles</a:t>
            </a:r>
          </a:p>
        </p:txBody>
      </p:sp>
      <p:sp>
        <p:nvSpPr>
          <p:cNvPr id="16" name="Text Placeholder 6"/>
          <p:cNvSpPr>
            <a:spLocks noGrp="1"/>
          </p:cNvSpPr>
          <p:nvPr>
            <p:ph type="body" sz="quarter" idx="12" hasCustomPrompt="1"/>
          </p:nvPr>
        </p:nvSpPr>
        <p:spPr>
          <a:xfrm>
            <a:off x="4786941" y="1239529"/>
            <a:ext cx="4073925" cy="2780631"/>
          </a:xfrm>
          <a:prstGeom prst="rect">
            <a:avLst/>
          </a:prstGeom>
        </p:spPr>
        <p:txBody>
          <a:bodyPr vert="horz" anchor="ctr"/>
          <a:lstStyle>
            <a:lvl1pPr algn="ctr">
              <a:defRPr sz="1800" b="1" cap="all">
                <a:solidFill>
                  <a:schemeClr val="tx1"/>
                </a:solidFill>
                <a:latin typeface="Raleway"/>
                <a:ea typeface="Raleway"/>
                <a:cs typeface="Raleway"/>
              </a:defRPr>
            </a:lvl1pPr>
            <a:lvl2pPr algn="ctr">
              <a:defRPr sz="1800" b="1"/>
            </a:lvl2pPr>
            <a:lvl3pPr algn="ctr">
              <a:defRPr sz="1800" b="1"/>
            </a:lvl3pPr>
            <a:lvl4pPr algn="ctr">
              <a:defRPr sz="1800" b="1"/>
            </a:lvl4pPr>
            <a:lvl5pPr algn="ctr">
              <a:defRPr sz="1800" b="1"/>
            </a:lvl5pPr>
          </a:lstStyle>
          <a:p>
            <a:pPr lvl="0"/>
            <a:r>
              <a:rPr lang="en-US" dirty="0"/>
              <a:t>CLICK TO EDIT MASTER TEXT STYLES</a:t>
            </a:r>
          </a:p>
        </p:txBody>
      </p:sp>
      <p:pic>
        <p:nvPicPr>
          <p:cNvPr id="8" name="Picture 7">
            <a:extLst>
              <a:ext uri="{FF2B5EF4-FFF2-40B4-BE49-F238E27FC236}">
                <a16:creationId xmlns:a16="http://schemas.microsoft.com/office/drawing/2014/main" id="{8F5D0FB4-B313-4D1D-AA4A-C1697EBA876C}"/>
              </a:ext>
            </a:extLst>
          </p:cNvPr>
          <p:cNvPicPr>
            <a:picLocks noChangeAspect="1"/>
          </p:cNvPicPr>
          <p:nvPr userDrawn="1"/>
        </p:nvPicPr>
        <p:blipFill rotWithShape="1">
          <a:blip r:embed="rId2"/>
          <a:srcRect r="34087"/>
          <a:stretch/>
        </p:blipFill>
        <p:spPr>
          <a:xfrm>
            <a:off x="8007555" y="4649365"/>
            <a:ext cx="642733" cy="337076"/>
          </a:xfrm>
          <a:prstGeom prst="rect">
            <a:avLst/>
          </a:prstGeom>
        </p:spPr>
      </p:pic>
    </p:spTree>
    <p:extLst>
      <p:ext uri="{BB962C8B-B14F-4D97-AF65-F5344CB8AC3E}">
        <p14:creationId xmlns:p14="http://schemas.microsoft.com/office/powerpoint/2010/main" val="923340746"/>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estimonial Layout 2">
    <p:bg>
      <p:bgRef idx="1001">
        <a:schemeClr val="bg1"/>
      </p:bgRef>
    </p:bg>
    <p:spTree>
      <p:nvGrpSpPr>
        <p:cNvPr id="1" name="Shape 325"/>
        <p:cNvGrpSpPr/>
        <p:nvPr/>
      </p:nvGrpSpPr>
      <p:grpSpPr>
        <a:xfrm>
          <a:off x="0" y="0"/>
          <a:ext cx="0" cy="0"/>
          <a:chOff x="0" y="0"/>
          <a:chExt cx="0" cy="0"/>
        </a:xfrm>
      </p:grpSpPr>
      <p:sp>
        <p:nvSpPr>
          <p:cNvPr id="5" name="Shape 687"/>
          <p:cNvSpPr/>
          <p:nvPr/>
        </p:nvSpPr>
        <p:spPr>
          <a:xfrm>
            <a:off x="0" y="0"/>
            <a:ext cx="4439100" cy="5143500"/>
          </a:xfrm>
          <a:prstGeom prst="homePlate">
            <a:avLst>
              <a:gd name="adj" fmla="val 21093"/>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0" name="Shape 263"/>
          <p:cNvSpPr txBox="1">
            <a:spLocks noGrp="1"/>
          </p:cNvSpPr>
          <p:nvPr>
            <p:ph type="body" idx="10" hasCustomPrompt="1"/>
          </p:nvPr>
        </p:nvSpPr>
        <p:spPr>
          <a:xfrm>
            <a:off x="229325" y="229326"/>
            <a:ext cx="5001899" cy="425872"/>
          </a:xfrm>
          <a:prstGeom prst="rect">
            <a:avLst/>
          </a:prstGeom>
        </p:spPr>
        <p:txBody>
          <a:bodyPr lIns="91425" tIns="91425" rIns="91425" bIns="91425" anchor="t" anchorCtr="0"/>
          <a:lstStyle>
            <a:lvl1pPr rtl="0">
              <a:spcBef>
                <a:spcPts val="0"/>
              </a:spcBef>
              <a:buClr>
                <a:srgbClr val="9A9A9A"/>
              </a:buClr>
              <a:buSzPct val="100000"/>
              <a:defRPr sz="2800" b="1">
                <a:solidFill>
                  <a:schemeClr val="bg2"/>
                </a:solidFill>
                <a:latin typeface="Raleway"/>
                <a:ea typeface="Raleway"/>
                <a:cs typeface="Raleway"/>
              </a:defRPr>
            </a:lvl1pPr>
            <a:lvl2pPr rtl="0">
              <a:spcBef>
                <a:spcPts val="0"/>
              </a:spcBef>
              <a:buClr>
                <a:srgbClr val="9A9A9A"/>
              </a:buClr>
              <a:buSzPct val="100000"/>
              <a:defRPr sz="1600" b="1">
                <a:solidFill>
                  <a:srgbClr val="9A9A9A"/>
                </a:solidFill>
              </a:defRPr>
            </a:lvl2pPr>
            <a:lvl3pPr rtl="0">
              <a:spcBef>
                <a:spcPts val="0"/>
              </a:spcBef>
              <a:buClr>
                <a:srgbClr val="9A9A9A"/>
              </a:buClr>
              <a:buSzPct val="100000"/>
              <a:defRPr sz="1600" b="1">
                <a:solidFill>
                  <a:srgbClr val="9A9A9A"/>
                </a:solidFill>
              </a:defRPr>
            </a:lvl3pPr>
            <a:lvl4pPr rtl="0">
              <a:spcBef>
                <a:spcPts val="0"/>
              </a:spcBef>
              <a:buClr>
                <a:srgbClr val="9A9A9A"/>
              </a:buClr>
              <a:buSzPct val="100000"/>
              <a:defRPr sz="1600" b="1">
                <a:solidFill>
                  <a:srgbClr val="9A9A9A"/>
                </a:solidFill>
              </a:defRPr>
            </a:lvl4pPr>
            <a:lvl5pPr rtl="0">
              <a:spcBef>
                <a:spcPts val="0"/>
              </a:spcBef>
              <a:buClr>
                <a:srgbClr val="9A9A9A"/>
              </a:buClr>
              <a:buSzPct val="100000"/>
              <a:defRPr sz="1600" b="1">
                <a:solidFill>
                  <a:srgbClr val="9A9A9A"/>
                </a:solidFill>
              </a:defRPr>
            </a:lvl5pPr>
            <a:lvl6pPr rtl="0">
              <a:spcBef>
                <a:spcPts val="0"/>
              </a:spcBef>
              <a:buClr>
                <a:srgbClr val="9A9A9A"/>
              </a:buClr>
              <a:buSzPct val="100000"/>
              <a:defRPr sz="1600" b="1">
                <a:solidFill>
                  <a:srgbClr val="9A9A9A"/>
                </a:solidFill>
              </a:defRPr>
            </a:lvl6pPr>
            <a:lvl7pPr rtl="0">
              <a:spcBef>
                <a:spcPts val="0"/>
              </a:spcBef>
              <a:buClr>
                <a:srgbClr val="9A9A9A"/>
              </a:buClr>
              <a:buSzPct val="100000"/>
              <a:defRPr sz="1600" b="1">
                <a:solidFill>
                  <a:srgbClr val="9A9A9A"/>
                </a:solidFill>
              </a:defRPr>
            </a:lvl7pPr>
            <a:lvl8pPr rtl="0">
              <a:spcBef>
                <a:spcPts val="0"/>
              </a:spcBef>
              <a:buClr>
                <a:srgbClr val="9A9A9A"/>
              </a:buClr>
              <a:buSzPct val="100000"/>
              <a:defRPr sz="1600" b="1">
                <a:solidFill>
                  <a:srgbClr val="9A9A9A"/>
                </a:solidFill>
              </a:defRPr>
            </a:lvl8pPr>
            <a:lvl9pPr rtl="0">
              <a:spcBef>
                <a:spcPts val="0"/>
              </a:spcBef>
              <a:buClr>
                <a:srgbClr val="9A9A9A"/>
              </a:buClr>
              <a:buSzPct val="100000"/>
              <a:defRPr sz="1600" b="1">
                <a:solidFill>
                  <a:srgbClr val="9A9A9A"/>
                </a:solidFill>
              </a:defRPr>
            </a:lvl9pPr>
          </a:lstStyle>
          <a:p>
            <a:pPr lvl="0"/>
            <a:r>
              <a:rPr lang="en-US" dirty="0"/>
              <a:t>TESTIMONIAL</a:t>
            </a:r>
          </a:p>
        </p:txBody>
      </p:sp>
      <p:sp>
        <p:nvSpPr>
          <p:cNvPr id="12" name="Slide Number Placeholder 3"/>
          <p:cNvSpPr txBox="1">
            <a:spLocks/>
          </p:cNvSpPr>
          <p:nvPr/>
        </p:nvSpPr>
        <p:spPr>
          <a:xfrm>
            <a:off x="9644" y="4866222"/>
            <a:ext cx="603138" cy="274637"/>
          </a:xfrm>
          <a:prstGeom prst="rect">
            <a:avLst/>
          </a:prstGeom>
        </p:spPr>
        <p:txBody>
          <a:bodyPr vert="horz" lIns="91440" tIns="45720" rIns="91440" bIns="45720" rtlCol="0" anchor="ctr"/>
          <a:lstStyle>
            <a:defPPr marR="0" algn="l" rtl="0">
              <a:lnSpc>
                <a:spcPct val="100000"/>
              </a:lnSpc>
              <a:spcBef>
                <a:spcPts val="0"/>
              </a:spcBef>
              <a:spcAft>
                <a:spcPts val="0"/>
              </a:spcAft>
            </a:defPPr>
            <a:lvl1pPr marR="0" algn="l" rtl="0">
              <a:lnSpc>
                <a:spcPct val="100000"/>
              </a:lnSpc>
              <a:spcBef>
                <a:spcPts val="0"/>
              </a:spcBef>
              <a:spcAft>
                <a:spcPts val="0"/>
              </a:spcAft>
              <a:buNone/>
              <a:defRPr sz="900" b="0" i="0" u="none" strike="noStrike" cap="none" baseline="0">
                <a:solidFill>
                  <a:schemeClr val="tx2"/>
                </a:solidFill>
                <a:latin typeface="Helvetica Neue"/>
                <a:ea typeface="Arial"/>
                <a:cs typeface="Helvetica Neue"/>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95E3A436-1048-CA4E-9C3F-FCB70029503E}" type="slidenum">
              <a:rPr kumimoji="0" lang="en-US" sz="900" b="0" i="0" u="none" strike="noStrike" kern="0" cap="none" spc="0" normalizeH="0" baseline="0" noProof="0" smtClean="0">
                <a:ln>
                  <a:noFill/>
                </a:ln>
                <a:solidFill>
                  <a:srgbClr val="6C797A"/>
                </a:solidFill>
                <a:effectLst/>
                <a:uLnTx/>
                <a:uFillTx/>
                <a:latin typeface="Helvetica Neue"/>
                <a:ea typeface="Arial"/>
                <a:cs typeface="Helvetica Neue"/>
                <a:sym typeface="Arial"/>
                <a:rtl val="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0" cap="none" spc="0" normalizeH="0" baseline="0" noProof="0">
              <a:ln>
                <a:noFill/>
              </a:ln>
              <a:solidFill>
                <a:srgbClr val="6C797A"/>
              </a:solidFill>
              <a:effectLst/>
              <a:uLnTx/>
              <a:uFillTx/>
              <a:latin typeface="Helvetica Neue"/>
              <a:ea typeface="Arial"/>
              <a:cs typeface="Helvetica Neue"/>
              <a:sym typeface="Arial"/>
              <a:rtl val="0"/>
            </a:endParaRPr>
          </a:p>
        </p:txBody>
      </p:sp>
      <p:sp>
        <p:nvSpPr>
          <p:cNvPr id="14" name="Shape 148"/>
          <p:cNvSpPr txBox="1"/>
          <p:nvPr/>
        </p:nvSpPr>
        <p:spPr>
          <a:xfrm rot="5400000">
            <a:off x="-807255" y="3645653"/>
            <a:ext cx="1853399" cy="219600"/>
          </a:xfrm>
          <a:prstGeom prst="rect">
            <a:avLst/>
          </a:prstGeom>
          <a:noFill/>
          <a:ln>
            <a:noFill/>
          </a:ln>
        </p:spPr>
        <p:txBody>
          <a:bodyPr lIns="91425" tIns="91425" rIns="91425" bIns="91425" anchor="t" anchorCtr="0">
            <a:noAutofit/>
          </a:bodyPr>
          <a:lstStyle/>
          <a:p>
            <a:pPr>
              <a:buClr>
                <a:srgbClr val="000000"/>
              </a:buClr>
              <a:buSzPct val="25000"/>
              <a:buFont typeface="Helvetica Neue"/>
              <a:buNone/>
            </a:pPr>
            <a:r>
              <a:rPr lang="en" sz="600" dirty="0">
                <a:solidFill>
                  <a:schemeClr val="bg2"/>
                </a:solidFill>
                <a:latin typeface="Helvetica Neue"/>
                <a:ea typeface="Helvetica Neue"/>
                <a:cs typeface="Helvetica Neue"/>
                <a:sym typeface="Helvetica Neue"/>
              </a:rPr>
              <a:t>© 201</a:t>
            </a:r>
            <a:r>
              <a:rPr lang="en-US" sz="600" dirty="0">
                <a:solidFill>
                  <a:schemeClr val="bg2"/>
                </a:solidFill>
                <a:latin typeface="Helvetica Neue"/>
                <a:ea typeface="Helvetica Neue"/>
                <a:cs typeface="Helvetica Neue"/>
                <a:sym typeface="Helvetica Neue"/>
              </a:rPr>
              <a:t>7</a:t>
            </a:r>
            <a:r>
              <a:rPr lang="en" sz="600" dirty="0">
                <a:solidFill>
                  <a:schemeClr val="bg2"/>
                </a:solidFill>
                <a:latin typeface="Helvetica Neue"/>
                <a:ea typeface="Helvetica Neue"/>
                <a:cs typeface="Helvetica Neue"/>
                <a:sym typeface="Helvetica Neue"/>
              </a:rPr>
              <a:t> DMI CONFIDENTIAL &amp; PROPRIETARY</a:t>
            </a:r>
          </a:p>
          <a:p>
            <a:pPr>
              <a:buClr>
                <a:srgbClr val="000000"/>
              </a:buClr>
              <a:buFont typeface="Arial"/>
              <a:buNone/>
            </a:pPr>
            <a:endParaRPr sz="600" dirty="0">
              <a:solidFill>
                <a:schemeClr val="bg2"/>
              </a:solidFill>
              <a:latin typeface="Helvetica Neue"/>
              <a:ea typeface="Helvetica Neue"/>
              <a:cs typeface="Helvetica Neue"/>
              <a:sym typeface="Helvetica Neue"/>
            </a:endParaRPr>
          </a:p>
        </p:txBody>
      </p:sp>
      <p:sp>
        <p:nvSpPr>
          <p:cNvPr id="15" name="Text Placeholder 3"/>
          <p:cNvSpPr>
            <a:spLocks noGrp="1"/>
          </p:cNvSpPr>
          <p:nvPr>
            <p:ph type="body" sz="quarter" idx="11" hasCustomPrompt="1"/>
          </p:nvPr>
        </p:nvSpPr>
        <p:spPr>
          <a:xfrm>
            <a:off x="347841" y="1132439"/>
            <a:ext cx="3150431" cy="2887721"/>
          </a:xfrm>
          <a:prstGeom prst="rect">
            <a:avLst/>
          </a:prstGeom>
        </p:spPr>
        <p:txBody>
          <a:bodyPr vert="horz" anchor="ctr"/>
          <a:lstStyle>
            <a:lvl1pPr>
              <a:defRPr sz="2000">
                <a:solidFill>
                  <a:schemeClr val="accent1"/>
                </a:solidFill>
                <a:latin typeface="Raleway"/>
                <a:ea typeface="Raleway"/>
                <a:cs typeface="Raleway"/>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marL="285750" indent="-285750">
              <a:buFontTx/>
              <a:buChar char="-"/>
            </a:pPr>
            <a:r>
              <a:rPr lang="en-US" b="1" dirty="0">
                <a:solidFill>
                  <a:schemeClr val="bg2"/>
                </a:solidFill>
              </a:rPr>
              <a:t>First and Last Name, Company Name</a:t>
            </a:r>
          </a:p>
          <a:p>
            <a:r>
              <a:rPr lang="en-US" b="1" dirty="0">
                <a:solidFill>
                  <a:schemeClr val="bg2"/>
                </a:solidFill>
              </a:rPr>
              <a:t>     Title here</a:t>
            </a:r>
          </a:p>
        </p:txBody>
      </p:sp>
      <p:sp>
        <p:nvSpPr>
          <p:cNvPr id="16" name="Text Placeholder 6"/>
          <p:cNvSpPr>
            <a:spLocks noGrp="1"/>
          </p:cNvSpPr>
          <p:nvPr>
            <p:ph type="body" sz="quarter" idx="12" hasCustomPrompt="1"/>
          </p:nvPr>
        </p:nvSpPr>
        <p:spPr>
          <a:xfrm>
            <a:off x="4786941" y="1239529"/>
            <a:ext cx="4073925" cy="2780631"/>
          </a:xfrm>
          <a:prstGeom prst="rect">
            <a:avLst/>
          </a:prstGeom>
        </p:spPr>
        <p:txBody>
          <a:bodyPr vert="horz" anchor="ctr"/>
          <a:lstStyle>
            <a:lvl1pPr algn="ctr">
              <a:defRPr sz="1800" b="1" cap="all">
                <a:solidFill>
                  <a:schemeClr val="tx1"/>
                </a:solidFill>
                <a:latin typeface="Raleway"/>
                <a:ea typeface="Raleway"/>
                <a:cs typeface="Raleway"/>
              </a:defRPr>
            </a:lvl1pPr>
            <a:lvl2pPr algn="ctr">
              <a:defRPr sz="1800" b="1"/>
            </a:lvl2pPr>
            <a:lvl3pPr algn="ctr">
              <a:defRPr sz="1800" b="1"/>
            </a:lvl3pPr>
            <a:lvl4pPr algn="ctr">
              <a:defRPr sz="1800" b="1"/>
            </a:lvl4pPr>
            <a:lvl5pPr algn="ctr">
              <a:defRPr sz="1800" b="1"/>
            </a:lvl5pPr>
          </a:lstStyle>
          <a:p>
            <a:r>
              <a:rPr lang="en-US" sz="1800" b="0" cap="none" dirty="0"/>
              <a:t>“…Testimonial copy here. Testimonial copy here. Testimonial copy here. Testimonial copy here. Testimonial copy here. Testimonial copy here.</a:t>
            </a:r>
          </a:p>
          <a:p>
            <a:r>
              <a:rPr lang="en-US" sz="1800" b="0" cap="none" dirty="0"/>
              <a:t>Testimonial copy here. Testimonial copy here. Testimonial copy here.”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37469" y="229326"/>
            <a:ext cx="762000" cy="762000"/>
          </a:xfrm>
          <a:prstGeom prst="rect">
            <a:avLst/>
          </a:prstGeom>
        </p:spPr>
      </p:pic>
      <p:sp>
        <p:nvSpPr>
          <p:cNvPr id="13" name="TextBox 12"/>
          <p:cNvSpPr txBox="1"/>
          <p:nvPr userDrawn="1"/>
        </p:nvSpPr>
        <p:spPr>
          <a:xfrm>
            <a:off x="1232838" y="3657600"/>
            <a:ext cx="1481328" cy="738664"/>
          </a:xfrm>
          <a:prstGeom prst="rect">
            <a:avLst/>
          </a:prstGeom>
          <a:noFill/>
        </p:spPr>
        <p:txBody>
          <a:bodyPr wrap="square" rtlCol="0">
            <a:spAutoFit/>
          </a:bodyPr>
          <a:lstStyle/>
          <a:p>
            <a:r>
              <a:rPr lang="en-US" dirty="0">
                <a:solidFill>
                  <a:schemeClr val="bg2"/>
                </a:solidFill>
                <a:latin typeface="Raleway"/>
                <a:cs typeface="Raleway"/>
              </a:rPr>
              <a:t>Add Company Logo here, </a:t>
            </a:r>
          </a:p>
          <a:p>
            <a:r>
              <a:rPr lang="en-US" dirty="0">
                <a:solidFill>
                  <a:schemeClr val="bg2"/>
                </a:solidFill>
                <a:latin typeface="Raleway"/>
                <a:cs typeface="Raleway"/>
              </a:rPr>
              <a:t>if available.</a:t>
            </a:r>
          </a:p>
        </p:txBody>
      </p:sp>
      <p:pic>
        <p:nvPicPr>
          <p:cNvPr id="17" name="Picture 16">
            <a:extLst>
              <a:ext uri="{FF2B5EF4-FFF2-40B4-BE49-F238E27FC236}">
                <a16:creationId xmlns:a16="http://schemas.microsoft.com/office/drawing/2014/main" id="{A6E11BB3-FA30-40B5-8359-39D6B3E69339}"/>
              </a:ext>
            </a:extLst>
          </p:cNvPr>
          <p:cNvPicPr>
            <a:picLocks noChangeAspect="1"/>
          </p:cNvPicPr>
          <p:nvPr userDrawn="1"/>
        </p:nvPicPr>
        <p:blipFill rotWithShape="1">
          <a:blip r:embed="rId3"/>
          <a:srcRect r="34087"/>
          <a:stretch/>
        </p:blipFill>
        <p:spPr>
          <a:xfrm>
            <a:off x="8007555" y="4649365"/>
            <a:ext cx="642733" cy="337076"/>
          </a:xfrm>
          <a:prstGeom prst="rect">
            <a:avLst/>
          </a:prstGeom>
        </p:spPr>
      </p:pic>
    </p:spTree>
    <p:extLst>
      <p:ext uri="{BB962C8B-B14F-4D97-AF65-F5344CB8AC3E}">
        <p14:creationId xmlns:p14="http://schemas.microsoft.com/office/powerpoint/2010/main" val="338930713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DMI TEMPLATE - Cover Slide 4">
    <p:bg>
      <p:bgPr>
        <a:blipFill rotWithShape="1">
          <a:blip r:embed="rId2"/>
          <a:stretch>
            <a:fillRect/>
          </a:stretch>
        </a:blipFill>
        <a:effectLst/>
      </p:bgPr>
    </p:bg>
    <p:spTree>
      <p:nvGrpSpPr>
        <p:cNvPr id="1" name="Shape 79"/>
        <p:cNvGrpSpPr/>
        <p:nvPr/>
      </p:nvGrpSpPr>
      <p:grpSpPr>
        <a:xfrm>
          <a:off x="0" y="0"/>
          <a:ext cx="0" cy="0"/>
          <a:chOff x="0" y="0"/>
          <a:chExt cx="0" cy="0"/>
        </a:xfrm>
      </p:grpSpPr>
      <p:sp>
        <p:nvSpPr>
          <p:cNvPr id="81" name="Shape 81"/>
          <p:cNvSpPr txBox="1">
            <a:spLocks noGrp="1"/>
          </p:cNvSpPr>
          <p:nvPr>
            <p:ph type="ctrTitle" hasCustomPrompt="1"/>
          </p:nvPr>
        </p:nvSpPr>
        <p:spPr>
          <a:xfrm>
            <a:off x="685800" y="2589200"/>
            <a:ext cx="6963000" cy="1744800"/>
          </a:xfrm>
          <a:prstGeom prst="rect">
            <a:avLst/>
          </a:prstGeom>
        </p:spPr>
        <p:txBody>
          <a:bodyPr lIns="91425" tIns="91425" rIns="91425" bIns="91425" anchor="b" anchorCtr="0"/>
          <a:lstStyle>
            <a:lvl1pPr rtl="0">
              <a:spcBef>
                <a:spcPts val="0"/>
              </a:spcBef>
              <a:buClr>
                <a:schemeClr val="lt1"/>
              </a:buClr>
              <a:buSzPct val="100000"/>
              <a:buFont typeface="Raleway"/>
              <a:defRPr sz="4000">
                <a:solidFill>
                  <a:schemeClr val="lt1"/>
                </a:solidFill>
                <a:latin typeface="Raleway"/>
                <a:ea typeface="Raleway"/>
                <a:cs typeface="Raleway"/>
                <a:sym typeface="Raleway"/>
              </a:defRPr>
            </a:lvl1pPr>
            <a:lvl2pPr rtl="0">
              <a:spcBef>
                <a:spcPts val="0"/>
              </a:spcBef>
              <a:buClr>
                <a:schemeClr val="lt1"/>
              </a:buClr>
              <a:buSzPct val="100000"/>
              <a:defRPr sz="4800">
                <a:solidFill>
                  <a:schemeClr val="lt1"/>
                </a:solidFill>
              </a:defRPr>
            </a:lvl2pPr>
            <a:lvl3pPr rtl="0">
              <a:spcBef>
                <a:spcPts val="0"/>
              </a:spcBef>
              <a:buClr>
                <a:schemeClr val="lt1"/>
              </a:buClr>
              <a:buSzPct val="100000"/>
              <a:defRPr sz="4800">
                <a:solidFill>
                  <a:schemeClr val="lt1"/>
                </a:solidFill>
              </a:defRPr>
            </a:lvl3pPr>
            <a:lvl4pPr rtl="0">
              <a:spcBef>
                <a:spcPts val="0"/>
              </a:spcBef>
              <a:buClr>
                <a:schemeClr val="lt1"/>
              </a:buClr>
              <a:buSzPct val="100000"/>
              <a:defRPr sz="4800">
                <a:solidFill>
                  <a:schemeClr val="lt1"/>
                </a:solidFill>
              </a:defRPr>
            </a:lvl4pPr>
            <a:lvl5pPr rtl="0">
              <a:spcBef>
                <a:spcPts val="0"/>
              </a:spcBef>
              <a:buClr>
                <a:schemeClr val="lt1"/>
              </a:buClr>
              <a:buSzPct val="100000"/>
              <a:defRPr sz="4800">
                <a:solidFill>
                  <a:schemeClr val="lt1"/>
                </a:solidFill>
              </a:defRPr>
            </a:lvl5pPr>
            <a:lvl6pPr rtl="0">
              <a:spcBef>
                <a:spcPts val="0"/>
              </a:spcBef>
              <a:buClr>
                <a:schemeClr val="lt1"/>
              </a:buClr>
              <a:buSzPct val="100000"/>
              <a:defRPr sz="4800">
                <a:solidFill>
                  <a:schemeClr val="lt1"/>
                </a:solidFill>
              </a:defRPr>
            </a:lvl6pPr>
            <a:lvl7pPr rtl="0">
              <a:spcBef>
                <a:spcPts val="0"/>
              </a:spcBef>
              <a:buClr>
                <a:schemeClr val="lt1"/>
              </a:buClr>
              <a:buSzPct val="100000"/>
              <a:defRPr sz="4800">
                <a:solidFill>
                  <a:schemeClr val="lt1"/>
                </a:solidFill>
              </a:defRPr>
            </a:lvl7pPr>
            <a:lvl8pPr rtl="0">
              <a:spcBef>
                <a:spcPts val="0"/>
              </a:spcBef>
              <a:buClr>
                <a:schemeClr val="lt1"/>
              </a:buClr>
              <a:buSzPct val="100000"/>
              <a:defRPr sz="4800">
                <a:solidFill>
                  <a:schemeClr val="lt1"/>
                </a:solidFill>
              </a:defRPr>
            </a:lvl8pPr>
            <a:lvl9pPr rtl="0">
              <a:spcBef>
                <a:spcPts val="0"/>
              </a:spcBef>
              <a:buClr>
                <a:schemeClr val="lt1"/>
              </a:buClr>
              <a:buSzPct val="100000"/>
              <a:defRPr sz="4800">
                <a:solidFill>
                  <a:schemeClr val="lt1"/>
                </a:solidFill>
              </a:defRPr>
            </a:lvl9pPr>
          </a:lstStyle>
          <a:p>
            <a:r>
              <a:rPr lang="en-US" dirty="0"/>
              <a:t>CLICK TO EDIT MASTER TITLE STYLE</a:t>
            </a:r>
            <a:endParaRPr dirty="0"/>
          </a:p>
        </p:txBody>
      </p:sp>
      <p:sp>
        <p:nvSpPr>
          <p:cNvPr id="7" name="Shape 111"/>
          <p:cNvSpPr/>
          <p:nvPr/>
        </p:nvSpPr>
        <p:spPr>
          <a:xfrm flipH="1">
            <a:off x="6399600" y="3563101"/>
            <a:ext cx="2744399" cy="1580399"/>
          </a:xfrm>
          <a:prstGeom prst="rtTriangle">
            <a:avLst/>
          </a:prstGeom>
          <a:solidFill>
            <a:srgbClr val="FFFFFF"/>
          </a:solidFill>
          <a:ln>
            <a:noFill/>
          </a:ln>
        </p:spPr>
        <p:txBody>
          <a:bodyPr lIns="91425" tIns="91425" rIns="91425" bIns="91425" anchor="ctr" anchorCtr="0">
            <a:noAutofit/>
          </a:bodyPr>
          <a:lstStyle/>
          <a:p>
            <a:pPr>
              <a:spcBef>
                <a:spcPts val="0"/>
              </a:spcBef>
              <a:buNone/>
            </a:pPr>
            <a:endParaRPr dirty="0">
              <a:latin typeface="Raleway"/>
              <a:ea typeface="Raleway"/>
              <a:cs typeface="Raleway"/>
            </a:endParaRPr>
          </a:p>
        </p:txBody>
      </p:sp>
      <p:pic>
        <p:nvPicPr>
          <p:cNvPr id="12" name="Picture 11"/>
          <p:cNvPicPr>
            <a:picLocks noChangeAspect="1"/>
          </p:cNvPicPr>
          <p:nvPr userDrawn="1"/>
        </p:nvPicPr>
        <p:blipFill>
          <a:blip r:embed="rId3"/>
          <a:stretch>
            <a:fillRect/>
          </a:stretch>
        </p:blipFill>
        <p:spPr>
          <a:xfrm>
            <a:off x="8017055" y="4656896"/>
            <a:ext cx="957399" cy="326709"/>
          </a:xfrm>
          <a:prstGeom prst="rect">
            <a:avLst/>
          </a:prstGeom>
        </p:spPr>
      </p:pic>
    </p:spTree>
    <p:extLst>
      <p:ext uri="{BB962C8B-B14F-4D97-AF65-F5344CB8AC3E}">
        <p14:creationId xmlns:p14="http://schemas.microsoft.com/office/powerpoint/2010/main" val="16601768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MI TEMPLATE - Chart 13">
    <p:spTree>
      <p:nvGrpSpPr>
        <p:cNvPr id="1" name="Shape 370"/>
        <p:cNvGrpSpPr/>
        <p:nvPr/>
      </p:nvGrpSpPr>
      <p:grpSpPr>
        <a:xfrm>
          <a:off x="0" y="0"/>
          <a:ext cx="0" cy="0"/>
          <a:chOff x="0" y="0"/>
          <a:chExt cx="0" cy="0"/>
        </a:xfrm>
      </p:grpSpPr>
      <p:sp>
        <p:nvSpPr>
          <p:cNvPr id="371" name="Shape 371"/>
          <p:cNvSpPr/>
          <p:nvPr/>
        </p:nvSpPr>
        <p:spPr>
          <a:xfrm rot="10800000">
            <a:off x="-1285849" y="0"/>
            <a:ext cx="5376899" cy="5143499"/>
          </a:xfrm>
          <a:prstGeom prst="hexagon">
            <a:avLst>
              <a:gd name="adj" fmla="val 25000"/>
              <a:gd name="vf" fmla="val 115470"/>
            </a:avLst>
          </a:prstGeom>
          <a:solidFill>
            <a:schemeClr val="tx1"/>
          </a:solidFill>
          <a:ln>
            <a:noFill/>
          </a:ln>
        </p:spPr>
        <p:txBody>
          <a:bodyPr lIns="91425" tIns="91425" rIns="91425" bIns="91425" anchor="ctr" anchorCtr="0">
            <a:noAutofit/>
          </a:bodyPr>
          <a:lstStyle/>
          <a:p>
            <a:pPr>
              <a:spcBef>
                <a:spcPts val="0"/>
              </a:spcBef>
              <a:buNone/>
            </a:pPr>
            <a:endParaRPr dirty="0">
              <a:latin typeface="Raleway"/>
              <a:ea typeface="Raleway"/>
              <a:cs typeface="Raleway"/>
            </a:endParaRPr>
          </a:p>
        </p:txBody>
      </p:sp>
      <p:pic>
        <p:nvPicPr>
          <p:cNvPr id="372" name="Shape 372"/>
          <p:cNvPicPr preferRelativeResize="0"/>
          <p:nvPr/>
        </p:nvPicPr>
        <p:blipFill>
          <a:blip r:embed="rId2">
            <a:alphaModFix amt="89000"/>
          </a:blip>
          <a:stretch>
            <a:fillRect/>
          </a:stretch>
        </p:blipFill>
        <p:spPr>
          <a:xfrm>
            <a:off x="4848225" y="448225"/>
            <a:ext cx="3674049" cy="4247050"/>
          </a:xfrm>
          <a:prstGeom prst="rect">
            <a:avLst/>
          </a:prstGeom>
          <a:noFill/>
          <a:ln>
            <a:noFill/>
          </a:ln>
        </p:spPr>
      </p:pic>
      <p:sp>
        <p:nvSpPr>
          <p:cNvPr id="4" name="Text Placeholder 3"/>
          <p:cNvSpPr>
            <a:spLocks noGrp="1"/>
          </p:cNvSpPr>
          <p:nvPr>
            <p:ph type="body" sz="quarter" idx="10"/>
          </p:nvPr>
        </p:nvSpPr>
        <p:spPr>
          <a:xfrm>
            <a:off x="347842" y="1132439"/>
            <a:ext cx="2791088" cy="2887721"/>
          </a:xfrm>
          <a:prstGeom prst="rect">
            <a:avLst/>
          </a:prstGeom>
        </p:spPr>
        <p:txBody>
          <a:bodyPr vert="horz" anchor="ctr"/>
          <a:lstStyle>
            <a:lvl1pPr>
              <a:defRPr sz="2000">
                <a:solidFill>
                  <a:schemeClr val="bg1"/>
                </a:solidFill>
                <a:latin typeface="Raleway"/>
                <a:ea typeface="Raleway"/>
                <a:cs typeface="Raleway"/>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a:t>Edit Master text styles</a:t>
            </a:r>
          </a:p>
        </p:txBody>
      </p:sp>
      <p:sp>
        <p:nvSpPr>
          <p:cNvPr id="7" name="Text Placeholder 6"/>
          <p:cNvSpPr>
            <a:spLocks noGrp="1"/>
          </p:cNvSpPr>
          <p:nvPr>
            <p:ph type="body" sz="quarter" idx="11" hasCustomPrompt="1"/>
          </p:nvPr>
        </p:nvSpPr>
        <p:spPr>
          <a:xfrm>
            <a:off x="5492750" y="1901522"/>
            <a:ext cx="2393950" cy="1358900"/>
          </a:xfrm>
          <a:prstGeom prst="rect">
            <a:avLst/>
          </a:prstGeom>
        </p:spPr>
        <p:txBody>
          <a:bodyPr vert="horz" anchor="ctr"/>
          <a:lstStyle>
            <a:lvl1pPr algn="ctr">
              <a:defRPr sz="1800" b="1" cap="all">
                <a:solidFill>
                  <a:srgbClr val="C11F2F"/>
                </a:solidFill>
                <a:latin typeface="Raleway"/>
                <a:ea typeface="Raleway"/>
                <a:cs typeface="Raleway"/>
              </a:defRPr>
            </a:lvl1pPr>
            <a:lvl2pPr algn="ctr">
              <a:defRPr sz="1800" b="1"/>
            </a:lvl2pPr>
            <a:lvl3pPr algn="ctr">
              <a:defRPr sz="1800" b="1"/>
            </a:lvl3pPr>
            <a:lvl4pPr algn="ctr">
              <a:defRPr sz="1800" b="1"/>
            </a:lvl4pPr>
            <a:lvl5pPr algn="ctr">
              <a:defRPr sz="1800" b="1"/>
            </a:lvl5pPr>
          </a:lstStyle>
          <a:p>
            <a:pPr lvl="0"/>
            <a:r>
              <a:rPr lang="en-US" dirty="0"/>
              <a:t>CLICK TO EDIT MASTER TEXT STYLES</a:t>
            </a:r>
          </a:p>
        </p:txBody>
      </p:sp>
      <p:sp>
        <p:nvSpPr>
          <p:cNvPr id="9" name="Shape 148"/>
          <p:cNvSpPr txBox="1"/>
          <p:nvPr/>
        </p:nvSpPr>
        <p:spPr>
          <a:xfrm rot="5400000">
            <a:off x="-807255" y="3645653"/>
            <a:ext cx="1853399" cy="2196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Helvetica Neue"/>
              <a:buNone/>
            </a:pPr>
            <a:r>
              <a:rPr lang="en" sz="600" b="0" i="0" u="none" strike="noStrike" cap="none" baseline="0" dirty="0">
                <a:solidFill>
                  <a:schemeClr val="bg2"/>
                </a:solidFill>
                <a:latin typeface="Helvetica Neue"/>
                <a:ea typeface="Helvetica Neue"/>
                <a:cs typeface="Helvetica Neue"/>
                <a:sym typeface="Helvetica Neue"/>
              </a:rPr>
              <a:t>© 201</a:t>
            </a:r>
            <a:r>
              <a:rPr lang="en-US" sz="600" dirty="0">
                <a:solidFill>
                  <a:schemeClr val="bg2"/>
                </a:solidFill>
                <a:latin typeface="Helvetica Neue"/>
                <a:ea typeface="Helvetica Neue"/>
                <a:cs typeface="Helvetica Neue"/>
                <a:sym typeface="Helvetica Neue"/>
              </a:rPr>
              <a:t>7</a:t>
            </a:r>
            <a:r>
              <a:rPr lang="en" sz="600" dirty="0">
                <a:solidFill>
                  <a:schemeClr val="bg2"/>
                </a:solidFill>
                <a:latin typeface="Helvetica Neue"/>
                <a:ea typeface="Helvetica Neue"/>
                <a:cs typeface="Helvetica Neue"/>
                <a:sym typeface="Helvetica Neue"/>
              </a:rPr>
              <a:t> </a:t>
            </a:r>
            <a:r>
              <a:rPr lang="en" sz="600" b="0" i="0" u="none" strike="noStrike" cap="none" baseline="0" dirty="0">
                <a:solidFill>
                  <a:schemeClr val="bg2"/>
                </a:solidFill>
                <a:latin typeface="Helvetica Neue"/>
                <a:ea typeface="Helvetica Neue"/>
                <a:cs typeface="Helvetica Neue"/>
                <a:sym typeface="Helvetica Neue"/>
              </a:rPr>
              <a:t>DMI </a:t>
            </a:r>
            <a:r>
              <a:rPr lang="en" sz="600" dirty="0">
                <a:solidFill>
                  <a:schemeClr val="bg2"/>
                </a:solidFill>
                <a:latin typeface="Helvetica Neue"/>
                <a:ea typeface="Helvetica Neue"/>
                <a:cs typeface="Helvetica Neue"/>
                <a:sym typeface="Helvetica Neue"/>
              </a:rPr>
              <a:t>CONFIDENTIAL &amp; PROPRIETARY</a:t>
            </a:r>
          </a:p>
          <a:p>
            <a:pPr marL="0" marR="0" lvl="0" indent="0" rtl="0">
              <a:lnSpc>
                <a:spcPct val="100000"/>
              </a:lnSpc>
              <a:spcBef>
                <a:spcPts val="0"/>
              </a:spcBef>
              <a:spcAft>
                <a:spcPts val="0"/>
              </a:spcAft>
              <a:buClr>
                <a:srgbClr val="000000"/>
              </a:buClr>
              <a:buFont typeface="Arial"/>
              <a:buNone/>
            </a:pPr>
            <a:endParaRPr sz="600" b="0" i="0" u="none" strike="noStrike" cap="none" baseline="0" dirty="0">
              <a:solidFill>
                <a:schemeClr val="bg2"/>
              </a:solidFill>
              <a:latin typeface="Helvetica Neue"/>
              <a:ea typeface="Helvetica Neue"/>
              <a:cs typeface="Helvetica Neue"/>
              <a:sym typeface="Helvetica Neue"/>
            </a:endParaRPr>
          </a:p>
        </p:txBody>
      </p:sp>
      <p:sp>
        <p:nvSpPr>
          <p:cNvPr id="8" name="Slide Number Placeholder 3"/>
          <p:cNvSpPr>
            <a:spLocks noGrp="1"/>
          </p:cNvSpPr>
          <p:nvPr>
            <p:ph type="sldNum" sz="quarter" idx="4"/>
          </p:nvPr>
        </p:nvSpPr>
        <p:spPr>
          <a:xfrm>
            <a:off x="9644" y="4866222"/>
            <a:ext cx="603138" cy="274637"/>
          </a:xfrm>
          <a:prstGeom prst="rect">
            <a:avLst/>
          </a:prstGeom>
        </p:spPr>
        <p:txBody>
          <a:bodyPr vert="horz" lIns="91440" tIns="45720" rIns="91440" bIns="45720" rtlCol="0" anchor="ctr"/>
          <a:lstStyle>
            <a:lvl1pPr algn="l">
              <a:defRPr sz="900">
                <a:solidFill>
                  <a:srgbClr val="FFFFFF"/>
                </a:solidFill>
                <a:latin typeface="Helvetica Neue"/>
                <a:cs typeface="Helvetica Neue"/>
              </a:defRPr>
            </a:lvl1pPr>
          </a:lstStyle>
          <a:p>
            <a:fld id="{95E3A436-1048-CA4E-9C3F-FCB70029503E}" type="slidenum">
              <a:rPr lang="en-US" smtClean="0"/>
              <a:pPr/>
              <a:t>‹#›</a:t>
            </a:fld>
            <a:endParaRPr lang="en-US"/>
          </a:p>
        </p:txBody>
      </p:sp>
    </p:spTree>
    <p:extLst>
      <p:ext uri="{BB962C8B-B14F-4D97-AF65-F5344CB8AC3E}">
        <p14:creationId xmlns:p14="http://schemas.microsoft.com/office/powerpoint/2010/main" val="2123401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MI TEMPLATE - Chart 14">
    <p:spTree>
      <p:nvGrpSpPr>
        <p:cNvPr id="1" name="Shape 373"/>
        <p:cNvGrpSpPr/>
        <p:nvPr/>
      </p:nvGrpSpPr>
      <p:grpSpPr>
        <a:xfrm>
          <a:off x="0" y="0"/>
          <a:ext cx="0" cy="0"/>
          <a:chOff x="0" y="0"/>
          <a:chExt cx="0" cy="0"/>
        </a:xfrm>
      </p:grpSpPr>
      <p:pic>
        <p:nvPicPr>
          <p:cNvPr id="374" name="Shape 374"/>
          <p:cNvPicPr preferRelativeResize="0"/>
          <p:nvPr/>
        </p:nvPicPr>
        <p:blipFill>
          <a:blip r:embed="rId2">
            <a:alphaModFix amt="89000"/>
          </a:blip>
          <a:stretch>
            <a:fillRect/>
          </a:stretch>
        </p:blipFill>
        <p:spPr>
          <a:xfrm>
            <a:off x="2734975" y="448225"/>
            <a:ext cx="3674049" cy="4247050"/>
          </a:xfrm>
          <a:prstGeom prst="rect">
            <a:avLst/>
          </a:prstGeom>
          <a:noFill/>
          <a:ln>
            <a:noFill/>
          </a:ln>
        </p:spPr>
      </p:pic>
      <p:sp>
        <p:nvSpPr>
          <p:cNvPr id="3" name="Text Placeholder 6"/>
          <p:cNvSpPr>
            <a:spLocks noGrp="1"/>
          </p:cNvSpPr>
          <p:nvPr>
            <p:ph type="body" sz="quarter" idx="11" hasCustomPrompt="1"/>
          </p:nvPr>
        </p:nvSpPr>
        <p:spPr>
          <a:xfrm>
            <a:off x="3381429" y="1909611"/>
            <a:ext cx="2393950" cy="1358900"/>
          </a:xfrm>
          <a:prstGeom prst="rect">
            <a:avLst/>
          </a:prstGeom>
        </p:spPr>
        <p:txBody>
          <a:bodyPr vert="horz" anchor="ctr"/>
          <a:lstStyle>
            <a:lvl1pPr algn="ctr">
              <a:defRPr sz="1800" b="1" cap="all">
                <a:solidFill>
                  <a:schemeClr val="accent1"/>
                </a:solidFill>
                <a:latin typeface="Raleway"/>
                <a:ea typeface="Raleway"/>
                <a:cs typeface="Raleway"/>
              </a:defRPr>
            </a:lvl1pPr>
            <a:lvl2pPr algn="ctr">
              <a:defRPr sz="1800" b="1"/>
            </a:lvl2pPr>
            <a:lvl3pPr algn="ctr">
              <a:defRPr sz="1800" b="1"/>
            </a:lvl3pPr>
            <a:lvl4pPr algn="ctr">
              <a:defRPr sz="1800" b="1"/>
            </a:lvl4pPr>
            <a:lvl5pPr algn="ctr">
              <a:defRPr sz="1800" b="1"/>
            </a:lvl5pPr>
          </a:lstStyle>
          <a:p>
            <a:pPr lvl="0"/>
            <a:r>
              <a:rPr lang="en-US" dirty="0"/>
              <a:t>CLICK TO EDIT MASTER TEXT STYLES</a:t>
            </a:r>
          </a:p>
        </p:txBody>
      </p:sp>
      <p:sp>
        <p:nvSpPr>
          <p:cNvPr id="4" name="Shape 263"/>
          <p:cNvSpPr txBox="1">
            <a:spLocks noGrp="1"/>
          </p:cNvSpPr>
          <p:nvPr>
            <p:ph type="body" idx="10" hasCustomPrompt="1"/>
          </p:nvPr>
        </p:nvSpPr>
        <p:spPr>
          <a:xfrm>
            <a:off x="229325" y="229326"/>
            <a:ext cx="5001899" cy="425872"/>
          </a:xfrm>
          <a:prstGeom prst="rect">
            <a:avLst/>
          </a:prstGeom>
        </p:spPr>
        <p:txBody>
          <a:bodyPr lIns="91425" tIns="91425" rIns="91425" bIns="91425" anchor="t" anchorCtr="0"/>
          <a:lstStyle>
            <a:lvl1pPr rtl="0">
              <a:spcBef>
                <a:spcPts val="0"/>
              </a:spcBef>
              <a:buClr>
                <a:srgbClr val="9A9A9A"/>
              </a:buClr>
              <a:buSzPct val="100000"/>
              <a:defRPr sz="1400" b="1">
                <a:solidFill>
                  <a:schemeClr val="bg2"/>
                </a:solidFill>
                <a:latin typeface="Raleway"/>
                <a:ea typeface="Raleway"/>
                <a:cs typeface="Raleway"/>
              </a:defRPr>
            </a:lvl1pPr>
            <a:lvl2pPr rtl="0">
              <a:spcBef>
                <a:spcPts val="0"/>
              </a:spcBef>
              <a:buClr>
                <a:srgbClr val="9A9A9A"/>
              </a:buClr>
              <a:buSzPct val="100000"/>
              <a:defRPr sz="1600" b="1">
                <a:solidFill>
                  <a:srgbClr val="9A9A9A"/>
                </a:solidFill>
              </a:defRPr>
            </a:lvl2pPr>
            <a:lvl3pPr rtl="0">
              <a:spcBef>
                <a:spcPts val="0"/>
              </a:spcBef>
              <a:buClr>
                <a:srgbClr val="9A9A9A"/>
              </a:buClr>
              <a:buSzPct val="100000"/>
              <a:defRPr sz="1600" b="1">
                <a:solidFill>
                  <a:srgbClr val="9A9A9A"/>
                </a:solidFill>
              </a:defRPr>
            </a:lvl3pPr>
            <a:lvl4pPr rtl="0">
              <a:spcBef>
                <a:spcPts val="0"/>
              </a:spcBef>
              <a:buClr>
                <a:srgbClr val="9A9A9A"/>
              </a:buClr>
              <a:buSzPct val="100000"/>
              <a:defRPr sz="1600" b="1">
                <a:solidFill>
                  <a:srgbClr val="9A9A9A"/>
                </a:solidFill>
              </a:defRPr>
            </a:lvl4pPr>
            <a:lvl5pPr rtl="0">
              <a:spcBef>
                <a:spcPts val="0"/>
              </a:spcBef>
              <a:buClr>
                <a:srgbClr val="9A9A9A"/>
              </a:buClr>
              <a:buSzPct val="100000"/>
              <a:defRPr sz="1600" b="1">
                <a:solidFill>
                  <a:srgbClr val="9A9A9A"/>
                </a:solidFill>
              </a:defRPr>
            </a:lvl5pPr>
            <a:lvl6pPr rtl="0">
              <a:spcBef>
                <a:spcPts val="0"/>
              </a:spcBef>
              <a:buClr>
                <a:srgbClr val="9A9A9A"/>
              </a:buClr>
              <a:buSzPct val="100000"/>
              <a:defRPr sz="1600" b="1">
                <a:solidFill>
                  <a:srgbClr val="9A9A9A"/>
                </a:solidFill>
              </a:defRPr>
            </a:lvl6pPr>
            <a:lvl7pPr rtl="0">
              <a:spcBef>
                <a:spcPts val="0"/>
              </a:spcBef>
              <a:buClr>
                <a:srgbClr val="9A9A9A"/>
              </a:buClr>
              <a:buSzPct val="100000"/>
              <a:defRPr sz="1600" b="1">
                <a:solidFill>
                  <a:srgbClr val="9A9A9A"/>
                </a:solidFill>
              </a:defRPr>
            </a:lvl7pPr>
            <a:lvl8pPr rtl="0">
              <a:spcBef>
                <a:spcPts val="0"/>
              </a:spcBef>
              <a:buClr>
                <a:srgbClr val="9A9A9A"/>
              </a:buClr>
              <a:buSzPct val="100000"/>
              <a:defRPr sz="1600" b="1">
                <a:solidFill>
                  <a:srgbClr val="9A9A9A"/>
                </a:solidFill>
              </a:defRPr>
            </a:lvl8pPr>
            <a:lvl9pPr rtl="0">
              <a:spcBef>
                <a:spcPts val="0"/>
              </a:spcBef>
              <a:buClr>
                <a:srgbClr val="9A9A9A"/>
              </a:buClr>
              <a:buSzPct val="100000"/>
              <a:defRPr sz="1600" b="1">
                <a:solidFill>
                  <a:srgbClr val="9A9A9A"/>
                </a:solidFill>
              </a:defRPr>
            </a:lvl9pPr>
          </a:lstStyle>
          <a:p>
            <a:pPr lvl="0"/>
            <a:r>
              <a:rPr lang="en-US" dirty="0"/>
              <a:t>CLICK TO EDIT MASTER TEXT STYLES</a:t>
            </a:r>
          </a:p>
        </p:txBody>
      </p:sp>
      <p:sp>
        <p:nvSpPr>
          <p:cNvPr id="5" name="Text Placeholder 6"/>
          <p:cNvSpPr>
            <a:spLocks noGrp="1"/>
          </p:cNvSpPr>
          <p:nvPr>
            <p:ph type="body" sz="quarter" idx="12" hasCustomPrompt="1"/>
          </p:nvPr>
        </p:nvSpPr>
        <p:spPr>
          <a:xfrm>
            <a:off x="259096" y="1512616"/>
            <a:ext cx="2393950" cy="2135457"/>
          </a:xfrm>
          <a:prstGeom prst="rect">
            <a:avLst/>
          </a:prstGeom>
        </p:spPr>
        <p:txBody>
          <a:bodyPr vert="horz" anchor="ctr"/>
          <a:lstStyle>
            <a:lvl1pPr marL="0" marR="0" indent="0" algn="r" defTabSz="914400" rtl="0" eaLnBrk="1" fontAlgn="auto" latinLnBrk="0" hangingPunct="1">
              <a:lnSpc>
                <a:spcPct val="100000"/>
              </a:lnSpc>
              <a:spcBef>
                <a:spcPts val="600"/>
              </a:spcBef>
              <a:spcAft>
                <a:spcPts val="0"/>
              </a:spcAft>
              <a:buClr>
                <a:srgbClr val="434343"/>
              </a:buClr>
              <a:buSzPct val="100000"/>
              <a:buFont typeface="Raleway"/>
              <a:buNone/>
              <a:tabLst/>
              <a:defRPr sz="1200" b="1">
                <a:solidFill>
                  <a:schemeClr val="tx1"/>
                </a:solidFill>
                <a:latin typeface="Raleway"/>
                <a:ea typeface="Raleway"/>
                <a:cs typeface="Raleway"/>
              </a:defRPr>
            </a:lvl1pPr>
            <a:lvl2pPr algn="ctr">
              <a:defRPr sz="1800" b="1"/>
            </a:lvl2pPr>
            <a:lvl3pPr algn="ctr">
              <a:defRPr sz="1800" b="1"/>
            </a:lvl3pPr>
            <a:lvl4pPr algn="ctr">
              <a:defRPr sz="1800" b="1"/>
            </a:lvl4pPr>
            <a:lvl5pPr algn="ctr">
              <a:defRPr sz="1800" b="1"/>
            </a:lvl5pPr>
          </a:lstStyle>
          <a:p>
            <a:pPr lvl="0"/>
            <a:r>
              <a:rPr lang="en-US" dirty="0"/>
              <a:t>CLICK TO EDIT MASTER TEXT STYLES</a:t>
            </a:r>
          </a:p>
          <a:p>
            <a:pPr marL="0" marR="0" lvl="0" indent="0" algn="r" defTabSz="914400" rtl="0" eaLnBrk="1" fontAlgn="auto" latinLnBrk="0" hangingPunct="1">
              <a:lnSpc>
                <a:spcPct val="100000"/>
              </a:lnSpc>
              <a:spcBef>
                <a:spcPts val="600"/>
              </a:spcBef>
              <a:spcAft>
                <a:spcPts val="0"/>
              </a:spcAft>
              <a:buClr>
                <a:srgbClr val="434343"/>
              </a:buClr>
              <a:buSzPct val="100000"/>
              <a:buFont typeface="Raleway"/>
              <a:buNone/>
              <a:tabLst/>
              <a:defRPr/>
            </a:pPr>
            <a:r>
              <a:rPr lang="en-US" dirty="0"/>
              <a:t>CLICK TO EDIT MASTER TEXT STYLES</a:t>
            </a:r>
          </a:p>
          <a:p>
            <a:pPr marL="0" marR="0" lvl="0" indent="0" algn="r" defTabSz="914400" rtl="0" eaLnBrk="1" fontAlgn="auto" latinLnBrk="0" hangingPunct="1">
              <a:lnSpc>
                <a:spcPct val="100000"/>
              </a:lnSpc>
              <a:spcBef>
                <a:spcPts val="600"/>
              </a:spcBef>
              <a:spcAft>
                <a:spcPts val="0"/>
              </a:spcAft>
              <a:buClr>
                <a:srgbClr val="434343"/>
              </a:buClr>
              <a:buSzPct val="100000"/>
              <a:buFont typeface="Raleway"/>
              <a:buNone/>
              <a:tabLst/>
              <a:defRPr/>
            </a:pPr>
            <a:r>
              <a:rPr lang="en-US" dirty="0"/>
              <a:t>CLICK TO EDIT MASTER TEXT STYLES</a:t>
            </a:r>
          </a:p>
          <a:p>
            <a:pPr marL="0" marR="0" lvl="0" indent="0" algn="r" defTabSz="914400" rtl="0" eaLnBrk="1" fontAlgn="auto" latinLnBrk="0" hangingPunct="1">
              <a:lnSpc>
                <a:spcPct val="100000"/>
              </a:lnSpc>
              <a:spcBef>
                <a:spcPts val="600"/>
              </a:spcBef>
              <a:spcAft>
                <a:spcPts val="0"/>
              </a:spcAft>
              <a:buClr>
                <a:srgbClr val="434343"/>
              </a:buClr>
              <a:buSzPct val="100000"/>
              <a:buFont typeface="Raleway"/>
              <a:buNone/>
              <a:tabLst/>
              <a:defRPr/>
            </a:pPr>
            <a:r>
              <a:rPr lang="en-US" dirty="0"/>
              <a:t>CLICK TO EDIT MASTER TEXT STYLES</a:t>
            </a:r>
          </a:p>
        </p:txBody>
      </p:sp>
      <p:sp>
        <p:nvSpPr>
          <p:cNvPr id="6" name="Text Placeholder 6"/>
          <p:cNvSpPr>
            <a:spLocks noGrp="1"/>
          </p:cNvSpPr>
          <p:nvPr>
            <p:ph type="body" sz="quarter" idx="13" hasCustomPrompt="1"/>
          </p:nvPr>
        </p:nvSpPr>
        <p:spPr>
          <a:xfrm>
            <a:off x="6487897" y="1512616"/>
            <a:ext cx="2393950" cy="2135457"/>
          </a:xfrm>
          <a:prstGeom prst="rect">
            <a:avLst/>
          </a:prstGeom>
        </p:spPr>
        <p:txBody>
          <a:bodyPr vert="horz" anchor="ctr"/>
          <a:lstStyle>
            <a:lvl1pPr marL="0" marR="0" indent="0" algn="l" defTabSz="914400" rtl="0" eaLnBrk="1" fontAlgn="auto" latinLnBrk="0" hangingPunct="1">
              <a:lnSpc>
                <a:spcPct val="100000"/>
              </a:lnSpc>
              <a:spcBef>
                <a:spcPts val="600"/>
              </a:spcBef>
              <a:spcAft>
                <a:spcPts val="0"/>
              </a:spcAft>
              <a:buClr>
                <a:srgbClr val="434343"/>
              </a:buClr>
              <a:buSzPct val="100000"/>
              <a:buFont typeface="Raleway"/>
              <a:buNone/>
              <a:tabLst/>
              <a:defRPr sz="1200" b="1">
                <a:solidFill>
                  <a:schemeClr val="tx1"/>
                </a:solidFill>
                <a:latin typeface="Raleway"/>
                <a:ea typeface="Raleway"/>
                <a:cs typeface="Raleway"/>
              </a:defRPr>
            </a:lvl1pPr>
            <a:lvl2pPr algn="ctr">
              <a:defRPr sz="1800" b="1"/>
            </a:lvl2pPr>
            <a:lvl3pPr algn="ctr">
              <a:defRPr sz="1800" b="1"/>
            </a:lvl3pPr>
            <a:lvl4pPr algn="ctr">
              <a:defRPr sz="1800" b="1"/>
            </a:lvl4pPr>
            <a:lvl5pPr algn="ctr">
              <a:defRPr sz="1800" b="1"/>
            </a:lvl5pPr>
          </a:lstStyle>
          <a:p>
            <a:pPr lvl="0"/>
            <a:r>
              <a:rPr lang="en-US" dirty="0"/>
              <a:t>CLICK TO EDIT MASTER TEXT STYLES</a:t>
            </a:r>
          </a:p>
          <a:p>
            <a:pPr marL="0" marR="0" lvl="0" indent="0" algn="l" defTabSz="914400" rtl="0" eaLnBrk="1" fontAlgn="auto" latinLnBrk="0" hangingPunct="1">
              <a:lnSpc>
                <a:spcPct val="100000"/>
              </a:lnSpc>
              <a:spcBef>
                <a:spcPts val="600"/>
              </a:spcBef>
              <a:spcAft>
                <a:spcPts val="0"/>
              </a:spcAft>
              <a:buClr>
                <a:srgbClr val="434343"/>
              </a:buClr>
              <a:buSzPct val="100000"/>
              <a:buFont typeface="Raleway"/>
              <a:buNone/>
              <a:tabLst/>
              <a:defRPr/>
            </a:pPr>
            <a:r>
              <a:rPr lang="en-US" dirty="0"/>
              <a:t>CLICK TO EDIT MASTER TEXT STYLES</a:t>
            </a:r>
          </a:p>
          <a:p>
            <a:pPr marL="0" marR="0" lvl="0" indent="0" algn="l" defTabSz="914400" rtl="0" eaLnBrk="1" fontAlgn="auto" latinLnBrk="0" hangingPunct="1">
              <a:lnSpc>
                <a:spcPct val="100000"/>
              </a:lnSpc>
              <a:spcBef>
                <a:spcPts val="600"/>
              </a:spcBef>
              <a:spcAft>
                <a:spcPts val="0"/>
              </a:spcAft>
              <a:buClr>
                <a:srgbClr val="434343"/>
              </a:buClr>
              <a:buSzPct val="100000"/>
              <a:buFont typeface="Raleway"/>
              <a:buNone/>
              <a:tabLst/>
              <a:defRPr/>
            </a:pPr>
            <a:r>
              <a:rPr lang="en-US" dirty="0"/>
              <a:t>CLICK TO EDIT MASTER TEXT STYLES</a:t>
            </a:r>
          </a:p>
          <a:p>
            <a:pPr marL="0" marR="0" lvl="0" indent="0" algn="l" defTabSz="914400" rtl="0" eaLnBrk="1" fontAlgn="auto" latinLnBrk="0" hangingPunct="1">
              <a:lnSpc>
                <a:spcPct val="100000"/>
              </a:lnSpc>
              <a:spcBef>
                <a:spcPts val="600"/>
              </a:spcBef>
              <a:spcAft>
                <a:spcPts val="0"/>
              </a:spcAft>
              <a:buClr>
                <a:srgbClr val="434343"/>
              </a:buClr>
              <a:buSzPct val="100000"/>
              <a:buFont typeface="Raleway"/>
              <a:buNone/>
              <a:tabLst/>
              <a:defRPr/>
            </a:pPr>
            <a:r>
              <a:rPr lang="en-US" dirty="0"/>
              <a:t>CLICK TO EDIT MASTER TEXT STYLES</a:t>
            </a:r>
          </a:p>
        </p:txBody>
      </p:sp>
      <p:sp>
        <p:nvSpPr>
          <p:cNvPr id="7" name="Slide Number Placeholder 3"/>
          <p:cNvSpPr>
            <a:spLocks noGrp="1"/>
          </p:cNvSpPr>
          <p:nvPr>
            <p:ph type="sldNum" sz="quarter" idx="4"/>
          </p:nvPr>
        </p:nvSpPr>
        <p:spPr>
          <a:xfrm>
            <a:off x="9644" y="4866222"/>
            <a:ext cx="603138" cy="274637"/>
          </a:xfrm>
          <a:prstGeom prst="rect">
            <a:avLst/>
          </a:prstGeom>
        </p:spPr>
        <p:txBody>
          <a:bodyPr vert="horz" lIns="91440" tIns="45720" rIns="91440" bIns="45720" rtlCol="0" anchor="ctr"/>
          <a:lstStyle>
            <a:lvl1pPr algn="l">
              <a:defRPr sz="900">
                <a:solidFill>
                  <a:schemeClr val="bg2"/>
                </a:solidFill>
                <a:latin typeface="Helvetica Neue"/>
                <a:cs typeface="Helvetica Neue"/>
              </a:defRPr>
            </a:lvl1pPr>
          </a:lstStyle>
          <a:p>
            <a:fld id="{95E3A436-1048-CA4E-9C3F-FCB70029503E}" type="slidenum">
              <a:rPr lang="en-US" smtClean="0"/>
              <a:pPr/>
              <a:t>‹#›</a:t>
            </a:fld>
            <a:endParaRPr lang="en-US"/>
          </a:p>
        </p:txBody>
      </p:sp>
    </p:spTree>
    <p:extLst>
      <p:ext uri="{BB962C8B-B14F-4D97-AF65-F5344CB8AC3E}">
        <p14:creationId xmlns:p14="http://schemas.microsoft.com/office/powerpoint/2010/main" val="18307986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DMI TEMPLATE - Chart 15">
    <p:spTree>
      <p:nvGrpSpPr>
        <p:cNvPr id="1" name="Shape 375"/>
        <p:cNvGrpSpPr/>
        <p:nvPr/>
      </p:nvGrpSpPr>
      <p:grpSpPr>
        <a:xfrm>
          <a:off x="0" y="0"/>
          <a:ext cx="0" cy="0"/>
          <a:chOff x="0" y="0"/>
          <a:chExt cx="0" cy="0"/>
        </a:xfrm>
      </p:grpSpPr>
      <p:cxnSp>
        <p:nvCxnSpPr>
          <p:cNvPr id="376" name="Shape 376"/>
          <p:cNvCxnSpPr/>
          <p:nvPr/>
        </p:nvCxnSpPr>
        <p:spPr>
          <a:xfrm>
            <a:off x="527050" y="1495375"/>
            <a:ext cx="2514600" cy="0"/>
          </a:xfrm>
          <a:prstGeom prst="straightConnector1">
            <a:avLst/>
          </a:prstGeom>
          <a:noFill/>
          <a:ln w="19050" cap="flat">
            <a:solidFill>
              <a:srgbClr val="D8D8D8"/>
            </a:solidFill>
            <a:prstDash val="solid"/>
            <a:round/>
            <a:headEnd type="oval" w="lg" len="lg"/>
            <a:tailEnd type="none" w="lg" len="lg"/>
          </a:ln>
        </p:spPr>
      </p:cxnSp>
      <p:cxnSp>
        <p:nvCxnSpPr>
          <p:cNvPr id="377" name="Shape 377"/>
          <p:cNvCxnSpPr/>
          <p:nvPr/>
        </p:nvCxnSpPr>
        <p:spPr>
          <a:xfrm>
            <a:off x="527050" y="2231975"/>
            <a:ext cx="2514600" cy="0"/>
          </a:xfrm>
          <a:prstGeom prst="straightConnector1">
            <a:avLst/>
          </a:prstGeom>
          <a:noFill/>
          <a:ln w="19050" cap="flat">
            <a:solidFill>
              <a:srgbClr val="D8D8D8"/>
            </a:solidFill>
            <a:prstDash val="solid"/>
            <a:round/>
            <a:headEnd type="oval" w="lg" len="lg"/>
            <a:tailEnd type="none" w="lg" len="lg"/>
          </a:ln>
        </p:spPr>
      </p:cxnSp>
      <p:cxnSp>
        <p:nvCxnSpPr>
          <p:cNvPr id="378" name="Shape 378"/>
          <p:cNvCxnSpPr/>
          <p:nvPr/>
        </p:nvCxnSpPr>
        <p:spPr>
          <a:xfrm>
            <a:off x="527050" y="2968575"/>
            <a:ext cx="2514600" cy="0"/>
          </a:xfrm>
          <a:prstGeom prst="straightConnector1">
            <a:avLst/>
          </a:prstGeom>
          <a:noFill/>
          <a:ln w="19050" cap="flat">
            <a:solidFill>
              <a:srgbClr val="D8D8D8"/>
            </a:solidFill>
            <a:prstDash val="solid"/>
            <a:round/>
            <a:headEnd type="oval" w="lg" len="lg"/>
            <a:tailEnd type="none" w="lg" len="lg"/>
          </a:ln>
        </p:spPr>
      </p:cxnSp>
      <p:cxnSp>
        <p:nvCxnSpPr>
          <p:cNvPr id="379" name="Shape 379"/>
          <p:cNvCxnSpPr/>
          <p:nvPr/>
        </p:nvCxnSpPr>
        <p:spPr>
          <a:xfrm>
            <a:off x="527050" y="3705175"/>
            <a:ext cx="2514600" cy="0"/>
          </a:xfrm>
          <a:prstGeom prst="straightConnector1">
            <a:avLst/>
          </a:prstGeom>
          <a:noFill/>
          <a:ln w="19050" cap="flat">
            <a:solidFill>
              <a:srgbClr val="D8D8D8"/>
            </a:solidFill>
            <a:prstDash val="solid"/>
            <a:round/>
            <a:headEnd type="oval" w="lg" len="lg"/>
            <a:tailEnd type="none" w="lg" len="lg"/>
          </a:ln>
        </p:spPr>
      </p:cxnSp>
      <p:cxnSp>
        <p:nvCxnSpPr>
          <p:cNvPr id="380" name="Shape 380"/>
          <p:cNvCxnSpPr/>
          <p:nvPr/>
        </p:nvCxnSpPr>
        <p:spPr>
          <a:xfrm>
            <a:off x="527050" y="4441775"/>
            <a:ext cx="2514600" cy="0"/>
          </a:xfrm>
          <a:prstGeom prst="straightConnector1">
            <a:avLst/>
          </a:prstGeom>
          <a:noFill/>
          <a:ln w="19050" cap="flat">
            <a:solidFill>
              <a:srgbClr val="D8D8D8"/>
            </a:solidFill>
            <a:prstDash val="solid"/>
            <a:round/>
            <a:headEnd type="oval" w="lg" len="lg"/>
            <a:tailEnd type="none" w="lg" len="lg"/>
          </a:ln>
        </p:spPr>
      </p:cxnSp>
      <p:cxnSp>
        <p:nvCxnSpPr>
          <p:cNvPr id="381" name="Shape 381"/>
          <p:cNvCxnSpPr/>
          <p:nvPr/>
        </p:nvCxnSpPr>
        <p:spPr>
          <a:xfrm>
            <a:off x="6086475" y="1495375"/>
            <a:ext cx="2514600" cy="0"/>
          </a:xfrm>
          <a:prstGeom prst="straightConnector1">
            <a:avLst/>
          </a:prstGeom>
          <a:noFill/>
          <a:ln w="19050" cap="flat">
            <a:solidFill>
              <a:srgbClr val="D8D8D8"/>
            </a:solidFill>
            <a:prstDash val="solid"/>
            <a:round/>
            <a:headEnd type="none" w="lg" len="lg"/>
            <a:tailEnd type="oval" w="lg" len="lg"/>
          </a:ln>
        </p:spPr>
      </p:cxnSp>
      <p:cxnSp>
        <p:nvCxnSpPr>
          <p:cNvPr id="382" name="Shape 382"/>
          <p:cNvCxnSpPr/>
          <p:nvPr/>
        </p:nvCxnSpPr>
        <p:spPr>
          <a:xfrm>
            <a:off x="6086475" y="2231975"/>
            <a:ext cx="2514600" cy="0"/>
          </a:xfrm>
          <a:prstGeom prst="straightConnector1">
            <a:avLst/>
          </a:prstGeom>
          <a:noFill/>
          <a:ln w="19050" cap="flat">
            <a:solidFill>
              <a:srgbClr val="D8D8D8"/>
            </a:solidFill>
            <a:prstDash val="solid"/>
            <a:round/>
            <a:headEnd type="none" w="lg" len="lg"/>
            <a:tailEnd type="oval" w="lg" len="lg"/>
          </a:ln>
        </p:spPr>
      </p:cxnSp>
      <p:cxnSp>
        <p:nvCxnSpPr>
          <p:cNvPr id="383" name="Shape 383"/>
          <p:cNvCxnSpPr/>
          <p:nvPr/>
        </p:nvCxnSpPr>
        <p:spPr>
          <a:xfrm>
            <a:off x="6086475" y="2968575"/>
            <a:ext cx="2514600" cy="0"/>
          </a:xfrm>
          <a:prstGeom prst="straightConnector1">
            <a:avLst/>
          </a:prstGeom>
          <a:noFill/>
          <a:ln w="19050" cap="flat">
            <a:solidFill>
              <a:srgbClr val="D8D8D8"/>
            </a:solidFill>
            <a:prstDash val="solid"/>
            <a:round/>
            <a:headEnd type="none" w="lg" len="lg"/>
            <a:tailEnd type="oval" w="lg" len="lg"/>
          </a:ln>
        </p:spPr>
      </p:cxnSp>
      <p:cxnSp>
        <p:nvCxnSpPr>
          <p:cNvPr id="384" name="Shape 384"/>
          <p:cNvCxnSpPr/>
          <p:nvPr/>
        </p:nvCxnSpPr>
        <p:spPr>
          <a:xfrm>
            <a:off x="6086475" y="3705175"/>
            <a:ext cx="2514600" cy="0"/>
          </a:xfrm>
          <a:prstGeom prst="straightConnector1">
            <a:avLst/>
          </a:prstGeom>
          <a:noFill/>
          <a:ln w="19050" cap="flat">
            <a:solidFill>
              <a:srgbClr val="D8D8D8"/>
            </a:solidFill>
            <a:prstDash val="solid"/>
            <a:round/>
            <a:headEnd type="none" w="lg" len="lg"/>
            <a:tailEnd type="oval" w="lg" len="lg"/>
          </a:ln>
        </p:spPr>
      </p:cxnSp>
      <p:cxnSp>
        <p:nvCxnSpPr>
          <p:cNvPr id="385" name="Shape 385"/>
          <p:cNvCxnSpPr/>
          <p:nvPr/>
        </p:nvCxnSpPr>
        <p:spPr>
          <a:xfrm>
            <a:off x="6086475" y="4441775"/>
            <a:ext cx="2514600" cy="0"/>
          </a:xfrm>
          <a:prstGeom prst="straightConnector1">
            <a:avLst/>
          </a:prstGeom>
          <a:noFill/>
          <a:ln w="19050" cap="flat">
            <a:solidFill>
              <a:srgbClr val="D8D8D8"/>
            </a:solidFill>
            <a:prstDash val="solid"/>
            <a:round/>
            <a:headEnd type="none" w="lg" len="lg"/>
            <a:tailEnd type="oval" w="lg" len="lg"/>
          </a:ln>
        </p:spPr>
      </p:cxnSp>
      <p:sp>
        <p:nvSpPr>
          <p:cNvPr id="386" name="Shape 386"/>
          <p:cNvSpPr/>
          <p:nvPr/>
        </p:nvSpPr>
        <p:spPr>
          <a:xfrm>
            <a:off x="2906850" y="1203325"/>
            <a:ext cx="3330300" cy="584100"/>
          </a:xfrm>
          <a:prstGeom prst="rect">
            <a:avLst/>
          </a:prstGeom>
          <a:solidFill>
            <a:schemeClr val="accent1"/>
          </a:solidFill>
          <a:ln>
            <a:noFill/>
          </a:ln>
        </p:spPr>
        <p:txBody>
          <a:bodyPr lIns="91425" tIns="91425" rIns="91425" bIns="91425" anchor="ctr" anchorCtr="0">
            <a:noAutofit/>
          </a:bodyPr>
          <a:lstStyle/>
          <a:p>
            <a:pPr lvl="0" algn="ctr"/>
            <a:endParaRPr lang="en-US" sz="1200" b="1" dirty="0">
              <a:solidFill>
                <a:srgbClr val="FFFFFF"/>
              </a:solidFill>
              <a:latin typeface="Raleway"/>
              <a:ea typeface="Raleway"/>
              <a:cs typeface="Raleway"/>
            </a:endParaRPr>
          </a:p>
        </p:txBody>
      </p:sp>
      <p:sp>
        <p:nvSpPr>
          <p:cNvPr id="387" name="Shape 387"/>
          <p:cNvSpPr/>
          <p:nvPr/>
        </p:nvSpPr>
        <p:spPr>
          <a:xfrm>
            <a:off x="2913725" y="1939925"/>
            <a:ext cx="3330300" cy="584100"/>
          </a:xfrm>
          <a:prstGeom prst="rect">
            <a:avLst/>
          </a:prstGeom>
          <a:solidFill>
            <a:schemeClr val="accent1"/>
          </a:solidFill>
          <a:ln>
            <a:noFill/>
          </a:ln>
        </p:spPr>
        <p:txBody>
          <a:bodyPr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FFFFFF"/>
              </a:solidFill>
              <a:effectLst/>
              <a:uLnTx/>
              <a:uFillTx/>
              <a:latin typeface="Raleway"/>
              <a:ea typeface="Raleway"/>
              <a:cs typeface="Raleway"/>
              <a:sym typeface="Arial"/>
              <a:rtl val="0"/>
            </a:endParaRPr>
          </a:p>
        </p:txBody>
      </p:sp>
      <p:sp>
        <p:nvSpPr>
          <p:cNvPr id="388" name="Shape 388"/>
          <p:cNvSpPr/>
          <p:nvPr/>
        </p:nvSpPr>
        <p:spPr>
          <a:xfrm>
            <a:off x="2913725" y="2676525"/>
            <a:ext cx="3330300" cy="584100"/>
          </a:xfrm>
          <a:prstGeom prst="rect">
            <a:avLst/>
          </a:prstGeom>
          <a:solidFill>
            <a:schemeClr val="accent1"/>
          </a:solidFill>
          <a:ln>
            <a:noFill/>
          </a:ln>
        </p:spPr>
        <p:txBody>
          <a:bodyPr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FFFFFF"/>
              </a:solidFill>
              <a:effectLst/>
              <a:uLnTx/>
              <a:uFillTx/>
              <a:latin typeface="Raleway"/>
              <a:ea typeface="Raleway"/>
              <a:cs typeface="Raleway"/>
              <a:sym typeface="Arial"/>
              <a:rtl val="0"/>
            </a:endParaRPr>
          </a:p>
        </p:txBody>
      </p:sp>
      <p:sp>
        <p:nvSpPr>
          <p:cNvPr id="389" name="Shape 389"/>
          <p:cNvSpPr/>
          <p:nvPr/>
        </p:nvSpPr>
        <p:spPr>
          <a:xfrm>
            <a:off x="2913725" y="3413125"/>
            <a:ext cx="3330300" cy="584100"/>
          </a:xfrm>
          <a:prstGeom prst="rect">
            <a:avLst/>
          </a:prstGeom>
          <a:solidFill>
            <a:schemeClr val="accent1"/>
          </a:solidFill>
          <a:ln>
            <a:noFill/>
          </a:ln>
        </p:spPr>
        <p:txBody>
          <a:bodyPr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FFFFFF"/>
              </a:solidFill>
              <a:effectLst/>
              <a:uLnTx/>
              <a:uFillTx/>
              <a:latin typeface="Raleway"/>
              <a:ea typeface="Raleway"/>
              <a:cs typeface="Raleway"/>
              <a:sym typeface="Arial"/>
              <a:rtl val="0"/>
            </a:endParaRPr>
          </a:p>
        </p:txBody>
      </p:sp>
      <p:sp>
        <p:nvSpPr>
          <p:cNvPr id="390" name="Shape 390"/>
          <p:cNvSpPr/>
          <p:nvPr/>
        </p:nvSpPr>
        <p:spPr>
          <a:xfrm>
            <a:off x="2913725" y="4149725"/>
            <a:ext cx="3330300" cy="584100"/>
          </a:xfrm>
          <a:prstGeom prst="rect">
            <a:avLst/>
          </a:prstGeom>
          <a:solidFill>
            <a:schemeClr val="accent1"/>
          </a:solidFill>
          <a:ln>
            <a:noFill/>
          </a:ln>
        </p:spPr>
        <p:txBody>
          <a:bodyPr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FFFFFF"/>
              </a:solidFill>
              <a:effectLst/>
              <a:uLnTx/>
              <a:uFillTx/>
              <a:latin typeface="Raleway"/>
              <a:ea typeface="Raleway"/>
              <a:cs typeface="Raleway"/>
              <a:sym typeface="Arial"/>
              <a:rtl val="0"/>
            </a:endParaRPr>
          </a:p>
        </p:txBody>
      </p:sp>
      <p:sp>
        <p:nvSpPr>
          <p:cNvPr id="17" name="Shape 263"/>
          <p:cNvSpPr txBox="1">
            <a:spLocks noGrp="1"/>
          </p:cNvSpPr>
          <p:nvPr>
            <p:ph type="body" idx="10" hasCustomPrompt="1"/>
          </p:nvPr>
        </p:nvSpPr>
        <p:spPr>
          <a:xfrm>
            <a:off x="229325" y="229326"/>
            <a:ext cx="5001899" cy="425872"/>
          </a:xfrm>
          <a:prstGeom prst="rect">
            <a:avLst/>
          </a:prstGeom>
        </p:spPr>
        <p:txBody>
          <a:bodyPr lIns="91425" tIns="91425" rIns="91425" bIns="91425" anchor="t" anchorCtr="0"/>
          <a:lstStyle>
            <a:lvl1pPr rtl="0">
              <a:spcBef>
                <a:spcPts val="0"/>
              </a:spcBef>
              <a:buClr>
                <a:srgbClr val="9A9A9A"/>
              </a:buClr>
              <a:buSzPct val="100000"/>
              <a:defRPr sz="1400" b="1">
                <a:solidFill>
                  <a:schemeClr val="bg2"/>
                </a:solidFill>
                <a:latin typeface="Raleway"/>
                <a:ea typeface="Raleway"/>
                <a:cs typeface="Raleway"/>
              </a:defRPr>
            </a:lvl1pPr>
            <a:lvl2pPr rtl="0">
              <a:spcBef>
                <a:spcPts val="0"/>
              </a:spcBef>
              <a:buClr>
                <a:srgbClr val="9A9A9A"/>
              </a:buClr>
              <a:buSzPct val="100000"/>
              <a:defRPr sz="1600" b="1">
                <a:solidFill>
                  <a:srgbClr val="9A9A9A"/>
                </a:solidFill>
              </a:defRPr>
            </a:lvl2pPr>
            <a:lvl3pPr rtl="0">
              <a:spcBef>
                <a:spcPts val="0"/>
              </a:spcBef>
              <a:buClr>
                <a:srgbClr val="9A9A9A"/>
              </a:buClr>
              <a:buSzPct val="100000"/>
              <a:defRPr sz="1600" b="1">
                <a:solidFill>
                  <a:srgbClr val="9A9A9A"/>
                </a:solidFill>
              </a:defRPr>
            </a:lvl3pPr>
            <a:lvl4pPr rtl="0">
              <a:spcBef>
                <a:spcPts val="0"/>
              </a:spcBef>
              <a:buClr>
                <a:srgbClr val="9A9A9A"/>
              </a:buClr>
              <a:buSzPct val="100000"/>
              <a:defRPr sz="1600" b="1">
                <a:solidFill>
                  <a:srgbClr val="9A9A9A"/>
                </a:solidFill>
              </a:defRPr>
            </a:lvl4pPr>
            <a:lvl5pPr rtl="0">
              <a:spcBef>
                <a:spcPts val="0"/>
              </a:spcBef>
              <a:buClr>
                <a:srgbClr val="9A9A9A"/>
              </a:buClr>
              <a:buSzPct val="100000"/>
              <a:defRPr sz="1600" b="1">
                <a:solidFill>
                  <a:srgbClr val="9A9A9A"/>
                </a:solidFill>
              </a:defRPr>
            </a:lvl5pPr>
            <a:lvl6pPr rtl="0">
              <a:spcBef>
                <a:spcPts val="0"/>
              </a:spcBef>
              <a:buClr>
                <a:srgbClr val="9A9A9A"/>
              </a:buClr>
              <a:buSzPct val="100000"/>
              <a:defRPr sz="1600" b="1">
                <a:solidFill>
                  <a:srgbClr val="9A9A9A"/>
                </a:solidFill>
              </a:defRPr>
            </a:lvl6pPr>
            <a:lvl7pPr rtl="0">
              <a:spcBef>
                <a:spcPts val="0"/>
              </a:spcBef>
              <a:buClr>
                <a:srgbClr val="9A9A9A"/>
              </a:buClr>
              <a:buSzPct val="100000"/>
              <a:defRPr sz="1600" b="1">
                <a:solidFill>
                  <a:srgbClr val="9A9A9A"/>
                </a:solidFill>
              </a:defRPr>
            </a:lvl7pPr>
            <a:lvl8pPr rtl="0">
              <a:spcBef>
                <a:spcPts val="0"/>
              </a:spcBef>
              <a:buClr>
                <a:srgbClr val="9A9A9A"/>
              </a:buClr>
              <a:buSzPct val="100000"/>
              <a:defRPr sz="1600" b="1">
                <a:solidFill>
                  <a:srgbClr val="9A9A9A"/>
                </a:solidFill>
              </a:defRPr>
            </a:lvl8pPr>
            <a:lvl9pPr rtl="0">
              <a:spcBef>
                <a:spcPts val="0"/>
              </a:spcBef>
              <a:buClr>
                <a:srgbClr val="9A9A9A"/>
              </a:buClr>
              <a:buSzPct val="100000"/>
              <a:defRPr sz="1600" b="1">
                <a:solidFill>
                  <a:srgbClr val="9A9A9A"/>
                </a:solidFill>
              </a:defRPr>
            </a:lvl9pPr>
          </a:lstStyle>
          <a:p>
            <a:pPr lvl="0"/>
            <a:r>
              <a:rPr lang="en-US" dirty="0"/>
              <a:t>CLICK TO EDIT MASTER TEXT STYLES</a:t>
            </a:r>
          </a:p>
        </p:txBody>
      </p:sp>
      <p:sp>
        <p:nvSpPr>
          <p:cNvPr id="8" name="Text Placeholder 7"/>
          <p:cNvSpPr>
            <a:spLocks noGrp="1"/>
          </p:cNvSpPr>
          <p:nvPr>
            <p:ph type="body" sz="quarter" idx="23" hasCustomPrompt="1"/>
          </p:nvPr>
        </p:nvSpPr>
        <p:spPr>
          <a:xfrm>
            <a:off x="2913725" y="1203325"/>
            <a:ext cx="3321975" cy="584100"/>
          </a:xfrm>
          <a:prstGeom prst="rect">
            <a:avLst/>
          </a:prstGeom>
        </p:spPr>
        <p:txBody>
          <a:bodyPr vert="horz" anchor="ctr"/>
          <a:lstStyle>
            <a:lvl1pPr algn="ctr">
              <a:defRPr b="1" cap="all">
                <a:solidFill>
                  <a:schemeClr val="bg1"/>
                </a:solidFill>
                <a:latin typeface="Raleway"/>
                <a:cs typeface="Raleway"/>
              </a:defRPr>
            </a:lvl1pPr>
            <a:lvl2pPr algn="ctr">
              <a:defRPr b="1">
                <a:solidFill>
                  <a:schemeClr val="bg1"/>
                </a:solidFill>
                <a:latin typeface="Raleway"/>
                <a:cs typeface="Raleway"/>
              </a:defRPr>
            </a:lvl2pPr>
            <a:lvl3pPr algn="ctr">
              <a:defRPr b="1">
                <a:solidFill>
                  <a:schemeClr val="bg1"/>
                </a:solidFill>
                <a:latin typeface="Raleway"/>
                <a:cs typeface="Raleway"/>
              </a:defRPr>
            </a:lvl3pPr>
            <a:lvl4pPr algn="ctr">
              <a:defRPr b="1">
                <a:solidFill>
                  <a:schemeClr val="bg1"/>
                </a:solidFill>
                <a:latin typeface="Raleway"/>
                <a:cs typeface="Raleway"/>
              </a:defRPr>
            </a:lvl4pPr>
            <a:lvl5pPr algn="ctr">
              <a:defRPr b="1">
                <a:solidFill>
                  <a:schemeClr val="bg1"/>
                </a:solidFill>
                <a:latin typeface="Raleway"/>
                <a:cs typeface="Raleway"/>
              </a:defRPr>
            </a:lvl5pPr>
          </a:lstStyle>
          <a:p>
            <a:pPr lvl="0"/>
            <a:r>
              <a:rPr lang="en-US" dirty="0"/>
              <a:t>CLICK TO EDIT MASTER TEXT STYLES</a:t>
            </a:r>
          </a:p>
        </p:txBody>
      </p:sp>
      <p:sp>
        <p:nvSpPr>
          <p:cNvPr id="36" name="Text Placeholder 7"/>
          <p:cNvSpPr>
            <a:spLocks noGrp="1"/>
          </p:cNvSpPr>
          <p:nvPr>
            <p:ph type="body" sz="quarter" idx="24" hasCustomPrompt="1"/>
          </p:nvPr>
        </p:nvSpPr>
        <p:spPr>
          <a:xfrm>
            <a:off x="2913725" y="1939925"/>
            <a:ext cx="3321975" cy="584100"/>
          </a:xfrm>
          <a:prstGeom prst="rect">
            <a:avLst/>
          </a:prstGeom>
        </p:spPr>
        <p:txBody>
          <a:bodyPr vert="horz" anchor="ctr"/>
          <a:lstStyle>
            <a:lvl1pPr algn="ctr">
              <a:defRPr b="1" cap="all">
                <a:solidFill>
                  <a:schemeClr val="bg1"/>
                </a:solidFill>
                <a:latin typeface="Raleway"/>
                <a:cs typeface="Raleway"/>
              </a:defRPr>
            </a:lvl1pPr>
            <a:lvl2pPr algn="ctr">
              <a:defRPr b="1">
                <a:solidFill>
                  <a:schemeClr val="bg1"/>
                </a:solidFill>
                <a:latin typeface="Raleway"/>
                <a:cs typeface="Raleway"/>
              </a:defRPr>
            </a:lvl2pPr>
            <a:lvl3pPr algn="ctr">
              <a:defRPr b="1">
                <a:solidFill>
                  <a:schemeClr val="bg1"/>
                </a:solidFill>
                <a:latin typeface="Raleway"/>
                <a:cs typeface="Raleway"/>
              </a:defRPr>
            </a:lvl3pPr>
            <a:lvl4pPr algn="ctr">
              <a:defRPr b="1">
                <a:solidFill>
                  <a:schemeClr val="bg1"/>
                </a:solidFill>
                <a:latin typeface="Raleway"/>
                <a:cs typeface="Raleway"/>
              </a:defRPr>
            </a:lvl4pPr>
            <a:lvl5pPr algn="ctr">
              <a:defRPr b="1">
                <a:solidFill>
                  <a:schemeClr val="bg1"/>
                </a:solidFill>
                <a:latin typeface="Raleway"/>
                <a:cs typeface="Raleway"/>
              </a:defRPr>
            </a:lvl5pPr>
          </a:lstStyle>
          <a:p>
            <a:pPr lvl="0"/>
            <a:r>
              <a:rPr lang="en-US" dirty="0"/>
              <a:t>CLICK TO EDIT MASTER TEXT STYLES</a:t>
            </a:r>
          </a:p>
        </p:txBody>
      </p:sp>
      <p:sp>
        <p:nvSpPr>
          <p:cNvPr id="37" name="Text Placeholder 7"/>
          <p:cNvSpPr>
            <a:spLocks noGrp="1"/>
          </p:cNvSpPr>
          <p:nvPr>
            <p:ph type="body" sz="quarter" idx="25" hasCustomPrompt="1"/>
          </p:nvPr>
        </p:nvSpPr>
        <p:spPr>
          <a:xfrm>
            <a:off x="2913725" y="2676525"/>
            <a:ext cx="3321975" cy="584100"/>
          </a:xfrm>
          <a:prstGeom prst="rect">
            <a:avLst/>
          </a:prstGeom>
        </p:spPr>
        <p:txBody>
          <a:bodyPr vert="horz" anchor="ctr"/>
          <a:lstStyle>
            <a:lvl1pPr algn="ctr">
              <a:defRPr b="1" cap="all">
                <a:solidFill>
                  <a:schemeClr val="bg1"/>
                </a:solidFill>
                <a:latin typeface="Raleway"/>
                <a:cs typeface="Raleway"/>
              </a:defRPr>
            </a:lvl1pPr>
            <a:lvl2pPr algn="ctr">
              <a:defRPr b="1">
                <a:solidFill>
                  <a:schemeClr val="bg1"/>
                </a:solidFill>
                <a:latin typeface="Raleway"/>
                <a:cs typeface="Raleway"/>
              </a:defRPr>
            </a:lvl2pPr>
            <a:lvl3pPr algn="ctr">
              <a:defRPr b="1">
                <a:solidFill>
                  <a:schemeClr val="bg1"/>
                </a:solidFill>
                <a:latin typeface="Raleway"/>
                <a:cs typeface="Raleway"/>
              </a:defRPr>
            </a:lvl3pPr>
            <a:lvl4pPr algn="ctr">
              <a:defRPr b="1">
                <a:solidFill>
                  <a:schemeClr val="bg1"/>
                </a:solidFill>
                <a:latin typeface="Raleway"/>
                <a:cs typeface="Raleway"/>
              </a:defRPr>
            </a:lvl4pPr>
            <a:lvl5pPr algn="ctr">
              <a:defRPr b="1">
                <a:solidFill>
                  <a:schemeClr val="bg1"/>
                </a:solidFill>
                <a:latin typeface="Raleway"/>
                <a:cs typeface="Raleway"/>
              </a:defRPr>
            </a:lvl5pPr>
          </a:lstStyle>
          <a:p>
            <a:pPr lvl="0"/>
            <a:r>
              <a:rPr lang="en-US" dirty="0"/>
              <a:t>CLICK TO EDIT MASTER TEXT STYLES</a:t>
            </a:r>
          </a:p>
        </p:txBody>
      </p:sp>
      <p:sp>
        <p:nvSpPr>
          <p:cNvPr id="38" name="Text Placeholder 7"/>
          <p:cNvSpPr>
            <a:spLocks noGrp="1"/>
          </p:cNvSpPr>
          <p:nvPr>
            <p:ph type="body" sz="quarter" idx="26" hasCustomPrompt="1"/>
          </p:nvPr>
        </p:nvSpPr>
        <p:spPr>
          <a:xfrm>
            <a:off x="2913725" y="3413125"/>
            <a:ext cx="3321975" cy="584100"/>
          </a:xfrm>
          <a:prstGeom prst="rect">
            <a:avLst/>
          </a:prstGeom>
        </p:spPr>
        <p:txBody>
          <a:bodyPr vert="horz" anchor="ctr"/>
          <a:lstStyle>
            <a:lvl1pPr algn="ctr">
              <a:defRPr b="1" cap="all">
                <a:solidFill>
                  <a:schemeClr val="bg1"/>
                </a:solidFill>
                <a:latin typeface="Raleway"/>
                <a:cs typeface="Raleway"/>
              </a:defRPr>
            </a:lvl1pPr>
            <a:lvl2pPr algn="ctr">
              <a:defRPr b="1">
                <a:solidFill>
                  <a:schemeClr val="bg1"/>
                </a:solidFill>
                <a:latin typeface="Raleway"/>
                <a:cs typeface="Raleway"/>
              </a:defRPr>
            </a:lvl2pPr>
            <a:lvl3pPr algn="ctr">
              <a:defRPr b="1">
                <a:solidFill>
                  <a:schemeClr val="bg1"/>
                </a:solidFill>
                <a:latin typeface="Raleway"/>
                <a:cs typeface="Raleway"/>
              </a:defRPr>
            </a:lvl3pPr>
            <a:lvl4pPr algn="ctr">
              <a:defRPr b="1">
                <a:solidFill>
                  <a:schemeClr val="bg1"/>
                </a:solidFill>
                <a:latin typeface="Raleway"/>
                <a:cs typeface="Raleway"/>
              </a:defRPr>
            </a:lvl4pPr>
            <a:lvl5pPr algn="ctr">
              <a:defRPr b="1">
                <a:solidFill>
                  <a:schemeClr val="bg1"/>
                </a:solidFill>
                <a:latin typeface="Raleway"/>
                <a:cs typeface="Raleway"/>
              </a:defRPr>
            </a:lvl5pPr>
          </a:lstStyle>
          <a:p>
            <a:pPr lvl="0"/>
            <a:r>
              <a:rPr lang="en-US" dirty="0"/>
              <a:t>CLICK TO EDIT MASTER TEXT STYLES</a:t>
            </a:r>
          </a:p>
        </p:txBody>
      </p:sp>
      <p:sp>
        <p:nvSpPr>
          <p:cNvPr id="39" name="Text Placeholder 7"/>
          <p:cNvSpPr>
            <a:spLocks noGrp="1"/>
          </p:cNvSpPr>
          <p:nvPr>
            <p:ph type="body" sz="quarter" idx="27" hasCustomPrompt="1"/>
          </p:nvPr>
        </p:nvSpPr>
        <p:spPr>
          <a:xfrm>
            <a:off x="2913725" y="4149725"/>
            <a:ext cx="3321975" cy="584100"/>
          </a:xfrm>
          <a:prstGeom prst="rect">
            <a:avLst/>
          </a:prstGeom>
        </p:spPr>
        <p:txBody>
          <a:bodyPr vert="horz" anchor="ctr"/>
          <a:lstStyle>
            <a:lvl1pPr algn="ctr">
              <a:defRPr b="1" cap="all">
                <a:solidFill>
                  <a:schemeClr val="bg1"/>
                </a:solidFill>
                <a:latin typeface="Raleway"/>
                <a:cs typeface="Raleway"/>
              </a:defRPr>
            </a:lvl1pPr>
            <a:lvl2pPr algn="ctr">
              <a:defRPr b="1">
                <a:solidFill>
                  <a:schemeClr val="bg1"/>
                </a:solidFill>
                <a:latin typeface="Raleway"/>
                <a:cs typeface="Raleway"/>
              </a:defRPr>
            </a:lvl2pPr>
            <a:lvl3pPr algn="ctr">
              <a:defRPr b="1">
                <a:solidFill>
                  <a:schemeClr val="bg1"/>
                </a:solidFill>
                <a:latin typeface="Raleway"/>
                <a:cs typeface="Raleway"/>
              </a:defRPr>
            </a:lvl3pPr>
            <a:lvl4pPr algn="ctr">
              <a:defRPr b="1">
                <a:solidFill>
                  <a:schemeClr val="bg1"/>
                </a:solidFill>
                <a:latin typeface="Raleway"/>
                <a:cs typeface="Raleway"/>
              </a:defRPr>
            </a:lvl4pPr>
            <a:lvl5pPr algn="ctr">
              <a:defRPr b="1">
                <a:solidFill>
                  <a:schemeClr val="bg1"/>
                </a:solidFill>
                <a:latin typeface="Raleway"/>
                <a:cs typeface="Raleway"/>
              </a:defRPr>
            </a:lvl5pPr>
          </a:lstStyle>
          <a:p>
            <a:pPr lvl="0"/>
            <a:r>
              <a:rPr lang="en-US" dirty="0"/>
              <a:t>CLICK TO EDIT MASTER TEXT STYLES</a:t>
            </a:r>
          </a:p>
        </p:txBody>
      </p:sp>
      <p:sp>
        <p:nvSpPr>
          <p:cNvPr id="10" name="Text Placeholder 9"/>
          <p:cNvSpPr>
            <a:spLocks noGrp="1"/>
          </p:cNvSpPr>
          <p:nvPr>
            <p:ph type="body" sz="quarter" idx="28"/>
          </p:nvPr>
        </p:nvSpPr>
        <p:spPr>
          <a:xfrm>
            <a:off x="550106" y="1139659"/>
            <a:ext cx="2240720" cy="389271"/>
          </a:xfrm>
          <a:prstGeom prst="rect">
            <a:avLst/>
          </a:prstGeom>
        </p:spPr>
        <p:txBody>
          <a:bodyPr vert="horz" anchor="b"/>
          <a:lstStyle>
            <a:lvl1pPr>
              <a:defRPr sz="1100">
                <a:solidFill>
                  <a:schemeClr val="tx1"/>
                </a:solidFill>
                <a:latin typeface="Raleway"/>
                <a:cs typeface="Raleway"/>
              </a:defRPr>
            </a:lvl1pPr>
            <a:lvl2pPr>
              <a:defRPr sz="1100">
                <a:latin typeface="Raleway"/>
                <a:cs typeface="Raleway"/>
              </a:defRPr>
            </a:lvl2pPr>
            <a:lvl3pPr>
              <a:defRPr sz="1100">
                <a:latin typeface="Raleway"/>
                <a:cs typeface="Raleway"/>
              </a:defRPr>
            </a:lvl3pPr>
            <a:lvl4pPr>
              <a:defRPr sz="1100">
                <a:latin typeface="Raleway"/>
                <a:cs typeface="Raleway"/>
              </a:defRPr>
            </a:lvl4pPr>
            <a:lvl5pPr>
              <a:defRPr sz="1100">
                <a:latin typeface="Raleway"/>
                <a:cs typeface="Raleway"/>
              </a:defRPr>
            </a:lvl5pPr>
          </a:lstStyle>
          <a:p>
            <a:pPr lvl="0"/>
            <a:r>
              <a:rPr lang="en-US"/>
              <a:t>Edit Master text styles</a:t>
            </a:r>
          </a:p>
        </p:txBody>
      </p:sp>
      <p:sp>
        <p:nvSpPr>
          <p:cNvPr id="42" name="Text Placeholder 9"/>
          <p:cNvSpPr>
            <a:spLocks noGrp="1"/>
          </p:cNvSpPr>
          <p:nvPr>
            <p:ph type="body" sz="quarter" idx="29"/>
          </p:nvPr>
        </p:nvSpPr>
        <p:spPr>
          <a:xfrm>
            <a:off x="550106" y="4084001"/>
            <a:ext cx="2240720" cy="389271"/>
          </a:xfrm>
          <a:prstGeom prst="rect">
            <a:avLst/>
          </a:prstGeom>
        </p:spPr>
        <p:txBody>
          <a:bodyPr vert="horz" anchor="b"/>
          <a:lstStyle>
            <a:lvl1pPr>
              <a:defRPr sz="1100">
                <a:solidFill>
                  <a:schemeClr val="tx1"/>
                </a:solidFill>
                <a:latin typeface="Raleway"/>
                <a:cs typeface="Raleway"/>
              </a:defRPr>
            </a:lvl1pPr>
            <a:lvl2pPr>
              <a:defRPr sz="1100">
                <a:latin typeface="Raleway"/>
                <a:cs typeface="Raleway"/>
              </a:defRPr>
            </a:lvl2pPr>
            <a:lvl3pPr>
              <a:defRPr sz="1100">
                <a:latin typeface="Raleway"/>
                <a:cs typeface="Raleway"/>
              </a:defRPr>
            </a:lvl3pPr>
            <a:lvl4pPr>
              <a:defRPr sz="1100">
                <a:latin typeface="Raleway"/>
                <a:cs typeface="Raleway"/>
              </a:defRPr>
            </a:lvl4pPr>
            <a:lvl5pPr>
              <a:defRPr sz="1100">
                <a:latin typeface="Raleway"/>
                <a:cs typeface="Raleway"/>
              </a:defRPr>
            </a:lvl5pPr>
          </a:lstStyle>
          <a:p>
            <a:pPr lvl="0"/>
            <a:r>
              <a:rPr lang="en-US"/>
              <a:t>Edit Master text styles</a:t>
            </a:r>
          </a:p>
        </p:txBody>
      </p:sp>
      <p:sp>
        <p:nvSpPr>
          <p:cNvPr id="43" name="Text Placeholder 9"/>
          <p:cNvSpPr>
            <a:spLocks noGrp="1"/>
          </p:cNvSpPr>
          <p:nvPr>
            <p:ph type="body" sz="quarter" idx="30"/>
          </p:nvPr>
        </p:nvSpPr>
        <p:spPr>
          <a:xfrm>
            <a:off x="550106" y="3347914"/>
            <a:ext cx="2240720" cy="389271"/>
          </a:xfrm>
          <a:prstGeom prst="rect">
            <a:avLst/>
          </a:prstGeom>
        </p:spPr>
        <p:txBody>
          <a:bodyPr vert="horz" anchor="b"/>
          <a:lstStyle>
            <a:lvl1pPr>
              <a:defRPr sz="1100">
                <a:solidFill>
                  <a:schemeClr val="tx1"/>
                </a:solidFill>
                <a:latin typeface="Raleway"/>
                <a:cs typeface="Raleway"/>
              </a:defRPr>
            </a:lvl1pPr>
            <a:lvl2pPr>
              <a:defRPr sz="1100">
                <a:latin typeface="Raleway"/>
                <a:cs typeface="Raleway"/>
              </a:defRPr>
            </a:lvl2pPr>
            <a:lvl3pPr>
              <a:defRPr sz="1100">
                <a:latin typeface="Raleway"/>
                <a:cs typeface="Raleway"/>
              </a:defRPr>
            </a:lvl3pPr>
            <a:lvl4pPr>
              <a:defRPr sz="1100">
                <a:latin typeface="Raleway"/>
                <a:cs typeface="Raleway"/>
              </a:defRPr>
            </a:lvl4pPr>
            <a:lvl5pPr>
              <a:defRPr sz="1100">
                <a:latin typeface="Raleway"/>
                <a:cs typeface="Raleway"/>
              </a:defRPr>
            </a:lvl5pPr>
          </a:lstStyle>
          <a:p>
            <a:pPr lvl="0"/>
            <a:r>
              <a:rPr lang="en-US"/>
              <a:t>Edit Master text styles</a:t>
            </a:r>
          </a:p>
        </p:txBody>
      </p:sp>
      <p:sp>
        <p:nvSpPr>
          <p:cNvPr id="44" name="Text Placeholder 9"/>
          <p:cNvSpPr>
            <a:spLocks noGrp="1"/>
          </p:cNvSpPr>
          <p:nvPr>
            <p:ph type="body" sz="quarter" idx="31"/>
          </p:nvPr>
        </p:nvSpPr>
        <p:spPr>
          <a:xfrm>
            <a:off x="550106" y="2611829"/>
            <a:ext cx="2240720" cy="389271"/>
          </a:xfrm>
          <a:prstGeom prst="rect">
            <a:avLst/>
          </a:prstGeom>
        </p:spPr>
        <p:txBody>
          <a:bodyPr vert="horz" anchor="b"/>
          <a:lstStyle>
            <a:lvl1pPr>
              <a:defRPr sz="1100">
                <a:solidFill>
                  <a:schemeClr val="tx1"/>
                </a:solidFill>
                <a:latin typeface="Raleway"/>
                <a:cs typeface="Raleway"/>
              </a:defRPr>
            </a:lvl1pPr>
            <a:lvl2pPr>
              <a:defRPr sz="1100">
                <a:latin typeface="Raleway"/>
                <a:cs typeface="Raleway"/>
              </a:defRPr>
            </a:lvl2pPr>
            <a:lvl3pPr>
              <a:defRPr sz="1100">
                <a:latin typeface="Raleway"/>
                <a:cs typeface="Raleway"/>
              </a:defRPr>
            </a:lvl3pPr>
            <a:lvl4pPr>
              <a:defRPr sz="1100">
                <a:latin typeface="Raleway"/>
                <a:cs typeface="Raleway"/>
              </a:defRPr>
            </a:lvl4pPr>
            <a:lvl5pPr>
              <a:defRPr sz="1100">
                <a:latin typeface="Raleway"/>
                <a:cs typeface="Raleway"/>
              </a:defRPr>
            </a:lvl5pPr>
          </a:lstStyle>
          <a:p>
            <a:pPr lvl="0"/>
            <a:r>
              <a:rPr lang="en-US"/>
              <a:t>Edit Master text styles</a:t>
            </a:r>
          </a:p>
        </p:txBody>
      </p:sp>
      <p:sp>
        <p:nvSpPr>
          <p:cNvPr id="45" name="Text Placeholder 9"/>
          <p:cNvSpPr>
            <a:spLocks noGrp="1"/>
          </p:cNvSpPr>
          <p:nvPr>
            <p:ph type="body" sz="quarter" idx="32"/>
          </p:nvPr>
        </p:nvSpPr>
        <p:spPr>
          <a:xfrm>
            <a:off x="550106" y="1875744"/>
            <a:ext cx="2240720" cy="389271"/>
          </a:xfrm>
          <a:prstGeom prst="rect">
            <a:avLst/>
          </a:prstGeom>
        </p:spPr>
        <p:txBody>
          <a:bodyPr vert="horz" anchor="b"/>
          <a:lstStyle>
            <a:lvl1pPr>
              <a:defRPr sz="1100">
                <a:solidFill>
                  <a:schemeClr val="tx1"/>
                </a:solidFill>
                <a:latin typeface="Raleway"/>
                <a:cs typeface="Raleway"/>
              </a:defRPr>
            </a:lvl1pPr>
            <a:lvl2pPr>
              <a:defRPr sz="1100">
                <a:latin typeface="Raleway"/>
                <a:cs typeface="Raleway"/>
              </a:defRPr>
            </a:lvl2pPr>
            <a:lvl3pPr>
              <a:defRPr sz="1100">
                <a:latin typeface="Raleway"/>
                <a:cs typeface="Raleway"/>
              </a:defRPr>
            </a:lvl3pPr>
            <a:lvl4pPr>
              <a:defRPr sz="1100">
                <a:latin typeface="Raleway"/>
                <a:cs typeface="Raleway"/>
              </a:defRPr>
            </a:lvl4pPr>
            <a:lvl5pPr>
              <a:defRPr sz="1100">
                <a:latin typeface="Raleway"/>
                <a:cs typeface="Raleway"/>
              </a:defRPr>
            </a:lvl5pPr>
          </a:lstStyle>
          <a:p>
            <a:pPr lvl="0"/>
            <a:r>
              <a:rPr lang="en-US"/>
              <a:t>Edit Master text styles</a:t>
            </a:r>
          </a:p>
        </p:txBody>
      </p:sp>
      <p:sp>
        <p:nvSpPr>
          <p:cNvPr id="46" name="Text Placeholder 9"/>
          <p:cNvSpPr>
            <a:spLocks noGrp="1"/>
          </p:cNvSpPr>
          <p:nvPr>
            <p:ph type="body" sz="quarter" idx="33"/>
          </p:nvPr>
        </p:nvSpPr>
        <p:spPr>
          <a:xfrm>
            <a:off x="6352266" y="1139659"/>
            <a:ext cx="2240720" cy="389271"/>
          </a:xfrm>
          <a:prstGeom prst="rect">
            <a:avLst/>
          </a:prstGeom>
        </p:spPr>
        <p:txBody>
          <a:bodyPr vert="horz" anchor="b"/>
          <a:lstStyle>
            <a:lvl1pPr algn="r">
              <a:defRPr sz="1100">
                <a:solidFill>
                  <a:schemeClr val="tx1"/>
                </a:solidFill>
                <a:latin typeface="Raleway"/>
                <a:cs typeface="Raleway"/>
              </a:defRPr>
            </a:lvl1pPr>
            <a:lvl2pPr>
              <a:defRPr sz="1100">
                <a:latin typeface="Raleway"/>
                <a:cs typeface="Raleway"/>
              </a:defRPr>
            </a:lvl2pPr>
            <a:lvl3pPr>
              <a:defRPr sz="1100">
                <a:latin typeface="Raleway"/>
                <a:cs typeface="Raleway"/>
              </a:defRPr>
            </a:lvl3pPr>
            <a:lvl4pPr>
              <a:defRPr sz="1100">
                <a:latin typeface="Raleway"/>
                <a:cs typeface="Raleway"/>
              </a:defRPr>
            </a:lvl4pPr>
            <a:lvl5pPr>
              <a:defRPr sz="1100">
                <a:latin typeface="Raleway"/>
                <a:cs typeface="Raleway"/>
              </a:defRPr>
            </a:lvl5pPr>
          </a:lstStyle>
          <a:p>
            <a:pPr lvl="0"/>
            <a:r>
              <a:rPr lang="en-US"/>
              <a:t>Edit Master text styles</a:t>
            </a:r>
          </a:p>
        </p:txBody>
      </p:sp>
      <p:sp>
        <p:nvSpPr>
          <p:cNvPr id="47" name="Text Placeholder 9"/>
          <p:cNvSpPr>
            <a:spLocks noGrp="1"/>
          </p:cNvSpPr>
          <p:nvPr>
            <p:ph type="body" sz="quarter" idx="34"/>
          </p:nvPr>
        </p:nvSpPr>
        <p:spPr>
          <a:xfrm>
            <a:off x="6352266" y="4084001"/>
            <a:ext cx="2240720" cy="389271"/>
          </a:xfrm>
          <a:prstGeom prst="rect">
            <a:avLst/>
          </a:prstGeom>
        </p:spPr>
        <p:txBody>
          <a:bodyPr vert="horz" anchor="b"/>
          <a:lstStyle>
            <a:lvl1pPr algn="r">
              <a:defRPr sz="1100">
                <a:solidFill>
                  <a:schemeClr val="tx1"/>
                </a:solidFill>
                <a:latin typeface="Raleway"/>
                <a:cs typeface="Raleway"/>
              </a:defRPr>
            </a:lvl1pPr>
            <a:lvl2pPr>
              <a:defRPr sz="1100">
                <a:latin typeface="Raleway"/>
                <a:cs typeface="Raleway"/>
              </a:defRPr>
            </a:lvl2pPr>
            <a:lvl3pPr>
              <a:defRPr sz="1100">
                <a:latin typeface="Raleway"/>
                <a:cs typeface="Raleway"/>
              </a:defRPr>
            </a:lvl3pPr>
            <a:lvl4pPr>
              <a:defRPr sz="1100">
                <a:latin typeface="Raleway"/>
                <a:cs typeface="Raleway"/>
              </a:defRPr>
            </a:lvl4pPr>
            <a:lvl5pPr>
              <a:defRPr sz="1100">
                <a:latin typeface="Raleway"/>
                <a:cs typeface="Raleway"/>
              </a:defRPr>
            </a:lvl5pPr>
          </a:lstStyle>
          <a:p>
            <a:pPr lvl="0"/>
            <a:r>
              <a:rPr lang="en-US"/>
              <a:t>Edit Master text styles</a:t>
            </a:r>
          </a:p>
        </p:txBody>
      </p:sp>
      <p:sp>
        <p:nvSpPr>
          <p:cNvPr id="48" name="Text Placeholder 9"/>
          <p:cNvSpPr>
            <a:spLocks noGrp="1"/>
          </p:cNvSpPr>
          <p:nvPr>
            <p:ph type="body" sz="quarter" idx="35"/>
          </p:nvPr>
        </p:nvSpPr>
        <p:spPr>
          <a:xfrm>
            <a:off x="6352266" y="3347914"/>
            <a:ext cx="2240720" cy="389271"/>
          </a:xfrm>
          <a:prstGeom prst="rect">
            <a:avLst/>
          </a:prstGeom>
        </p:spPr>
        <p:txBody>
          <a:bodyPr vert="horz" anchor="b"/>
          <a:lstStyle>
            <a:lvl1pPr algn="r">
              <a:defRPr sz="1100">
                <a:solidFill>
                  <a:schemeClr val="tx1"/>
                </a:solidFill>
                <a:latin typeface="Raleway"/>
                <a:cs typeface="Raleway"/>
              </a:defRPr>
            </a:lvl1pPr>
            <a:lvl2pPr>
              <a:defRPr sz="1100">
                <a:latin typeface="Raleway"/>
                <a:cs typeface="Raleway"/>
              </a:defRPr>
            </a:lvl2pPr>
            <a:lvl3pPr>
              <a:defRPr sz="1100">
                <a:latin typeface="Raleway"/>
                <a:cs typeface="Raleway"/>
              </a:defRPr>
            </a:lvl3pPr>
            <a:lvl4pPr>
              <a:defRPr sz="1100">
                <a:latin typeface="Raleway"/>
                <a:cs typeface="Raleway"/>
              </a:defRPr>
            </a:lvl4pPr>
            <a:lvl5pPr>
              <a:defRPr sz="1100">
                <a:latin typeface="Raleway"/>
                <a:cs typeface="Raleway"/>
              </a:defRPr>
            </a:lvl5pPr>
          </a:lstStyle>
          <a:p>
            <a:pPr lvl="0"/>
            <a:r>
              <a:rPr lang="en-US"/>
              <a:t>Edit Master text styles</a:t>
            </a:r>
          </a:p>
        </p:txBody>
      </p:sp>
      <p:sp>
        <p:nvSpPr>
          <p:cNvPr id="49" name="Text Placeholder 9"/>
          <p:cNvSpPr>
            <a:spLocks noGrp="1"/>
          </p:cNvSpPr>
          <p:nvPr>
            <p:ph type="body" sz="quarter" idx="36"/>
          </p:nvPr>
        </p:nvSpPr>
        <p:spPr>
          <a:xfrm>
            <a:off x="6352266" y="2611829"/>
            <a:ext cx="2240720" cy="389271"/>
          </a:xfrm>
          <a:prstGeom prst="rect">
            <a:avLst/>
          </a:prstGeom>
        </p:spPr>
        <p:txBody>
          <a:bodyPr vert="horz" anchor="b"/>
          <a:lstStyle>
            <a:lvl1pPr algn="r">
              <a:defRPr sz="1100">
                <a:solidFill>
                  <a:schemeClr val="tx1"/>
                </a:solidFill>
                <a:latin typeface="Raleway"/>
                <a:cs typeface="Raleway"/>
              </a:defRPr>
            </a:lvl1pPr>
            <a:lvl2pPr>
              <a:defRPr sz="1100">
                <a:latin typeface="Raleway"/>
                <a:cs typeface="Raleway"/>
              </a:defRPr>
            </a:lvl2pPr>
            <a:lvl3pPr>
              <a:defRPr sz="1100">
                <a:latin typeface="Raleway"/>
                <a:cs typeface="Raleway"/>
              </a:defRPr>
            </a:lvl3pPr>
            <a:lvl4pPr>
              <a:defRPr sz="1100">
                <a:latin typeface="Raleway"/>
                <a:cs typeface="Raleway"/>
              </a:defRPr>
            </a:lvl4pPr>
            <a:lvl5pPr>
              <a:defRPr sz="1100">
                <a:latin typeface="Raleway"/>
                <a:cs typeface="Raleway"/>
              </a:defRPr>
            </a:lvl5pPr>
          </a:lstStyle>
          <a:p>
            <a:pPr lvl="0"/>
            <a:r>
              <a:rPr lang="en-US"/>
              <a:t>Edit Master text styles</a:t>
            </a:r>
          </a:p>
        </p:txBody>
      </p:sp>
      <p:sp>
        <p:nvSpPr>
          <p:cNvPr id="50" name="Text Placeholder 9"/>
          <p:cNvSpPr>
            <a:spLocks noGrp="1"/>
          </p:cNvSpPr>
          <p:nvPr>
            <p:ph type="body" sz="quarter" idx="37"/>
          </p:nvPr>
        </p:nvSpPr>
        <p:spPr>
          <a:xfrm>
            <a:off x="6352266" y="1875744"/>
            <a:ext cx="2240720" cy="389271"/>
          </a:xfrm>
          <a:prstGeom prst="rect">
            <a:avLst/>
          </a:prstGeom>
        </p:spPr>
        <p:txBody>
          <a:bodyPr vert="horz" anchor="b"/>
          <a:lstStyle>
            <a:lvl1pPr algn="r">
              <a:defRPr sz="1100">
                <a:solidFill>
                  <a:schemeClr val="tx1"/>
                </a:solidFill>
                <a:latin typeface="Raleway"/>
                <a:cs typeface="Raleway"/>
              </a:defRPr>
            </a:lvl1pPr>
            <a:lvl2pPr>
              <a:defRPr sz="1100">
                <a:latin typeface="Raleway"/>
                <a:cs typeface="Raleway"/>
              </a:defRPr>
            </a:lvl2pPr>
            <a:lvl3pPr>
              <a:defRPr sz="1100">
                <a:latin typeface="Raleway"/>
                <a:cs typeface="Raleway"/>
              </a:defRPr>
            </a:lvl3pPr>
            <a:lvl4pPr>
              <a:defRPr sz="1100">
                <a:latin typeface="Raleway"/>
                <a:cs typeface="Raleway"/>
              </a:defRPr>
            </a:lvl4pPr>
            <a:lvl5pPr>
              <a:defRPr sz="1100">
                <a:latin typeface="Raleway"/>
                <a:cs typeface="Raleway"/>
              </a:defRPr>
            </a:lvl5pPr>
          </a:lstStyle>
          <a:p>
            <a:pPr lvl="0"/>
            <a:r>
              <a:rPr lang="en-US"/>
              <a:t>Edit Master text styles</a:t>
            </a:r>
          </a:p>
        </p:txBody>
      </p:sp>
      <p:sp>
        <p:nvSpPr>
          <p:cNvPr id="53" name="Text Placeholder 9"/>
          <p:cNvSpPr>
            <a:spLocks noGrp="1"/>
          </p:cNvSpPr>
          <p:nvPr>
            <p:ph type="body" sz="quarter" idx="38" hasCustomPrompt="1"/>
          </p:nvPr>
        </p:nvSpPr>
        <p:spPr>
          <a:xfrm>
            <a:off x="550106" y="749519"/>
            <a:ext cx="2240720" cy="382052"/>
          </a:xfrm>
          <a:prstGeom prst="rect">
            <a:avLst/>
          </a:prstGeom>
        </p:spPr>
        <p:txBody>
          <a:bodyPr vert="horz" anchor="ctr"/>
          <a:lstStyle>
            <a:lvl1pPr>
              <a:defRPr sz="1400" b="1" cap="all">
                <a:solidFill>
                  <a:schemeClr val="tx1"/>
                </a:solidFill>
                <a:latin typeface="Raleway"/>
                <a:cs typeface="Raleway"/>
              </a:defRPr>
            </a:lvl1pPr>
            <a:lvl2pPr>
              <a:defRPr sz="1100">
                <a:latin typeface="Raleway"/>
                <a:cs typeface="Raleway"/>
              </a:defRPr>
            </a:lvl2pPr>
            <a:lvl3pPr>
              <a:defRPr sz="1100">
                <a:latin typeface="Raleway"/>
                <a:cs typeface="Raleway"/>
              </a:defRPr>
            </a:lvl3pPr>
            <a:lvl4pPr>
              <a:defRPr sz="1100">
                <a:latin typeface="Raleway"/>
                <a:cs typeface="Raleway"/>
              </a:defRPr>
            </a:lvl4pPr>
            <a:lvl5pPr>
              <a:defRPr sz="1100">
                <a:latin typeface="Raleway"/>
                <a:cs typeface="Raleway"/>
              </a:defRPr>
            </a:lvl5pPr>
          </a:lstStyle>
          <a:p>
            <a:pPr lvl="0"/>
            <a:r>
              <a:rPr lang="en-US" dirty="0"/>
              <a:t>CLICK TO EDIT MASTER TEXT STYLES</a:t>
            </a:r>
          </a:p>
        </p:txBody>
      </p:sp>
      <p:sp>
        <p:nvSpPr>
          <p:cNvPr id="54" name="Text Placeholder 9"/>
          <p:cNvSpPr>
            <a:spLocks noGrp="1"/>
          </p:cNvSpPr>
          <p:nvPr>
            <p:ph type="body" sz="quarter" idx="39" hasCustomPrompt="1"/>
          </p:nvPr>
        </p:nvSpPr>
        <p:spPr>
          <a:xfrm>
            <a:off x="6352266" y="749519"/>
            <a:ext cx="2240720" cy="382052"/>
          </a:xfrm>
          <a:prstGeom prst="rect">
            <a:avLst/>
          </a:prstGeom>
        </p:spPr>
        <p:txBody>
          <a:bodyPr vert="horz" anchor="ctr"/>
          <a:lstStyle>
            <a:lvl1pPr>
              <a:defRPr sz="1400" b="1" cap="all">
                <a:solidFill>
                  <a:schemeClr val="tx1"/>
                </a:solidFill>
                <a:latin typeface="Raleway"/>
                <a:cs typeface="Raleway"/>
              </a:defRPr>
            </a:lvl1pPr>
            <a:lvl2pPr>
              <a:defRPr sz="1100">
                <a:latin typeface="Raleway"/>
                <a:cs typeface="Raleway"/>
              </a:defRPr>
            </a:lvl2pPr>
            <a:lvl3pPr>
              <a:defRPr sz="1100">
                <a:latin typeface="Raleway"/>
                <a:cs typeface="Raleway"/>
              </a:defRPr>
            </a:lvl3pPr>
            <a:lvl4pPr>
              <a:defRPr sz="1100">
                <a:latin typeface="Raleway"/>
                <a:cs typeface="Raleway"/>
              </a:defRPr>
            </a:lvl4pPr>
            <a:lvl5pPr>
              <a:defRPr sz="1100">
                <a:latin typeface="Raleway"/>
                <a:cs typeface="Raleway"/>
              </a:defRPr>
            </a:lvl5pPr>
          </a:lstStyle>
          <a:p>
            <a:pPr lvl="0"/>
            <a:r>
              <a:rPr lang="en-US" dirty="0"/>
              <a:t>CLICK TO EDIT MASTER TEXT STYLES</a:t>
            </a:r>
          </a:p>
        </p:txBody>
      </p:sp>
      <p:sp>
        <p:nvSpPr>
          <p:cNvPr id="35" name="Slide Number Placeholder 3"/>
          <p:cNvSpPr>
            <a:spLocks noGrp="1"/>
          </p:cNvSpPr>
          <p:nvPr>
            <p:ph type="sldNum" sz="quarter" idx="4"/>
          </p:nvPr>
        </p:nvSpPr>
        <p:spPr>
          <a:xfrm>
            <a:off x="9644" y="4866222"/>
            <a:ext cx="603138" cy="274637"/>
          </a:xfrm>
          <a:prstGeom prst="rect">
            <a:avLst/>
          </a:prstGeom>
        </p:spPr>
        <p:txBody>
          <a:bodyPr vert="horz" lIns="91440" tIns="45720" rIns="91440" bIns="45720" rtlCol="0" anchor="ctr"/>
          <a:lstStyle>
            <a:lvl1pPr algn="l">
              <a:defRPr sz="900">
                <a:solidFill>
                  <a:schemeClr val="bg2"/>
                </a:solidFill>
                <a:latin typeface="Helvetica Neue"/>
                <a:cs typeface="Helvetica Neue"/>
              </a:defRPr>
            </a:lvl1pPr>
          </a:lstStyle>
          <a:p>
            <a:fld id="{95E3A436-1048-CA4E-9C3F-FCB70029503E}" type="slidenum">
              <a:rPr lang="en-US" smtClean="0"/>
              <a:pPr/>
              <a:t>‹#›</a:t>
            </a:fld>
            <a:endParaRPr lang="en-US"/>
          </a:p>
        </p:txBody>
      </p:sp>
    </p:spTree>
    <p:extLst>
      <p:ext uri="{BB962C8B-B14F-4D97-AF65-F5344CB8AC3E}">
        <p14:creationId xmlns:p14="http://schemas.microsoft.com/office/powerpoint/2010/main" val="10877373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ase Study Layout with Monito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95E3A436-1048-CA4E-9C3F-FCB70029503E}" type="slidenum">
              <a:rPr lang="en-US" smtClean="0"/>
              <a:pPr/>
              <a:t>‹#›</a:t>
            </a:fld>
            <a:endParaRPr lang="en-US" dirty="0"/>
          </a:p>
        </p:txBody>
      </p:sp>
      <p:sp>
        <p:nvSpPr>
          <p:cNvPr id="4" name="Shape 348"/>
          <p:cNvSpPr/>
          <p:nvPr userDrawn="1"/>
        </p:nvSpPr>
        <p:spPr>
          <a:xfrm>
            <a:off x="0" y="0"/>
            <a:ext cx="4850296" cy="5143500"/>
          </a:xfrm>
          <a:prstGeom prst="rect">
            <a:avLst/>
          </a:prstGeom>
          <a:solidFill>
            <a:srgbClr val="F3F2EF"/>
          </a:solidFill>
          <a:ln>
            <a:noFill/>
          </a:ln>
        </p:spPr>
        <p:txBody>
          <a:bodyPr lIns="91425" tIns="91425" rIns="91425" bIns="91425" anchor="ctr" anchorCtr="0">
            <a:noAutofit/>
          </a:bodyPr>
          <a:lstStyle/>
          <a:p>
            <a:pPr lvl="0">
              <a:spcBef>
                <a:spcPts val="0"/>
              </a:spcBef>
              <a:buNone/>
            </a:pPr>
            <a:endParaRPr dirty="0"/>
          </a:p>
        </p:txBody>
      </p:sp>
      <p:pic>
        <p:nvPicPr>
          <p:cNvPr id="5" name="Shape 438"/>
          <p:cNvPicPr preferRelativeResize="0"/>
          <p:nvPr userDrawn="1"/>
        </p:nvPicPr>
        <p:blipFill>
          <a:blip r:embed="rId2">
            <a:alphaModFix/>
          </a:blip>
          <a:stretch>
            <a:fillRect/>
          </a:stretch>
        </p:blipFill>
        <p:spPr>
          <a:xfrm>
            <a:off x="5023926" y="871926"/>
            <a:ext cx="3898824" cy="3274111"/>
          </a:xfrm>
          <a:prstGeom prst="rect">
            <a:avLst/>
          </a:prstGeom>
          <a:noFill/>
          <a:ln>
            <a:noFill/>
          </a:ln>
        </p:spPr>
      </p:pic>
      <p:sp>
        <p:nvSpPr>
          <p:cNvPr id="2" name="Rectangle 1"/>
          <p:cNvSpPr/>
          <p:nvPr userDrawn="1"/>
        </p:nvSpPr>
        <p:spPr>
          <a:xfrm>
            <a:off x="232711" y="1090462"/>
            <a:ext cx="4358412" cy="6132448"/>
          </a:xfrm>
          <a:prstGeom prst="rect">
            <a:avLst/>
          </a:prstGeom>
        </p:spPr>
        <p:txBody>
          <a:bodyPr wrap="square">
            <a:spAutoFit/>
          </a:bodyPr>
          <a:lstStyle/>
          <a:p>
            <a:pPr lvl="0" rtl="0">
              <a:spcBef>
                <a:spcPts val="0"/>
              </a:spcBef>
              <a:spcAft>
                <a:spcPts val="600"/>
              </a:spcAft>
              <a:buClr>
                <a:srgbClr val="000000"/>
              </a:buClr>
              <a:buFont typeface="Arial"/>
              <a:buNone/>
            </a:pPr>
            <a:r>
              <a:rPr lang="en-US" sz="1200" b="1" dirty="0">
                <a:solidFill>
                  <a:schemeClr val="dk1"/>
                </a:solidFill>
                <a:latin typeface="Raleway"/>
                <a:ea typeface="Raleway"/>
                <a:cs typeface="Raleway"/>
                <a:sym typeface="Raleway"/>
              </a:rPr>
              <a:t>CLICK TO CASE STUDY TITLE HERE (ADD LOGO ABOVE)</a:t>
            </a:r>
            <a:endParaRPr lang="en" sz="1200" b="1" dirty="0">
              <a:solidFill>
                <a:schemeClr val="dk1"/>
              </a:solidFill>
              <a:latin typeface="Raleway"/>
              <a:ea typeface="Raleway"/>
              <a:cs typeface="Raleway"/>
              <a:sym typeface="Raleway"/>
            </a:endParaRPr>
          </a:p>
          <a:p>
            <a:pPr marL="0" marR="0" lvl="0" indent="0" algn="l" rtl="0">
              <a:lnSpc>
                <a:spcPct val="115000"/>
              </a:lnSpc>
              <a:spcBef>
                <a:spcPts val="0"/>
              </a:spcBef>
              <a:spcAft>
                <a:spcPts val="0"/>
              </a:spcAft>
              <a:buClr>
                <a:srgbClr val="E92F40"/>
              </a:buClr>
              <a:buSzPct val="25000"/>
              <a:buFont typeface="Raleway"/>
              <a:buNone/>
            </a:pPr>
            <a:r>
              <a:rPr lang="en" sz="1000" b="1" i="0" u="none" strike="noStrike" cap="none" dirty="0">
                <a:solidFill>
                  <a:schemeClr val="accent1"/>
                </a:solidFill>
                <a:latin typeface="Raleway"/>
                <a:ea typeface="Raleway"/>
                <a:cs typeface="Raleway"/>
                <a:sym typeface="Raleway"/>
              </a:rPr>
              <a:t>SOLUTION</a:t>
            </a:r>
            <a:r>
              <a:rPr lang="en" sz="1000" b="0" i="0" u="none" strike="noStrike" cap="none" dirty="0">
                <a:solidFill>
                  <a:srgbClr val="E2102C"/>
                </a:solidFill>
                <a:latin typeface="Raleway"/>
                <a:ea typeface="Raleway"/>
                <a:cs typeface="Raleway"/>
                <a:sym typeface="Raleway"/>
              </a:rPr>
              <a:t> </a:t>
            </a:r>
          </a:p>
          <a:p>
            <a:pPr marL="0" marR="0" lvl="0" indent="0" algn="l" defTabSz="914400" rtl="0" eaLnBrk="1" fontAlgn="auto" latinLnBrk="0" hangingPunct="1">
              <a:lnSpc>
                <a:spcPct val="115000"/>
              </a:lnSpc>
              <a:spcBef>
                <a:spcPts val="0"/>
              </a:spcBef>
              <a:spcAft>
                <a:spcPts val="1200"/>
              </a:spcAft>
              <a:buClr>
                <a:srgbClr val="000000"/>
              </a:buClr>
              <a:buSzPct val="122222"/>
              <a:buFont typeface="Arial"/>
              <a:buNone/>
              <a:tabLst/>
              <a:defRPr/>
            </a:pPr>
            <a:r>
              <a:rPr lang="en-US" sz="1000" dirty="0">
                <a:solidFill>
                  <a:schemeClr val="dk1"/>
                </a:solidFill>
                <a:latin typeface="Raleway"/>
                <a:ea typeface="Raleway"/>
                <a:cs typeface="Raleway"/>
                <a:sym typeface="Raleway"/>
              </a:rPr>
              <a:t>Click to add case study here. Click to add case study here. Click to add case study here. Click to add case study here. Click to add case study here. Click to add case study here. Click to add case study here. Click to add case study here. Click to add case study here. Click to add case study here. Click to add case study here. Click to add case study here. Click to add case study here. Click to add case study here. Click to add case study here. Click to add case study here.</a:t>
            </a:r>
          </a:p>
          <a:p>
            <a:pPr marL="0" marR="0" lvl="0" indent="0" algn="l" rtl="0">
              <a:lnSpc>
                <a:spcPct val="115000"/>
              </a:lnSpc>
              <a:spcBef>
                <a:spcPts val="0"/>
              </a:spcBef>
              <a:spcAft>
                <a:spcPts val="0"/>
              </a:spcAft>
              <a:buClr>
                <a:srgbClr val="E92F40"/>
              </a:buClr>
              <a:buSzPct val="25000"/>
              <a:buFont typeface="Raleway"/>
              <a:buNone/>
            </a:pPr>
            <a:r>
              <a:rPr lang="en" sz="1000" b="1" i="0" u="none" strike="noStrike" cap="none" dirty="0">
                <a:solidFill>
                  <a:schemeClr val="accent1"/>
                </a:solidFill>
                <a:latin typeface="Raleway"/>
                <a:ea typeface="Raleway"/>
                <a:cs typeface="Raleway"/>
                <a:sym typeface="Raleway"/>
              </a:rPr>
              <a:t>RESU</a:t>
            </a:r>
            <a:r>
              <a:rPr lang="en-US" sz="1000" b="1" i="0" u="none" strike="noStrike" cap="none" dirty="0">
                <a:solidFill>
                  <a:schemeClr val="accent1"/>
                </a:solidFill>
                <a:latin typeface="Raleway"/>
                <a:ea typeface="Raleway"/>
                <a:cs typeface="Raleway"/>
                <a:sym typeface="Raleway"/>
              </a:rPr>
              <a:t>LTS</a:t>
            </a:r>
            <a:r>
              <a:rPr lang="en" sz="1000" b="0" i="0" u="none" strike="noStrike" cap="none" dirty="0">
                <a:solidFill>
                  <a:srgbClr val="E2102C"/>
                </a:solidFill>
                <a:latin typeface="Raleway"/>
                <a:ea typeface="Raleway"/>
                <a:cs typeface="Raleway"/>
                <a:sym typeface="Raleway"/>
              </a:rPr>
              <a:t> </a:t>
            </a:r>
          </a:p>
          <a:p>
            <a:pPr marL="0" marR="0" lvl="0" indent="0" algn="l" defTabSz="914400" rtl="0" eaLnBrk="1" fontAlgn="auto" latinLnBrk="0" hangingPunct="1">
              <a:lnSpc>
                <a:spcPct val="115000"/>
              </a:lnSpc>
              <a:spcBef>
                <a:spcPts val="0"/>
              </a:spcBef>
              <a:spcAft>
                <a:spcPts val="1200"/>
              </a:spcAft>
              <a:buClr>
                <a:srgbClr val="000000"/>
              </a:buClr>
              <a:buSzPct val="122222"/>
              <a:buFont typeface="Arial"/>
              <a:buNone/>
              <a:tabLst/>
              <a:defRPr/>
            </a:pPr>
            <a:r>
              <a:rPr lang="en-US" sz="1000" dirty="0">
                <a:solidFill>
                  <a:schemeClr val="dk1"/>
                </a:solidFill>
                <a:latin typeface="Raleway"/>
                <a:ea typeface="Raleway"/>
                <a:cs typeface="Raleway"/>
                <a:sym typeface="Raleway"/>
              </a:rPr>
              <a:t>Click to add case study here. Click to add case study here. Click to add case study here. Click to add case study here. Click to add case study here. Click to add case study here. Click to add case study here. Click to add case study here. Click to add case study here. Click to add case study here. Click to add case study here. Click to add case study here. Click to add case study here. Click to add case study here. Click to add case study here. Click to add case study here. Click to add case study here.</a:t>
            </a:r>
          </a:p>
          <a:p>
            <a:pPr marL="0" marR="0" lvl="0" indent="0" algn="l" defTabSz="914400" rtl="0" eaLnBrk="1" fontAlgn="auto" latinLnBrk="0" hangingPunct="1">
              <a:lnSpc>
                <a:spcPct val="115000"/>
              </a:lnSpc>
              <a:spcBef>
                <a:spcPts val="0"/>
              </a:spcBef>
              <a:spcAft>
                <a:spcPts val="1200"/>
              </a:spcAft>
              <a:buClr>
                <a:srgbClr val="000000"/>
              </a:buClr>
              <a:buSzPct val="122222"/>
              <a:buFont typeface="Arial"/>
              <a:buNone/>
              <a:tabLst/>
              <a:defRPr/>
            </a:pPr>
            <a:endParaRPr lang="en-US" sz="1000" dirty="0">
              <a:solidFill>
                <a:schemeClr val="dk1"/>
              </a:solidFill>
              <a:latin typeface="Raleway"/>
              <a:ea typeface="Raleway"/>
              <a:cs typeface="Raleway"/>
              <a:sym typeface="Raleway"/>
            </a:endParaRPr>
          </a:p>
          <a:p>
            <a:pPr marL="0" marR="0" lvl="0" indent="0" algn="l" defTabSz="914400" rtl="0" eaLnBrk="1" fontAlgn="auto" latinLnBrk="0" hangingPunct="1">
              <a:lnSpc>
                <a:spcPct val="115000"/>
              </a:lnSpc>
              <a:spcBef>
                <a:spcPts val="0"/>
              </a:spcBef>
              <a:spcAft>
                <a:spcPts val="1200"/>
              </a:spcAft>
              <a:buClr>
                <a:srgbClr val="000000"/>
              </a:buClr>
              <a:buSzPct val="122222"/>
              <a:buFont typeface="Arial"/>
              <a:buNone/>
              <a:tabLst/>
              <a:defRPr/>
            </a:pPr>
            <a:endParaRPr lang="en-US" sz="1000" dirty="0">
              <a:solidFill>
                <a:schemeClr val="dk1"/>
              </a:solidFill>
              <a:latin typeface="Raleway"/>
              <a:ea typeface="Raleway"/>
              <a:cs typeface="Raleway"/>
              <a:sym typeface="Raleway"/>
            </a:endParaRPr>
          </a:p>
          <a:p>
            <a:pPr marL="0" marR="0" lvl="0" indent="0" algn="l" defTabSz="914400" rtl="0" eaLnBrk="1" fontAlgn="auto" latinLnBrk="0" hangingPunct="1">
              <a:lnSpc>
                <a:spcPct val="115000"/>
              </a:lnSpc>
              <a:spcBef>
                <a:spcPts val="0"/>
              </a:spcBef>
              <a:spcAft>
                <a:spcPts val="1200"/>
              </a:spcAft>
              <a:buClr>
                <a:srgbClr val="000000"/>
              </a:buClr>
              <a:buSzPct val="122222"/>
              <a:buFont typeface="Arial"/>
              <a:buNone/>
              <a:tabLst/>
              <a:defRPr/>
            </a:pPr>
            <a:endParaRPr lang="en-US" sz="1000" dirty="0">
              <a:solidFill>
                <a:schemeClr val="dk1"/>
              </a:solidFill>
              <a:latin typeface="Raleway"/>
              <a:ea typeface="Raleway"/>
              <a:cs typeface="Raleway"/>
              <a:sym typeface="Raleway"/>
            </a:endParaRPr>
          </a:p>
          <a:p>
            <a:pPr lvl="0" rtl="0">
              <a:lnSpc>
                <a:spcPct val="115000"/>
              </a:lnSpc>
              <a:spcBef>
                <a:spcPts val="0"/>
              </a:spcBef>
              <a:spcAft>
                <a:spcPts val="1200"/>
              </a:spcAft>
              <a:buClr>
                <a:srgbClr val="000000"/>
              </a:buClr>
              <a:buSzPct val="122222"/>
              <a:buFont typeface="Arial"/>
              <a:buNone/>
            </a:pPr>
            <a:endParaRPr lang="en-US" sz="1000" dirty="0">
              <a:solidFill>
                <a:schemeClr val="dk1"/>
              </a:solidFill>
              <a:latin typeface="Raleway"/>
              <a:ea typeface="Raleway"/>
              <a:cs typeface="Raleway"/>
              <a:sym typeface="Raleway"/>
            </a:endParaRPr>
          </a:p>
          <a:p>
            <a:pPr lvl="0" rtl="0">
              <a:lnSpc>
                <a:spcPct val="115000"/>
              </a:lnSpc>
              <a:spcBef>
                <a:spcPts val="0"/>
              </a:spcBef>
              <a:spcAft>
                <a:spcPts val="1200"/>
              </a:spcAft>
              <a:buClr>
                <a:srgbClr val="000000"/>
              </a:buClr>
              <a:buSzPct val="122222"/>
              <a:buFont typeface="Arial"/>
              <a:buNone/>
            </a:pPr>
            <a:endParaRPr lang="en-US" sz="1000" dirty="0">
              <a:solidFill>
                <a:schemeClr val="dk1"/>
              </a:solidFill>
              <a:latin typeface="Raleway"/>
              <a:ea typeface="Raleway"/>
              <a:cs typeface="Raleway"/>
              <a:sym typeface="Raleway"/>
            </a:endParaRPr>
          </a:p>
          <a:p>
            <a:pPr lvl="0" rtl="0">
              <a:lnSpc>
                <a:spcPct val="115000"/>
              </a:lnSpc>
              <a:spcBef>
                <a:spcPts val="0"/>
              </a:spcBef>
              <a:spcAft>
                <a:spcPts val="1200"/>
              </a:spcAft>
              <a:buClr>
                <a:srgbClr val="000000"/>
              </a:buClr>
              <a:buSzPct val="122222"/>
              <a:buFont typeface="Arial"/>
              <a:buNone/>
            </a:pPr>
            <a:endParaRPr lang="en-US" sz="1000" dirty="0">
              <a:solidFill>
                <a:schemeClr val="dk1"/>
              </a:solidFill>
              <a:latin typeface="Raleway"/>
              <a:ea typeface="Raleway"/>
              <a:cs typeface="Raleway"/>
              <a:sym typeface="Raleway"/>
            </a:endParaRPr>
          </a:p>
          <a:p>
            <a:pPr marL="0" marR="0" lvl="0" indent="0" algn="l" defTabSz="914400" rtl="0" eaLnBrk="1" fontAlgn="auto" latinLnBrk="0" hangingPunct="1">
              <a:lnSpc>
                <a:spcPct val="115000"/>
              </a:lnSpc>
              <a:spcBef>
                <a:spcPts val="0"/>
              </a:spcBef>
              <a:spcAft>
                <a:spcPts val="1200"/>
              </a:spcAft>
              <a:buClr>
                <a:srgbClr val="000000"/>
              </a:buClr>
              <a:buSzPct val="122222"/>
              <a:buFont typeface="Arial"/>
              <a:buNone/>
              <a:tabLst/>
              <a:defRPr/>
            </a:pPr>
            <a:endParaRPr lang="en" sz="1000" b="0" i="0" u="none" strike="noStrike" cap="none" dirty="0">
              <a:solidFill>
                <a:srgbClr val="E2102C"/>
              </a:solidFill>
              <a:latin typeface="Raleway"/>
              <a:ea typeface="Raleway"/>
              <a:cs typeface="Raleway"/>
              <a:sym typeface="Raleway"/>
            </a:endParaRPr>
          </a:p>
          <a:p>
            <a:pPr lvl="0" rtl="0">
              <a:lnSpc>
                <a:spcPct val="115000"/>
              </a:lnSpc>
              <a:spcBef>
                <a:spcPts val="0"/>
              </a:spcBef>
              <a:spcAft>
                <a:spcPts val="1200"/>
              </a:spcAft>
              <a:buClr>
                <a:srgbClr val="000000"/>
              </a:buClr>
              <a:buSzPct val="122222"/>
              <a:buFont typeface="Arial"/>
              <a:buNone/>
            </a:pPr>
            <a:endParaRPr lang="en" sz="1000" dirty="0">
              <a:solidFill>
                <a:schemeClr val="dk1"/>
              </a:solidFill>
              <a:latin typeface="Raleway"/>
              <a:ea typeface="Raleway"/>
              <a:cs typeface="Raleway"/>
              <a:sym typeface="Raleway"/>
            </a:endParaRPr>
          </a:p>
        </p:txBody>
      </p:sp>
    </p:spTree>
    <p:extLst>
      <p:ext uri="{BB962C8B-B14F-4D97-AF65-F5344CB8AC3E}">
        <p14:creationId xmlns:p14="http://schemas.microsoft.com/office/powerpoint/2010/main" val="189205655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Case Study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95E3A436-1048-CA4E-9C3F-FCB70029503E}" type="slidenum">
              <a:rPr lang="en-US" smtClean="0"/>
              <a:pPr/>
              <a:t>‹#›</a:t>
            </a:fld>
            <a:endParaRPr lang="en-US" dirty="0"/>
          </a:p>
        </p:txBody>
      </p:sp>
      <p:sp>
        <p:nvSpPr>
          <p:cNvPr id="4" name="Shape 348"/>
          <p:cNvSpPr/>
          <p:nvPr userDrawn="1"/>
        </p:nvSpPr>
        <p:spPr>
          <a:xfrm>
            <a:off x="0" y="0"/>
            <a:ext cx="4528500" cy="5143500"/>
          </a:xfrm>
          <a:prstGeom prst="rect">
            <a:avLst/>
          </a:prstGeom>
          <a:solidFill>
            <a:srgbClr val="F3F2EF"/>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6625504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DMI TEMPLATE - Blank 2">
    <p:bg>
      <p:bgPr>
        <a:solidFill>
          <a:srgbClr val="F0EFEB"/>
        </a:solidFill>
        <a:effectLst/>
      </p:bgPr>
    </p:bg>
    <p:spTree>
      <p:nvGrpSpPr>
        <p:cNvPr id="1" name="Shape 325"/>
        <p:cNvGrpSpPr/>
        <p:nvPr/>
      </p:nvGrpSpPr>
      <p:grpSpPr>
        <a:xfrm>
          <a:off x="0" y="0"/>
          <a:ext cx="0" cy="0"/>
          <a:chOff x="0" y="0"/>
          <a:chExt cx="0" cy="0"/>
        </a:xfrm>
      </p:grpSpPr>
      <p:sp>
        <p:nvSpPr>
          <p:cNvPr id="2" name="Slide Number Placeholder 3"/>
          <p:cNvSpPr>
            <a:spLocks noGrp="1"/>
          </p:cNvSpPr>
          <p:nvPr>
            <p:ph type="sldNum" sz="quarter" idx="4"/>
          </p:nvPr>
        </p:nvSpPr>
        <p:spPr>
          <a:xfrm>
            <a:off x="9644" y="4866222"/>
            <a:ext cx="603138" cy="274637"/>
          </a:xfrm>
          <a:prstGeom prst="rect">
            <a:avLst/>
          </a:prstGeom>
        </p:spPr>
        <p:txBody>
          <a:bodyPr vert="horz" lIns="91440" tIns="45720" rIns="91440" bIns="45720" rtlCol="0" anchor="ctr"/>
          <a:lstStyle>
            <a:lvl1pPr algn="l">
              <a:defRPr sz="900">
                <a:solidFill>
                  <a:schemeClr val="tx2"/>
                </a:solidFill>
                <a:latin typeface="Helvetica Neue"/>
                <a:cs typeface="Helvetica Neue"/>
              </a:defRPr>
            </a:lvl1pPr>
          </a:lstStyle>
          <a:p>
            <a:fld id="{95E3A436-1048-CA4E-9C3F-FCB70029503E}" type="slidenum">
              <a:rPr lang="en-US" smtClean="0"/>
              <a:pPr/>
              <a:t>‹#›</a:t>
            </a:fld>
            <a:endParaRPr lang="en-US"/>
          </a:p>
        </p:txBody>
      </p:sp>
    </p:spTree>
    <p:extLst>
      <p:ext uri="{BB962C8B-B14F-4D97-AF65-F5344CB8AC3E}">
        <p14:creationId xmlns:p14="http://schemas.microsoft.com/office/powerpoint/2010/main" val="496598844"/>
      </p:ext>
    </p:extLst>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DMI TEMPLATE - Blank 3">
    <p:bg>
      <p:bgRef idx="1001">
        <a:schemeClr val="bg1"/>
      </p:bgRef>
    </p:bg>
    <p:spTree>
      <p:nvGrpSpPr>
        <p:cNvPr id="1" name="Shape 325"/>
        <p:cNvGrpSpPr/>
        <p:nvPr/>
      </p:nvGrpSpPr>
      <p:grpSpPr>
        <a:xfrm>
          <a:off x="0" y="0"/>
          <a:ext cx="0" cy="0"/>
          <a:chOff x="0" y="0"/>
          <a:chExt cx="0" cy="0"/>
        </a:xfrm>
      </p:grpSpPr>
      <p:sp>
        <p:nvSpPr>
          <p:cNvPr id="3" name="Slide Number Placeholder 3"/>
          <p:cNvSpPr>
            <a:spLocks noGrp="1"/>
          </p:cNvSpPr>
          <p:nvPr>
            <p:ph type="sldNum" sz="quarter" idx="4"/>
          </p:nvPr>
        </p:nvSpPr>
        <p:spPr>
          <a:xfrm>
            <a:off x="9644" y="4866222"/>
            <a:ext cx="603138" cy="274637"/>
          </a:xfrm>
          <a:prstGeom prst="rect">
            <a:avLst/>
          </a:prstGeom>
        </p:spPr>
        <p:txBody>
          <a:bodyPr vert="horz" lIns="91440" tIns="45720" rIns="91440" bIns="45720" rtlCol="0" anchor="ctr"/>
          <a:lstStyle>
            <a:lvl1pPr algn="l">
              <a:defRPr sz="900">
                <a:solidFill>
                  <a:schemeClr val="tx1"/>
                </a:solidFill>
                <a:latin typeface="Helvetica Neue"/>
                <a:cs typeface="Helvetica Neue"/>
              </a:defRPr>
            </a:lvl1pPr>
          </a:lstStyle>
          <a:p>
            <a:fld id="{95E3A436-1048-CA4E-9C3F-FCB70029503E}" type="slidenum">
              <a:rPr lang="en-US" smtClean="0"/>
              <a:pPr/>
              <a:t>‹#›</a:t>
            </a:fld>
            <a:endParaRPr lang="en-US"/>
          </a:p>
        </p:txBody>
      </p:sp>
      <p:pic>
        <p:nvPicPr>
          <p:cNvPr id="4" name="Picture 3">
            <a:extLst>
              <a:ext uri="{FF2B5EF4-FFF2-40B4-BE49-F238E27FC236}">
                <a16:creationId xmlns:a16="http://schemas.microsoft.com/office/drawing/2014/main" id="{FCECE2BE-5221-4054-89A0-5623D6A1E195}"/>
              </a:ext>
            </a:extLst>
          </p:cNvPr>
          <p:cNvPicPr>
            <a:picLocks noChangeAspect="1"/>
          </p:cNvPicPr>
          <p:nvPr userDrawn="1"/>
        </p:nvPicPr>
        <p:blipFill rotWithShape="1">
          <a:blip r:embed="rId2"/>
          <a:srcRect r="34087"/>
          <a:stretch/>
        </p:blipFill>
        <p:spPr>
          <a:xfrm>
            <a:off x="8007555" y="4649365"/>
            <a:ext cx="642733" cy="337076"/>
          </a:xfrm>
          <a:prstGeom prst="rect">
            <a:avLst/>
          </a:prstGeom>
        </p:spPr>
      </p:pic>
    </p:spTree>
    <p:extLst>
      <p:ext uri="{BB962C8B-B14F-4D97-AF65-F5344CB8AC3E}">
        <p14:creationId xmlns:p14="http://schemas.microsoft.com/office/powerpoint/2010/main" val="1215318866"/>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DMI TEMPLATE - Color Palette">
    <p:spTree>
      <p:nvGrpSpPr>
        <p:cNvPr id="1" name="Shape 394"/>
        <p:cNvGrpSpPr/>
        <p:nvPr/>
      </p:nvGrpSpPr>
      <p:grpSpPr>
        <a:xfrm>
          <a:off x="0" y="0"/>
          <a:ext cx="0" cy="0"/>
          <a:chOff x="0" y="0"/>
          <a:chExt cx="0" cy="0"/>
        </a:xfrm>
      </p:grpSpPr>
      <p:sp>
        <p:nvSpPr>
          <p:cNvPr id="395" name="Shape 395"/>
          <p:cNvSpPr/>
          <p:nvPr/>
        </p:nvSpPr>
        <p:spPr>
          <a:xfrm rot="5400000">
            <a:off x="334149" y="862719"/>
            <a:ext cx="1435199" cy="1300800"/>
          </a:xfrm>
          <a:prstGeom prst="hexagon">
            <a:avLst>
              <a:gd name="adj" fmla="val 25000"/>
              <a:gd name="vf" fmla="val 115470"/>
            </a:avLst>
          </a:prstGeom>
          <a:solidFill>
            <a:schemeClr val="accent1"/>
          </a:solidFill>
          <a:ln w="38100" cap="flat">
            <a:noFill/>
            <a:prstDash val="solid"/>
            <a:round/>
            <a:headEnd type="none" w="med" len="med"/>
            <a:tailEnd type="none" w="med" len="med"/>
          </a:ln>
        </p:spPr>
        <p:txBody>
          <a:bodyPr lIns="91425" tIns="0" rIns="0" bIns="0" anchor="ctr" anchorCtr="0">
            <a:noAutofit/>
          </a:bodyPr>
          <a:lstStyle/>
          <a:p>
            <a:pPr marL="0" marR="0" lvl="0" indent="0" algn="ctr" rtl="0">
              <a:lnSpc>
                <a:spcPct val="100000"/>
              </a:lnSpc>
              <a:spcBef>
                <a:spcPts val="0"/>
              </a:spcBef>
              <a:spcAft>
                <a:spcPts val="0"/>
              </a:spcAft>
              <a:buClr>
                <a:srgbClr val="000000"/>
              </a:buClr>
              <a:buFont typeface="Arial"/>
              <a:buNone/>
            </a:pPr>
            <a:endParaRPr sz="900" b="1" i="0" u="none" strike="noStrike" cap="none" baseline="0">
              <a:solidFill>
                <a:srgbClr val="FFFFFF"/>
              </a:solidFill>
              <a:latin typeface="Helvetica Neue"/>
              <a:ea typeface="Helvetica Neue"/>
              <a:cs typeface="Helvetica Neue"/>
              <a:sym typeface="Helvetica Neue"/>
            </a:endParaRPr>
          </a:p>
        </p:txBody>
      </p:sp>
      <p:sp>
        <p:nvSpPr>
          <p:cNvPr id="396" name="Shape 396"/>
          <p:cNvSpPr txBox="1"/>
          <p:nvPr/>
        </p:nvSpPr>
        <p:spPr>
          <a:xfrm>
            <a:off x="401350" y="1124721"/>
            <a:ext cx="1300799" cy="787031"/>
          </a:xfrm>
          <a:prstGeom prst="rect">
            <a:avLst/>
          </a:prstGeom>
          <a:noFill/>
          <a:ln>
            <a:noFill/>
          </a:ln>
        </p:spPr>
        <p:txBody>
          <a:bodyPr lIns="91425" tIns="91425" rIns="91425" bIns="91425" anchor="ctr" anchorCtr="0">
            <a:noAutofit/>
          </a:bodyPr>
          <a:lstStyle/>
          <a:p>
            <a:pPr lvl="0" algn="ctr" rtl="0">
              <a:spcBef>
                <a:spcPts val="0"/>
              </a:spcBef>
              <a:buNone/>
            </a:pPr>
            <a:r>
              <a:rPr lang="en-US" sz="1200" dirty="0">
                <a:solidFill>
                  <a:srgbClr val="FFFFFF"/>
                </a:solidFill>
                <a:latin typeface="Raleway"/>
                <a:ea typeface="Raleway"/>
                <a:cs typeface="Raleway"/>
                <a:sym typeface="Raleway"/>
              </a:rPr>
              <a:t>DMI Red</a:t>
            </a:r>
          </a:p>
          <a:p>
            <a:pPr lvl="0" algn="ctr" rtl="0">
              <a:spcBef>
                <a:spcPts val="0"/>
              </a:spcBef>
              <a:buNone/>
            </a:pPr>
            <a:r>
              <a:rPr lang="en" sz="1200" b="1" dirty="0">
                <a:solidFill>
                  <a:srgbClr val="FFFFFF"/>
                </a:solidFill>
                <a:latin typeface="Raleway"/>
                <a:ea typeface="Raleway"/>
                <a:cs typeface="Raleway"/>
                <a:sym typeface="Raleway"/>
              </a:rPr>
              <a:t>#CE353D</a:t>
            </a:r>
          </a:p>
        </p:txBody>
      </p:sp>
      <p:sp>
        <p:nvSpPr>
          <p:cNvPr id="397" name="Shape 397"/>
          <p:cNvSpPr/>
          <p:nvPr/>
        </p:nvSpPr>
        <p:spPr>
          <a:xfrm rot="5400000">
            <a:off x="1873573" y="862700"/>
            <a:ext cx="1435199" cy="1300800"/>
          </a:xfrm>
          <a:prstGeom prst="hexagon">
            <a:avLst>
              <a:gd name="adj" fmla="val 25000"/>
              <a:gd name="vf" fmla="val 115470"/>
            </a:avLst>
          </a:prstGeom>
          <a:solidFill>
            <a:schemeClr val="tx2"/>
          </a:solidFill>
          <a:ln w="38100" cap="flat">
            <a:noFill/>
            <a:prstDash val="solid"/>
            <a:round/>
            <a:headEnd type="none" w="med" len="med"/>
            <a:tailEnd type="none" w="med" len="med"/>
          </a:ln>
        </p:spPr>
        <p:txBody>
          <a:bodyPr lIns="91425" tIns="0" rIns="0" bIns="0" anchor="ctr" anchorCtr="0">
            <a:noAutofit/>
          </a:bodyPr>
          <a:lstStyle/>
          <a:p>
            <a:pPr marL="0" marR="0" lvl="0" indent="0" algn="ctr" rtl="0">
              <a:lnSpc>
                <a:spcPct val="100000"/>
              </a:lnSpc>
              <a:spcBef>
                <a:spcPts val="0"/>
              </a:spcBef>
              <a:spcAft>
                <a:spcPts val="0"/>
              </a:spcAft>
              <a:buClr>
                <a:srgbClr val="000000"/>
              </a:buClr>
              <a:buFont typeface="Arial"/>
              <a:buNone/>
            </a:pPr>
            <a:endParaRPr sz="900" b="1" i="0" u="none" strike="noStrike" cap="none" baseline="0">
              <a:solidFill>
                <a:srgbClr val="FFFFFF"/>
              </a:solidFill>
              <a:latin typeface="Helvetica Neue"/>
              <a:ea typeface="Helvetica Neue"/>
              <a:cs typeface="Helvetica Neue"/>
              <a:sym typeface="Helvetica Neue"/>
            </a:endParaRPr>
          </a:p>
        </p:txBody>
      </p:sp>
      <p:sp>
        <p:nvSpPr>
          <p:cNvPr id="398" name="Shape 398"/>
          <p:cNvSpPr txBox="1"/>
          <p:nvPr/>
        </p:nvSpPr>
        <p:spPr>
          <a:xfrm>
            <a:off x="1940772" y="1124721"/>
            <a:ext cx="1300801" cy="787031"/>
          </a:xfrm>
          <a:prstGeom prst="rect">
            <a:avLst/>
          </a:prstGeom>
          <a:noFill/>
          <a:ln>
            <a:noFill/>
          </a:ln>
        </p:spPr>
        <p:txBody>
          <a:bodyPr lIns="91425" tIns="91425" rIns="91425" bIns="91425" anchor="ctr" anchorCtr="0">
            <a:noAutofit/>
          </a:bodyPr>
          <a:lstStyle/>
          <a:p>
            <a:pPr lvl="0" algn="ctr" rtl="0">
              <a:spcBef>
                <a:spcPts val="0"/>
              </a:spcBef>
              <a:buNone/>
            </a:pPr>
            <a:r>
              <a:rPr lang="en-US" sz="1200" b="0" dirty="0">
                <a:solidFill>
                  <a:srgbClr val="434343"/>
                </a:solidFill>
                <a:latin typeface="Raleway"/>
                <a:ea typeface="Raleway"/>
                <a:cs typeface="Raleway"/>
                <a:sym typeface="Raleway"/>
              </a:rPr>
              <a:t>Pumice</a:t>
            </a:r>
          </a:p>
          <a:p>
            <a:pPr lvl="0" algn="ctr" rtl="0">
              <a:spcBef>
                <a:spcPts val="0"/>
              </a:spcBef>
              <a:buNone/>
            </a:pPr>
            <a:r>
              <a:rPr lang="en" sz="1200" b="1" dirty="0">
                <a:solidFill>
                  <a:srgbClr val="434343"/>
                </a:solidFill>
                <a:latin typeface="Raleway"/>
                <a:ea typeface="Raleway"/>
                <a:cs typeface="Raleway"/>
                <a:sym typeface="Raleway"/>
              </a:rPr>
              <a:t>#D5D9D6</a:t>
            </a:r>
          </a:p>
        </p:txBody>
      </p:sp>
      <p:sp>
        <p:nvSpPr>
          <p:cNvPr id="399" name="Shape 399"/>
          <p:cNvSpPr/>
          <p:nvPr/>
        </p:nvSpPr>
        <p:spPr>
          <a:xfrm rot="5400000">
            <a:off x="3412985" y="862700"/>
            <a:ext cx="1435199" cy="1300800"/>
          </a:xfrm>
          <a:prstGeom prst="hexagon">
            <a:avLst>
              <a:gd name="adj" fmla="val 25000"/>
              <a:gd name="vf" fmla="val 115470"/>
            </a:avLst>
          </a:prstGeom>
          <a:solidFill>
            <a:schemeClr val="bg2"/>
          </a:solidFill>
          <a:ln>
            <a:noFill/>
          </a:ln>
        </p:spPr>
        <p:txBody>
          <a:bodyPr lIns="91425" tIns="0" rIns="0" bIns="0" anchor="ctr" anchorCtr="0">
            <a:noAutofit/>
          </a:bodyPr>
          <a:lstStyle/>
          <a:p>
            <a:pPr marL="0" marR="0" lvl="0" indent="0" algn="ctr" rtl="0">
              <a:lnSpc>
                <a:spcPct val="100000"/>
              </a:lnSpc>
              <a:spcBef>
                <a:spcPts val="0"/>
              </a:spcBef>
              <a:spcAft>
                <a:spcPts val="0"/>
              </a:spcAft>
              <a:buClr>
                <a:srgbClr val="000000"/>
              </a:buClr>
              <a:buFont typeface="Arial"/>
              <a:buNone/>
            </a:pPr>
            <a:endParaRPr sz="900" b="1" i="0" u="none" strike="noStrike" cap="none" baseline="0">
              <a:solidFill>
                <a:srgbClr val="FFFFFF"/>
              </a:solidFill>
              <a:latin typeface="Helvetica Neue"/>
              <a:ea typeface="Helvetica Neue"/>
              <a:cs typeface="Helvetica Neue"/>
              <a:sym typeface="Helvetica Neue"/>
            </a:endParaRPr>
          </a:p>
        </p:txBody>
      </p:sp>
      <p:sp>
        <p:nvSpPr>
          <p:cNvPr id="400" name="Shape 400"/>
          <p:cNvSpPr txBox="1"/>
          <p:nvPr/>
        </p:nvSpPr>
        <p:spPr>
          <a:xfrm>
            <a:off x="3480185" y="1124721"/>
            <a:ext cx="1300800" cy="787031"/>
          </a:xfrm>
          <a:prstGeom prst="rect">
            <a:avLst/>
          </a:prstGeom>
          <a:noFill/>
          <a:ln>
            <a:noFill/>
          </a:ln>
        </p:spPr>
        <p:txBody>
          <a:bodyPr lIns="91425" tIns="91425" rIns="91425" bIns="91425" anchor="ctr" anchorCtr="0">
            <a:noAutofit/>
          </a:bodyPr>
          <a:lstStyle/>
          <a:p>
            <a:pPr lvl="0" algn="ctr" rtl="0">
              <a:spcBef>
                <a:spcPts val="0"/>
              </a:spcBef>
              <a:buNone/>
            </a:pPr>
            <a:r>
              <a:rPr lang="en-US" sz="1200" b="0" dirty="0">
                <a:solidFill>
                  <a:srgbClr val="FFFFFF"/>
                </a:solidFill>
                <a:latin typeface="Raleway"/>
                <a:ea typeface="Raleway"/>
                <a:cs typeface="Raleway"/>
                <a:sym typeface="Raleway"/>
              </a:rPr>
              <a:t>Concrete</a:t>
            </a:r>
          </a:p>
          <a:p>
            <a:pPr lvl="0" algn="ctr" rtl="0">
              <a:spcBef>
                <a:spcPts val="0"/>
              </a:spcBef>
              <a:buNone/>
            </a:pPr>
            <a:r>
              <a:rPr lang="en" sz="1200" b="1" dirty="0">
                <a:solidFill>
                  <a:srgbClr val="FFFFFF"/>
                </a:solidFill>
                <a:latin typeface="Raleway"/>
                <a:ea typeface="Raleway"/>
                <a:cs typeface="Raleway"/>
                <a:sym typeface="Raleway"/>
              </a:rPr>
              <a:t>#7F8C8D</a:t>
            </a:r>
          </a:p>
        </p:txBody>
      </p:sp>
      <p:sp>
        <p:nvSpPr>
          <p:cNvPr id="401" name="Shape 401"/>
          <p:cNvSpPr/>
          <p:nvPr/>
        </p:nvSpPr>
        <p:spPr>
          <a:xfrm rot="5400000">
            <a:off x="1114660" y="2148942"/>
            <a:ext cx="1435199" cy="1300800"/>
          </a:xfrm>
          <a:prstGeom prst="hexagon">
            <a:avLst>
              <a:gd name="adj" fmla="val 25000"/>
              <a:gd name="vf" fmla="val 115470"/>
            </a:avLst>
          </a:prstGeom>
          <a:solidFill>
            <a:schemeClr val="tx1"/>
          </a:solidFill>
          <a:ln>
            <a:noFill/>
          </a:ln>
        </p:spPr>
        <p:txBody>
          <a:bodyPr lIns="91425" tIns="0" rIns="0" bIns="0" anchor="ctr" anchorCtr="0">
            <a:noAutofit/>
          </a:bodyPr>
          <a:lstStyle/>
          <a:p>
            <a:pPr marL="0" marR="0" lvl="0" indent="0" algn="ctr" rtl="0">
              <a:lnSpc>
                <a:spcPct val="100000"/>
              </a:lnSpc>
              <a:spcBef>
                <a:spcPts val="0"/>
              </a:spcBef>
              <a:spcAft>
                <a:spcPts val="0"/>
              </a:spcAft>
              <a:buClr>
                <a:srgbClr val="000000"/>
              </a:buClr>
              <a:buFont typeface="Arial"/>
              <a:buNone/>
            </a:pPr>
            <a:endParaRPr sz="900" b="1" i="0" u="none" strike="noStrike" cap="none" baseline="0">
              <a:solidFill>
                <a:srgbClr val="FFFFFF"/>
              </a:solidFill>
              <a:latin typeface="Helvetica Neue"/>
              <a:ea typeface="Helvetica Neue"/>
              <a:cs typeface="Helvetica Neue"/>
              <a:sym typeface="Helvetica Neue"/>
            </a:endParaRPr>
          </a:p>
        </p:txBody>
      </p:sp>
      <p:sp>
        <p:nvSpPr>
          <p:cNvPr id="402" name="Shape 402"/>
          <p:cNvSpPr txBox="1"/>
          <p:nvPr/>
        </p:nvSpPr>
        <p:spPr>
          <a:xfrm>
            <a:off x="1181859" y="2417770"/>
            <a:ext cx="1300801" cy="780197"/>
          </a:xfrm>
          <a:prstGeom prst="rect">
            <a:avLst/>
          </a:prstGeom>
          <a:noFill/>
          <a:ln>
            <a:noFill/>
          </a:ln>
        </p:spPr>
        <p:txBody>
          <a:bodyPr lIns="91425" tIns="91425" rIns="91425" bIns="91425" anchor="ctr" anchorCtr="0">
            <a:noAutofit/>
          </a:bodyPr>
          <a:lstStyle/>
          <a:p>
            <a:pPr lvl="0" algn="ctr" rtl="0">
              <a:spcBef>
                <a:spcPts val="0"/>
              </a:spcBef>
              <a:buNone/>
            </a:pPr>
            <a:r>
              <a:rPr lang="en-US" sz="1200" b="0" dirty="0">
                <a:solidFill>
                  <a:srgbClr val="FFFFFF"/>
                </a:solidFill>
                <a:latin typeface="Raleway"/>
                <a:ea typeface="Raleway"/>
                <a:cs typeface="Raleway"/>
                <a:sym typeface="Raleway"/>
              </a:rPr>
              <a:t>Night</a:t>
            </a:r>
          </a:p>
          <a:p>
            <a:pPr lvl="0" algn="ctr" rtl="0">
              <a:spcBef>
                <a:spcPts val="0"/>
              </a:spcBef>
              <a:buNone/>
            </a:pPr>
            <a:r>
              <a:rPr lang="en" sz="1200" b="1" dirty="0">
                <a:solidFill>
                  <a:srgbClr val="FFFFFF"/>
                </a:solidFill>
                <a:latin typeface="Raleway"/>
                <a:ea typeface="Raleway"/>
                <a:cs typeface="Raleway"/>
                <a:sym typeface="Raleway"/>
              </a:rPr>
              <a:t>#363C41</a:t>
            </a:r>
          </a:p>
        </p:txBody>
      </p:sp>
      <p:sp>
        <p:nvSpPr>
          <p:cNvPr id="403" name="Shape 403"/>
          <p:cNvSpPr/>
          <p:nvPr/>
        </p:nvSpPr>
        <p:spPr>
          <a:xfrm rot="5400000">
            <a:off x="2658517" y="2148942"/>
            <a:ext cx="1435199" cy="1300800"/>
          </a:xfrm>
          <a:prstGeom prst="hexagon">
            <a:avLst>
              <a:gd name="adj" fmla="val 25000"/>
              <a:gd name="vf" fmla="val 115470"/>
            </a:avLst>
          </a:prstGeom>
          <a:solidFill>
            <a:schemeClr val="accent2"/>
          </a:solidFill>
          <a:ln>
            <a:noFill/>
          </a:ln>
        </p:spPr>
        <p:txBody>
          <a:bodyPr lIns="91425" tIns="0" rIns="0" bIns="0" anchor="ctr" anchorCtr="0">
            <a:noAutofit/>
          </a:bodyPr>
          <a:lstStyle/>
          <a:p>
            <a:pPr marL="0" marR="0" lvl="0" indent="0" algn="ctr" rtl="0">
              <a:lnSpc>
                <a:spcPct val="100000"/>
              </a:lnSpc>
              <a:spcBef>
                <a:spcPts val="0"/>
              </a:spcBef>
              <a:spcAft>
                <a:spcPts val="0"/>
              </a:spcAft>
              <a:buClr>
                <a:srgbClr val="000000"/>
              </a:buClr>
              <a:buFont typeface="Arial"/>
              <a:buNone/>
            </a:pPr>
            <a:endParaRPr sz="900" b="1" i="0" u="none" strike="noStrike" cap="none" baseline="0">
              <a:solidFill>
                <a:srgbClr val="FFFFFF"/>
              </a:solidFill>
              <a:latin typeface="Helvetica Neue"/>
              <a:ea typeface="Helvetica Neue"/>
              <a:cs typeface="Helvetica Neue"/>
              <a:sym typeface="Helvetica Neue"/>
            </a:endParaRPr>
          </a:p>
        </p:txBody>
      </p:sp>
      <p:sp>
        <p:nvSpPr>
          <p:cNvPr id="404" name="Shape 404"/>
          <p:cNvSpPr txBox="1"/>
          <p:nvPr/>
        </p:nvSpPr>
        <p:spPr>
          <a:xfrm>
            <a:off x="2725717" y="2417770"/>
            <a:ext cx="1300800" cy="780197"/>
          </a:xfrm>
          <a:prstGeom prst="rect">
            <a:avLst/>
          </a:prstGeom>
          <a:noFill/>
          <a:ln>
            <a:noFill/>
          </a:ln>
        </p:spPr>
        <p:txBody>
          <a:bodyPr lIns="91425" tIns="91425" rIns="91425" bIns="91425" anchor="ctr" anchorCtr="0">
            <a:noAutofit/>
          </a:bodyPr>
          <a:lstStyle/>
          <a:p>
            <a:pPr lvl="0" algn="ctr" rtl="0">
              <a:spcBef>
                <a:spcPts val="0"/>
              </a:spcBef>
              <a:buNone/>
            </a:pPr>
            <a:r>
              <a:rPr lang="en-US" sz="1200" b="0" dirty="0">
                <a:solidFill>
                  <a:srgbClr val="FFFFFF"/>
                </a:solidFill>
                <a:latin typeface="Raleway"/>
                <a:ea typeface="Raleway"/>
                <a:cs typeface="Raleway"/>
                <a:sym typeface="Raleway"/>
              </a:rPr>
              <a:t>Wisteria</a:t>
            </a:r>
          </a:p>
          <a:p>
            <a:pPr lvl="0" algn="ctr" rtl="0">
              <a:spcBef>
                <a:spcPts val="0"/>
              </a:spcBef>
              <a:buNone/>
            </a:pPr>
            <a:r>
              <a:rPr lang="en" sz="1200" b="1" dirty="0">
                <a:solidFill>
                  <a:srgbClr val="FFFFFF"/>
                </a:solidFill>
                <a:latin typeface="Raleway"/>
                <a:ea typeface="Raleway"/>
                <a:cs typeface="Raleway"/>
                <a:sym typeface="Raleway"/>
              </a:rPr>
              <a:t>#884E9C</a:t>
            </a:r>
          </a:p>
        </p:txBody>
      </p:sp>
      <p:sp>
        <p:nvSpPr>
          <p:cNvPr id="405" name="Shape 405"/>
          <p:cNvSpPr/>
          <p:nvPr/>
        </p:nvSpPr>
        <p:spPr>
          <a:xfrm rot="5400000">
            <a:off x="4202374" y="2148942"/>
            <a:ext cx="1435199" cy="1300800"/>
          </a:xfrm>
          <a:prstGeom prst="hexagon">
            <a:avLst>
              <a:gd name="adj" fmla="val 25000"/>
              <a:gd name="vf" fmla="val 115470"/>
            </a:avLst>
          </a:prstGeom>
          <a:solidFill>
            <a:srgbClr val="F0EFEB"/>
          </a:solidFill>
          <a:ln>
            <a:noFill/>
          </a:ln>
        </p:spPr>
        <p:txBody>
          <a:bodyPr lIns="91425" tIns="0" rIns="0" bIns="0" anchor="ctr" anchorCtr="0">
            <a:noAutofit/>
          </a:bodyPr>
          <a:lstStyle/>
          <a:p>
            <a:pPr marL="0" marR="0" lvl="0" indent="0" algn="ctr" rtl="0">
              <a:lnSpc>
                <a:spcPct val="100000"/>
              </a:lnSpc>
              <a:spcBef>
                <a:spcPts val="0"/>
              </a:spcBef>
              <a:spcAft>
                <a:spcPts val="0"/>
              </a:spcAft>
              <a:buClr>
                <a:srgbClr val="000000"/>
              </a:buClr>
              <a:buFont typeface="Arial"/>
              <a:buNone/>
            </a:pPr>
            <a:endParaRPr sz="900" b="1" i="0" u="none" strike="noStrike" cap="none" baseline="0">
              <a:solidFill>
                <a:srgbClr val="FFFFFF"/>
              </a:solidFill>
              <a:latin typeface="Helvetica Neue"/>
              <a:ea typeface="Helvetica Neue"/>
              <a:cs typeface="Helvetica Neue"/>
              <a:sym typeface="Helvetica Neue"/>
            </a:endParaRPr>
          </a:p>
        </p:txBody>
      </p:sp>
      <p:sp>
        <p:nvSpPr>
          <p:cNvPr id="406" name="Shape 406"/>
          <p:cNvSpPr txBox="1"/>
          <p:nvPr/>
        </p:nvSpPr>
        <p:spPr>
          <a:xfrm>
            <a:off x="4269574" y="2417770"/>
            <a:ext cx="1300800" cy="780197"/>
          </a:xfrm>
          <a:prstGeom prst="rect">
            <a:avLst/>
          </a:prstGeom>
          <a:noFill/>
          <a:ln>
            <a:noFill/>
          </a:ln>
        </p:spPr>
        <p:txBody>
          <a:bodyPr lIns="91425" tIns="91425" rIns="91425" bIns="91425" anchor="ctr" anchorCtr="0">
            <a:noAutofit/>
          </a:bodyPr>
          <a:lstStyle/>
          <a:p>
            <a:pPr lvl="0" algn="ctr" rtl="0">
              <a:spcBef>
                <a:spcPts val="0"/>
              </a:spcBef>
              <a:buNone/>
            </a:pPr>
            <a:r>
              <a:rPr lang="en-US" sz="1200" b="0" dirty="0">
                <a:solidFill>
                  <a:srgbClr val="434343"/>
                </a:solidFill>
                <a:latin typeface="Raleway"/>
                <a:ea typeface="Raleway"/>
                <a:cs typeface="Raleway"/>
                <a:sym typeface="Raleway"/>
              </a:rPr>
              <a:t>Mist</a:t>
            </a:r>
          </a:p>
          <a:p>
            <a:pPr lvl="0" algn="ctr" rtl="0">
              <a:spcBef>
                <a:spcPts val="0"/>
              </a:spcBef>
              <a:buNone/>
            </a:pPr>
            <a:r>
              <a:rPr lang="en" sz="1200" b="1" dirty="0">
                <a:solidFill>
                  <a:srgbClr val="434343"/>
                </a:solidFill>
                <a:latin typeface="Raleway"/>
                <a:ea typeface="Raleway"/>
                <a:cs typeface="Raleway"/>
                <a:sym typeface="Raleway"/>
              </a:rPr>
              <a:t>#F3F2EF</a:t>
            </a:r>
          </a:p>
        </p:txBody>
      </p:sp>
      <p:sp>
        <p:nvSpPr>
          <p:cNvPr id="407" name="Shape 407"/>
          <p:cNvSpPr txBox="1"/>
          <p:nvPr/>
        </p:nvSpPr>
        <p:spPr>
          <a:xfrm>
            <a:off x="401350" y="340400"/>
            <a:ext cx="2502600" cy="455100"/>
          </a:xfrm>
          <a:prstGeom prst="rect">
            <a:avLst/>
          </a:prstGeom>
          <a:noFill/>
          <a:ln>
            <a:noFill/>
          </a:ln>
        </p:spPr>
        <p:txBody>
          <a:bodyPr lIns="91425" tIns="91425" rIns="91425" bIns="91425" anchor="t" anchorCtr="0">
            <a:noAutofit/>
          </a:bodyPr>
          <a:lstStyle/>
          <a:p>
            <a:pPr lvl="0" rtl="0">
              <a:spcBef>
                <a:spcPts val="0"/>
              </a:spcBef>
              <a:buNone/>
            </a:pPr>
            <a:r>
              <a:rPr lang="en">
                <a:latin typeface="Raleway"/>
                <a:ea typeface="Raleway"/>
                <a:cs typeface="Raleway"/>
                <a:sym typeface="Raleway"/>
              </a:rPr>
              <a:t>COLORS: </a:t>
            </a:r>
          </a:p>
        </p:txBody>
      </p:sp>
      <p:sp>
        <p:nvSpPr>
          <p:cNvPr id="408" name="Shape 408"/>
          <p:cNvSpPr/>
          <p:nvPr/>
        </p:nvSpPr>
        <p:spPr>
          <a:xfrm rot="5400000">
            <a:off x="2021775" y="3437146"/>
            <a:ext cx="1119899" cy="1014899"/>
          </a:xfrm>
          <a:prstGeom prst="hexagon">
            <a:avLst>
              <a:gd name="adj" fmla="val 25000"/>
              <a:gd name="vf" fmla="val 115470"/>
            </a:avLst>
          </a:prstGeom>
          <a:solidFill>
            <a:schemeClr val="accent6"/>
          </a:solidFill>
          <a:ln>
            <a:noFill/>
          </a:ln>
        </p:spPr>
        <p:txBody>
          <a:bodyPr lIns="91425" tIns="0" rIns="0" bIns="0" anchor="ctr" anchorCtr="0">
            <a:noAutofit/>
          </a:bodyPr>
          <a:lstStyle/>
          <a:p>
            <a:pPr marL="0" marR="0" lvl="0" indent="0" algn="ctr" rtl="0">
              <a:lnSpc>
                <a:spcPct val="100000"/>
              </a:lnSpc>
              <a:spcBef>
                <a:spcPts val="0"/>
              </a:spcBef>
              <a:spcAft>
                <a:spcPts val="0"/>
              </a:spcAft>
              <a:buClr>
                <a:srgbClr val="000000"/>
              </a:buClr>
              <a:buFont typeface="Arial"/>
              <a:buNone/>
            </a:pPr>
            <a:endParaRPr sz="900" b="1" i="0" u="none" strike="noStrike" cap="none" baseline="0">
              <a:solidFill>
                <a:srgbClr val="FFFFFF"/>
              </a:solidFill>
              <a:latin typeface="Helvetica Neue"/>
              <a:ea typeface="Helvetica Neue"/>
              <a:cs typeface="Helvetica Neue"/>
              <a:sym typeface="Helvetica Neue"/>
            </a:endParaRPr>
          </a:p>
        </p:txBody>
      </p:sp>
      <p:sp>
        <p:nvSpPr>
          <p:cNvPr id="409" name="Shape 409"/>
          <p:cNvSpPr txBox="1"/>
          <p:nvPr/>
        </p:nvSpPr>
        <p:spPr>
          <a:xfrm>
            <a:off x="2074275" y="3641959"/>
            <a:ext cx="1014899" cy="609998"/>
          </a:xfrm>
          <a:prstGeom prst="rect">
            <a:avLst/>
          </a:prstGeom>
          <a:noFill/>
          <a:ln>
            <a:noFill/>
          </a:ln>
        </p:spPr>
        <p:txBody>
          <a:bodyPr lIns="91425" tIns="91425" rIns="91425" bIns="91425" anchor="ctr" anchorCtr="0">
            <a:noAutofit/>
          </a:bodyPr>
          <a:lstStyle/>
          <a:p>
            <a:pPr lvl="0" algn="ctr" rtl="0">
              <a:spcBef>
                <a:spcPts val="0"/>
              </a:spcBef>
              <a:buNone/>
            </a:pPr>
            <a:r>
              <a:rPr lang="en" sz="1200" b="1" dirty="0">
                <a:solidFill>
                  <a:srgbClr val="FFFFFF"/>
                </a:solidFill>
                <a:latin typeface="Raleway"/>
                <a:ea typeface="Raleway"/>
                <a:cs typeface="Raleway"/>
                <a:sym typeface="Raleway"/>
              </a:rPr>
              <a:t>#E15829</a:t>
            </a:r>
          </a:p>
        </p:txBody>
      </p:sp>
      <p:sp>
        <p:nvSpPr>
          <p:cNvPr id="410" name="Shape 410"/>
          <p:cNvSpPr/>
          <p:nvPr/>
        </p:nvSpPr>
        <p:spPr>
          <a:xfrm rot="5400000">
            <a:off x="3561175" y="3437146"/>
            <a:ext cx="1119899" cy="1014899"/>
          </a:xfrm>
          <a:prstGeom prst="hexagon">
            <a:avLst>
              <a:gd name="adj" fmla="val 25000"/>
              <a:gd name="vf" fmla="val 115470"/>
            </a:avLst>
          </a:prstGeom>
          <a:solidFill>
            <a:schemeClr val="accent4"/>
          </a:solidFill>
          <a:ln>
            <a:noFill/>
          </a:ln>
        </p:spPr>
        <p:txBody>
          <a:bodyPr lIns="91425" tIns="0" rIns="0" bIns="0" anchor="ctr" anchorCtr="0">
            <a:noAutofit/>
          </a:bodyPr>
          <a:lstStyle/>
          <a:p>
            <a:pPr marL="0" marR="0" lvl="0" indent="0" algn="ctr" rtl="0">
              <a:lnSpc>
                <a:spcPct val="100000"/>
              </a:lnSpc>
              <a:spcBef>
                <a:spcPts val="0"/>
              </a:spcBef>
              <a:spcAft>
                <a:spcPts val="0"/>
              </a:spcAft>
              <a:buClr>
                <a:srgbClr val="000000"/>
              </a:buClr>
              <a:buFont typeface="Arial"/>
              <a:buNone/>
            </a:pPr>
            <a:endParaRPr sz="900" b="1" i="0" u="none" strike="noStrike" cap="none" baseline="0">
              <a:solidFill>
                <a:srgbClr val="FFFFFF"/>
              </a:solidFill>
              <a:latin typeface="Helvetica Neue"/>
              <a:ea typeface="Helvetica Neue"/>
              <a:cs typeface="Helvetica Neue"/>
              <a:sym typeface="Helvetica Neue"/>
            </a:endParaRPr>
          </a:p>
        </p:txBody>
      </p:sp>
      <p:sp>
        <p:nvSpPr>
          <p:cNvPr id="411" name="Shape 411"/>
          <p:cNvSpPr txBox="1"/>
          <p:nvPr/>
        </p:nvSpPr>
        <p:spPr>
          <a:xfrm>
            <a:off x="3613674" y="3641959"/>
            <a:ext cx="1014899" cy="609997"/>
          </a:xfrm>
          <a:prstGeom prst="rect">
            <a:avLst/>
          </a:prstGeom>
          <a:noFill/>
          <a:ln>
            <a:noFill/>
          </a:ln>
        </p:spPr>
        <p:txBody>
          <a:bodyPr lIns="91425" tIns="91425" rIns="91425" bIns="91425" anchor="ctr" anchorCtr="0">
            <a:noAutofit/>
          </a:bodyPr>
          <a:lstStyle/>
          <a:p>
            <a:pPr lvl="0" algn="ctr" rtl="0">
              <a:spcBef>
                <a:spcPts val="0"/>
              </a:spcBef>
              <a:buNone/>
            </a:pPr>
            <a:r>
              <a:rPr lang="en" sz="1200" b="1" dirty="0">
                <a:solidFill>
                  <a:srgbClr val="FFFFFF"/>
                </a:solidFill>
                <a:latin typeface="Raleway"/>
                <a:ea typeface="Raleway"/>
                <a:cs typeface="Raleway"/>
                <a:sym typeface="Raleway"/>
              </a:rPr>
              <a:t>#E9004B</a:t>
            </a:r>
          </a:p>
        </p:txBody>
      </p:sp>
      <p:sp>
        <p:nvSpPr>
          <p:cNvPr id="412" name="Shape 412"/>
          <p:cNvSpPr/>
          <p:nvPr/>
        </p:nvSpPr>
        <p:spPr>
          <a:xfrm rot="5400000">
            <a:off x="597172" y="3437146"/>
            <a:ext cx="1119899" cy="1014899"/>
          </a:xfrm>
          <a:prstGeom prst="hexagon">
            <a:avLst>
              <a:gd name="adj" fmla="val 25000"/>
              <a:gd name="vf" fmla="val 115470"/>
            </a:avLst>
          </a:prstGeom>
          <a:solidFill>
            <a:schemeClr val="accent3"/>
          </a:solidFill>
          <a:ln>
            <a:noFill/>
          </a:ln>
        </p:spPr>
        <p:txBody>
          <a:bodyPr lIns="91425" tIns="0" rIns="0" bIns="0" anchor="ctr" anchorCtr="0">
            <a:noAutofit/>
          </a:bodyPr>
          <a:lstStyle/>
          <a:p>
            <a:pPr marL="0" marR="0" lvl="0" indent="0" algn="ctr" rtl="0">
              <a:lnSpc>
                <a:spcPct val="100000"/>
              </a:lnSpc>
              <a:spcBef>
                <a:spcPts val="0"/>
              </a:spcBef>
              <a:spcAft>
                <a:spcPts val="0"/>
              </a:spcAft>
              <a:buClr>
                <a:srgbClr val="000000"/>
              </a:buClr>
              <a:buFont typeface="Arial"/>
              <a:buNone/>
            </a:pPr>
            <a:endParaRPr sz="900" b="1" i="0" u="none" strike="noStrike" cap="none" baseline="0">
              <a:solidFill>
                <a:srgbClr val="FFFFFF"/>
              </a:solidFill>
              <a:latin typeface="Helvetica Neue"/>
              <a:ea typeface="Helvetica Neue"/>
              <a:cs typeface="Helvetica Neue"/>
              <a:sym typeface="Helvetica Neue"/>
            </a:endParaRPr>
          </a:p>
        </p:txBody>
      </p:sp>
      <p:sp>
        <p:nvSpPr>
          <p:cNvPr id="413" name="Shape 413"/>
          <p:cNvSpPr txBox="1"/>
          <p:nvPr/>
        </p:nvSpPr>
        <p:spPr>
          <a:xfrm>
            <a:off x="649672" y="3641959"/>
            <a:ext cx="1014899" cy="609998"/>
          </a:xfrm>
          <a:prstGeom prst="rect">
            <a:avLst/>
          </a:prstGeom>
          <a:noFill/>
          <a:ln>
            <a:noFill/>
          </a:ln>
        </p:spPr>
        <p:txBody>
          <a:bodyPr lIns="91425" tIns="91425" rIns="91425" bIns="91425" anchor="ctr" anchorCtr="0">
            <a:noAutofit/>
          </a:bodyPr>
          <a:lstStyle/>
          <a:p>
            <a:pPr lvl="0" algn="ctr" rtl="0">
              <a:spcBef>
                <a:spcPts val="0"/>
              </a:spcBef>
              <a:buNone/>
            </a:pPr>
            <a:r>
              <a:rPr lang="en" sz="1200" b="1" dirty="0">
                <a:solidFill>
                  <a:srgbClr val="FFFFFF"/>
                </a:solidFill>
                <a:latin typeface="Raleway"/>
                <a:ea typeface="Raleway"/>
                <a:cs typeface="Raleway"/>
                <a:sym typeface="Raleway"/>
              </a:rPr>
              <a:t>#490C66</a:t>
            </a:r>
          </a:p>
        </p:txBody>
      </p:sp>
      <p:sp>
        <p:nvSpPr>
          <p:cNvPr id="414" name="Shape 414"/>
          <p:cNvSpPr/>
          <p:nvPr/>
        </p:nvSpPr>
        <p:spPr>
          <a:xfrm rot="5400000">
            <a:off x="5100572" y="3437146"/>
            <a:ext cx="1119899" cy="1014899"/>
          </a:xfrm>
          <a:prstGeom prst="hexagon">
            <a:avLst>
              <a:gd name="adj" fmla="val 25000"/>
              <a:gd name="vf" fmla="val 115470"/>
            </a:avLst>
          </a:prstGeom>
          <a:solidFill>
            <a:schemeClr val="accent5"/>
          </a:solidFill>
          <a:ln>
            <a:noFill/>
          </a:ln>
        </p:spPr>
        <p:txBody>
          <a:bodyPr lIns="91425" tIns="0" rIns="0" bIns="0" anchor="ctr" anchorCtr="0">
            <a:noAutofit/>
          </a:bodyPr>
          <a:lstStyle/>
          <a:p>
            <a:pPr marL="0" marR="0" lvl="0" indent="0" algn="ctr" rtl="0">
              <a:lnSpc>
                <a:spcPct val="100000"/>
              </a:lnSpc>
              <a:spcBef>
                <a:spcPts val="0"/>
              </a:spcBef>
              <a:spcAft>
                <a:spcPts val="0"/>
              </a:spcAft>
              <a:buClr>
                <a:srgbClr val="000000"/>
              </a:buClr>
              <a:buFont typeface="Arial"/>
              <a:buNone/>
            </a:pPr>
            <a:endParaRPr sz="900" b="1" i="0" u="none" strike="noStrike" cap="none" baseline="0">
              <a:solidFill>
                <a:srgbClr val="FFFFFF"/>
              </a:solidFill>
              <a:latin typeface="Helvetica Neue"/>
              <a:ea typeface="Helvetica Neue"/>
              <a:cs typeface="Helvetica Neue"/>
              <a:sym typeface="Helvetica Neue"/>
            </a:endParaRPr>
          </a:p>
        </p:txBody>
      </p:sp>
      <p:sp>
        <p:nvSpPr>
          <p:cNvPr id="415" name="Shape 415"/>
          <p:cNvSpPr txBox="1"/>
          <p:nvPr/>
        </p:nvSpPr>
        <p:spPr>
          <a:xfrm>
            <a:off x="5153072" y="3641959"/>
            <a:ext cx="1014899" cy="609997"/>
          </a:xfrm>
          <a:prstGeom prst="rect">
            <a:avLst/>
          </a:prstGeom>
          <a:noFill/>
          <a:ln>
            <a:noFill/>
          </a:ln>
        </p:spPr>
        <p:txBody>
          <a:bodyPr lIns="91425" tIns="91425" rIns="91425" bIns="91425" anchor="ctr" anchorCtr="0">
            <a:noAutofit/>
          </a:bodyPr>
          <a:lstStyle/>
          <a:p>
            <a:pPr lvl="0" algn="ctr" rtl="0">
              <a:spcBef>
                <a:spcPts val="0"/>
              </a:spcBef>
              <a:buNone/>
            </a:pPr>
            <a:r>
              <a:rPr lang="en" sz="1200" b="1" dirty="0">
                <a:solidFill>
                  <a:srgbClr val="FFFFFF"/>
                </a:solidFill>
                <a:latin typeface="Raleway"/>
                <a:ea typeface="Raleway"/>
                <a:cs typeface="Raleway"/>
                <a:sym typeface="Raleway"/>
              </a:rPr>
              <a:t>#E74582</a:t>
            </a:r>
          </a:p>
          <a:p>
            <a:pPr lvl="0" algn="ctr" rtl="0">
              <a:spcBef>
                <a:spcPts val="0"/>
              </a:spcBef>
              <a:buNone/>
            </a:pPr>
            <a:endParaRPr sz="1200" b="1" dirty="0">
              <a:solidFill>
                <a:srgbClr val="FFFFFF"/>
              </a:solidFill>
              <a:latin typeface="Raleway"/>
              <a:ea typeface="Raleway"/>
              <a:cs typeface="Raleway"/>
              <a:sym typeface="Raleway"/>
            </a:endParaRPr>
          </a:p>
        </p:txBody>
      </p:sp>
    </p:spTree>
    <p:extLst>
      <p:ext uri="{BB962C8B-B14F-4D97-AF65-F5344CB8AC3E}">
        <p14:creationId xmlns:p14="http://schemas.microsoft.com/office/powerpoint/2010/main" val="11472142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Orange Corner">
    <p:spTree>
      <p:nvGrpSpPr>
        <p:cNvPr id="1" name=""/>
        <p:cNvGrpSpPr/>
        <p:nvPr/>
      </p:nvGrpSpPr>
      <p:grpSpPr>
        <a:xfrm>
          <a:off x="0" y="0"/>
          <a:ext cx="0" cy="0"/>
          <a:chOff x="0" y="0"/>
          <a:chExt cx="0" cy="0"/>
        </a:xfrm>
      </p:grpSpPr>
      <p:sp>
        <p:nvSpPr>
          <p:cNvPr id="17" name="Rectangle 16"/>
          <p:cNvSpPr/>
          <p:nvPr userDrawn="1"/>
        </p:nvSpPr>
        <p:spPr>
          <a:xfrm>
            <a:off x="0" y="2838091"/>
            <a:ext cx="229325" cy="184078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userDrawn="1"/>
        </p:nvSpPr>
        <p:spPr>
          <a:xfrm>
            <a:off x="437125" y="952151"/>
            <a:ext cx="2890384" cy="707886"/>
          </a:xfrm>
          <a:prstGeom prst="rect">
            <a:avLst/>
          </a:prstGeom>
          <a:noFill/>
        </p:spPr>
        <p:txBody>
          <a:bodyPr wrap="square" rtlCol="0">
            <a:spAutoFit/>
          </a:bodyPr>
          <a:lstStyle/>
          <a:p>
            <a:pPr>
              <a:lnSpc>
                <a:spcPts val="2400"/>
              </a:lnSpc>
            </a:pPr>
            <a:r>
              <a:rPr lang="en-US" sz="1800" b="1">
                <a:solidFill>
                  <a:schemeClr val="bg1"/>
                </a:solidFill>
                <a:latin typeface="Raleway" charset="0"/>
                <a:ea typeface="Raleway" charset="0"/>
                <a:cs typeface="Raleway" charset="0"/>
              </a:rPr>
              <a:t>&gt; Caption here</a:t>
            </a:r>
          </a:p>
          <a:p>
            <a:pPr>
              <a:lnSpc>
                <a:spcPts val="2400"/>
              </a:lnSpc>
            </a:pPr>
            <a:endParaRPr lang="en-US" sz="1800">
              <a:solidFill>
                <a:schemeClr val="bg1"/>
              </a:solidFill>
              <a:latin typeface="Raleway" charset="0"/>
              <a:ea typeface="Raleway" charset="0"/>
              <a:cs typeface="Raleway" charset="0"/>
            </a:endParaRPr>
          </a:p>
        </p:txBody>
      </p:sp>
      <p:pic>
        <p:nvPicPr>
          <p:cNvPr id="18" name="Picture 17">
            <a:extLst>
              <a:ext uri="{FF2B5EF4-FFF2-40B4-BE49-F238E27FC236}">
                <a16:creationId xmlns:a16="http://schemas.microsoft.com/office/drawing/2014/main" id="{43B21B0E-8A9D-4ABA-9E35-EE1BF7792439}"/>
              </a:ext>
            </a:extLst>
          </p:cNvPr>
          <p:cNvPicPr>
            <a:picLocks noChangeAspect="1"/>
          </p:cNvPicPr>
          <p:nvPr userDrawn="1"/>
        </p:nvPicPr>
        <p:blipFill>
          <a:blip r:embed="rId2"/>
          <a:stretch>
            <a:fillRect/>
          </a:stretch>
        </p:blipFill>
        <p:spPr>
          <a:xfrm>
            <a:off x="0" y="10781"/>
            <a:ext cx="5955527" cy="3379641"/>
          </a:xfrm>
          <a:prstGeom prst="rect">
            <a:avLst/>
          </a:prstGeom>
        </p:spPr>
      </p:pic>
      <p:sp>
        <p:nvSpPr>
          <p:cNvPr id="24" name="Title 2"/>
          <p:cNvSpPr>
            <a:spLocks noGrp="1"/>
          </p:cNvSpPr>
          <p:nvPr>
            <p:ph type="title" hasCustomPrompt="1"/>
          </p:nvPr>
        </p:nvSpPr>
        <p:spPr>
          <a:xfrm>
            <a:off x="229325" y="305136"/>
            <a:ext cx="5435205" cy="425872"/>
          </a:xfrm>
        </p:spPr>
        <p:txBody>
          <a:bodyPr/>
          <a:lstStyle>
            <a:lvl1pPr algn="l">
              <a:defRPr sz="3200" b="1" cap="all" baseline="0">
                <a:solidFill>
                  <a:schemeClr val="bg1"/>
                </a:solidFill>
              </a:defRPr>
            </a:lvl1pPr>
          </a:lstStyle>
          <a:p>
            <a:pPr algn="l"/>
            <a:r>
              <a:rPr lang="en-US" sz="3200" dirty="0">
                <a:solidFill>
                  <a:schemeClr val="bg1"/>
                </a:solidFill>
                <a:latin typeface="Raleway"/>
              </a:rPr>
              <a:t>Text goes here</a:t>
            </a:r>
            <a:endParaRPr lang="en-US" sz="3200" dirty="0">
              <a:solidFill>
                <a:schemeClr val="bg1"/>
              </a:solidFill>
              <a:latin typeface="Raleway ExtraBold" panose="020B0903030101060003" pitchFamily="34" charset="0"/>
            </a:endParaRPr>
          </a:p>
        </p:txBody>
      </p:sp>
      <p:sp>
        <p:nvSpPr>
          <p:cNvPr id="30" name="Text Placeholder 75"/>
          <p:cNvSpPr>
            <a:spLocks noGrp="1"/>
          </p:cNvSpPr>
          <p:nvPr>
            <p:ph type="body" sz="quarter" idx="10"/>
          </p:nvPr>
        </p:nvSpPr>
        <p:spPr>
          <a:xfrm>
            <a:off x="229325" y="775166"/>
            <a:ext cx="4279320" cy="560994"/>
          </a:xfrm>
          <a:prstGeom prst="rect">
            <a:avLst/>
          </a:prstGeom>
        </p:spPr>
        <p:txBody>
          <a:bodyPr>
            <a:normAutofit/>
          </a:bodyPr>
          <a:lstStyle>
            <a:lvl1pPr marL="0" indent="0">
              <a:buNone/>
              <a:defRPr sz="1800" b="0" baseline="0">
                <a:solidFill>
                  <a:schemeClr val="bg1"/>
                </a:solidFill>
                <a:latin typeface="Raleway" charset="0"/>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Edit Master text styles</a:t>
            </a:r>
          </a:p>
        </p:txBody>
      </p:sp>
    </p:spTree>
    <p:extLst>
      <p:ext uri="{BB962C8B-B14F-4D97-AF65-F5344CB8AC3E}">
        <p14:creationId xmlns:p14="http://schemas.microsoft.com/office/powerpoint/2010/main" val="165439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fade">
                                      <p:cBhvr>
                                        <p:cTn id="7"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ink Corner">
    <p:spTree>
      <p:nvGrpSpPr>
        <p:cNvPr id="1" name=""/>
        <p:cNvGrpSpPr/>
        <p:nvPr/>
      </p:nvGrpSpPr>
      <p:grpSpPr>
        <a:xfrm>
          <a:off x="0" y="0"/>
          <a:ext cx="0" cy="0"/>
          <a:chOff x="0" y="0"/>
          <a:chExt cx="0" cy="0"/>
        </a:xfrm>
      </p:grpSpPr>
      <p:sp>
        <p:nvSpPr>
          <p:cNvPr id="28" name="Rectangle 27"/>
          <p:cNvSpPr/>
          <p:nvPr userDrawn="1"/>
        </p:nvSpPr>
        <p:spPr>
          <a:xfrm>
            <a:off x="0" y="2838091"/>
            <a:ext cx="229325" cy="184078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493476BB-47E5-4F2D-B201-184ED3248BD4}"/>
              </a:ext>
            </a:extLst>
          </p:cNvPr>
          <p:cNvPicPr>
            <a:picLocks noChangeAspect="1"/>
          </p:cNvPicPr>
          <p:nvPr userDrawn="1"/>
        </p:nvPicPr>
        <p:blipFill>
          <a:blip r:embed="rId2"/>
          <a:stretch>
            <a:fillRect/>
          </a:stretch>
        </p:blipFill>
        <p:spPr>
          <a:xfrm>
            <a:off x="0" y="0"/>
            <a:ext cx="5939624" cy="3370616"/>
          </a:xfrm>
          <a:prstGeom prst="rect">
            <a:avLst/>
          </a:prstGeom>
        </p:spPr>
      </p:pic>
      <p:sp>
        <p:nvSpPr>
          <p:cNvPr id="30" name="Text Placeholder 75"/>
          <p:cNvSpPr>
            <a:spLocks noGrp="1"/>
          </p:cNvSpPr>
          <p:nvPr>
            <p:ph type="body" sz="quarter" idx="10"/>
          </p:nvPr>
        </p:nvSpPr>
        <p:spPr>
          <a:xfrm>
            <a:off x="229325" y="775166"/>
            <a:ext cx="4279320" cy="560994"/>
          </a:xfrm>
          <a:prstGeom prst="rect">
            <a:avLst/>
          </a:prstGeom>
        </p:spPr>
        <p:txBody>
          <a:bodyPr>
            <a:normAutofit/>
          </a:bodyPr>
          <a:lstStyle>
            <a:lvl1pPr marL="0" indent="0">
              <a:buNone/>
              <a:defRPr sz="1800" b="0" baseline="0">
                <a:solidFill>
                  <a:schemeClr val="bg1"/>
                </a:solidFill>
                <a:latin typeface="Raleway" charset="0"/>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Edit Master text styles</a:t>
            </a:r>
          </a:p>
        </p:txBody>
      </p:sp>
      <p:sp>
        <p:nvSpPr>
          <p:cNvPr id="27" name="Title 2"/>
          <p:cNvSpPr>
            <a:spLocks noGrp="1"/>
          </p:cNvSpPr>
          <p:nvPr>
            <p:ph type="title" hasCustomPrompt="1"/>
          </p:nvPr>
        </p:nvSpPr>
        <p:spPr>
          <a:xfrm>
            <a:off x="229325" y="305136"/>
            <a:ext cx="5435205" cy="425872"/>
          </a:xfrm>
        </p:spPr>
        <p:txBody>
          <a:bodyPr/>
          <a:lstStyle>
            <a:lvl1pPr algn="l">
              <a:defRPr sz="3200" b="1" cap="all" baseline="0">
                <a:solidFill>
                  <a:schemeClr val="bg1"/>
                </a:solidFill>
              </a:defRPr>
            </a:lvl1pPr>
          </a:lstStyle>
          <a:p>
            <a:pPr algn="l"/>
            <a:r>
              <a:rPr lang="en-US" sz="3200" dirty="0">
                <a:solidFill>
                  <a:schemeClr val="bg1"/>
                </a:solidFill>
                <a:latin typeface="Raleway"/>
              </a:rPr>
              <a:t>Text goes here</a:t>
            </a:r>
            <a:endParaRPr lang="en-US" sz="3200" dirty="0">
              <a:solidFill>
                <a:schemeClr val="bg1"/>
              </a:solidFill>
              <a:latin typeface="Raleway ExtraBold" panose="020B0903030101060003" pitchFamily="34" charset="0"/>
            </a:endParaRPr>
          </a:p>
        </p:txBody>
      </p:sp>
    </p:spTree>
    <p:extLst>
      <p:ext uri="{BB962C8B-B14F-4D97-AF65-F5344CB8AC3E}">
        <p14:creationId xmlns:p14="http://schemas.microsoft.com/office/powerpoint/2010/main" val="2174739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DMI TEMPLATE - Cover Slide 7">
    <p:bg>
      <p:bgPr>
        <a:blipFill rotWithShape="1">
          <a:blip r:embed="rId2"/>
          <a:stretch>
            <a:fillRect/>
          </a:stretch>
        </a:blipFill>
        <a:effectLst/>
      </p:bgPr>
    </p:bg>
    <p:spTree>
      <p:nvGrpSpPr>
        <p:cNvPr id="1" name="Shape 79"/>
        <p:cNvGrpSpPr/>
        <p:nvPr/>
      </p:nvGrpSpPr>
      <p:grpSpPr>
        <a:xfrm>
          <a:off x="0" y="0"/>
          <a:ext cx="0" cy="0"/>
          <a:chOff x="0" y="0"/>
          <a:chExt cx="0" cy="0"/>
        </a:xfrm>
      </p:grpSpPr>
      <p:sp>
        <p:nvSpPr>
          <p:cNvPr id="81" name="Shape 81"/>
          <p:cNvSpPr txBox="1">
            <a:spLocks noGrp="1"/>
          </p:cNvSpPr>
          <p:nvPr>
            <p:ph type="ctrTitle" hasCustomPrompt="1"/>
          </p:nvPr>
        </p:nvSpPr>
        <p:spPr>
          <a:xfrm>
            <a:off x="685800" y="2589200"/>
            <a:ext cx="6963000" cy="1744800"/>
          </a:xfrm>
          <a:prstGeom prst="rect">
            <a:avLst/>
          </a:prstGeom>
        </p:spPr>
        <p:txBody>
          <a:bodyPr lIns="91425" tIns="91425" rIns="91425" bIns="91425" anchor="b" anchorCtr="0"/>
          <a:lstStyle>
            <a:lvl1pPr rtl="0">
              <a:spcBef>
                <a:spcPts val="0"/>
              </a:spcBef>
              <a:buClr>
                <a:schemeClr val="lt1"/>
              </a:buClr>
              <a:buSzPct val="100000"/>
              <a:buFont typeface="Raleway"/>
              <a:defRPr sz="4000">
                <a:solidFill>
                  <a:schemeClr val="lt1"/>
                </a:solidFill>
                <a:latin typeface="Raleway"/>
                <a:ea typeface="Raleway"/>
                <a:cs typeface="Raleway"/>
                <a:sym typeface="Raleway"/>
              </a:defRPr>
            </a:lvl1pPr>
            <a:lvl2pPr rtl="0">
              <a:spcBef>
                <a:spcPts val="0"/>
              </a:spcBef>
              <a:buClr>
                <a:schemeClr val="lt1"/>
              </a:buClr>
              <a:buSzPct val="100000"/>
              <a:defRPr sz="4800">
                <a:solidFill>
                  <a:schemeClr val="lt1"/>
                </a:solidFill>
              </a:defRPr>
            </a:lvl2pPr>
            <a:lvl3pPr rtl="0">
              <a:spcBef>
                <a:spcPts val="0"/>
              </a:spcBef>
              <a:buClr>
                <a:schemeClr val="lt1"/>
              </a:buClr>
              <a:buSzPct val="100000"/>
              <a:defRPr sz="4800">
                <a:solidFill>
                  <a:schemeClr val="lt1"/>
                </a:solidFill>
              </a:defRPr>
            </a:lvl3pPr>
            <a:lvl4pPr rtl="0">
              <a:spcBef>
                <a:spcPts val="0"/>
              </a:spcBef>
              <a:buClr>
                <a:schemeClr val="lt1"/>
              </a:buClr>
              <a:buSzPct val="100000"/>
              <a:defRPr sz="4800">
                <a:solidFill>
                  <a:schemeClr val="lt1"/>
                </a:solidFill>
              </a:defRPr>
            </a:lvl4pPr>
            <a:lvl5pPr rtl="0">
              <a:spcBef>
                <a:spcPts val="0"/>
              </a:spcBef>
              <a:buClr>
                <a:schemeClr val="lt1"/>
              </a:buClr>
              <a:buSzPct val="100000"/>
              <a:defRPr sz="4800">
                <a:solidFill>
                  <a:schemeClr val="lt1"/>
                </a:solidFill>
              </a:defRPr>
            </a:lvl5pPr>
            <a:lvl6pPr rtl="0">
              <a:spcBef>
                <a:spcPts val="0"/>
              </a:spcBef>
              <a:buClr>
                <a:schemeClr val="lt1"/>
              </a:buClr>
              <a:buSzPct val="100000"/>
              <a:defRPr sz="4800">
                <a:solidFill>
                  <a:schemeClr val="lt1"/>
                </a:solidFill>
              </a:defRPr>
            </a:lvl6pPr>
            <a:lvl7pPr rtl="0">
              <a:spcBef>
                <a:spcPts val="0"/>
              </a:spcBef>
              <a:buClr>
                <a:schemeClr val="lt1"/>
              </a:buClr>
              <a:buSzPct val="100000"/>
              <a:defRPr sz="4800">
                <a:solidFill>
                  <a:schemeClr val="lt1"/>
                </a:solidFill>
              </a:defRPr>
            </a:lvl7pPr>
            <a:lvl8pPr rtl="0">
              <a:spcBef>
                <a:spcPts val="0"/>
              </a:spcBef>
              <a:buClr>
                <a:schemeClr val="lt1"/>
              </a:buClr>
              <a:buSzPct val="100000"/>
              <a:defRPr sz="4800">
                <a:solidFill>
                  <a:schemeClr val="lt1"/>
                </a:solidFill>
              </a:defRPr>
            </a:lvl8pPr>
            <a:lvl9pPr rtl="0">
              <a:spcBef>
                <a:spcPts val="0"/>
              </a:spcBef>
              <a:buClr>
                <a:schemeClr val="lt1"/>
              </a:buClr>
              <a:buSzPct val="100000"/>
              <a:defRPr sz="4800">
                <a:solidFill>
                  <a:schemeClr val="lt1"/>
                </a:solidFill>
              </a:defRPr>
            </a:lvl9pPr>
          </a:lstStyle>
          <a:p>
            <a:r>
              <a:rPr lang="en-US" dirty="0"/>
              <a:t>CLICK TO EDIT MASTER TITLE STYLE</a:t>
            </a:r>
            <a:endParaRPr dirty="0"/>
          </a:p>
        </p:txBody>
      </p:sp>
      <p:sp>
        <p:nvSpPr>
          <p:cNvPr id="7" name="Shape 111"/>
          <p:cNvSpPr/>
          <p:nvPr/>
        </p:nvSpPr>
        <p:spPr>
          <a:xfrm flipH="1">
            <a:off x="6399600" y="3563101"/>
            <a:ext cx="2744399" cy="1580399"/>
          </a:xfrm>
          <a:prstGeom prst="rtTriangle">
            <a:avLst/>
          </a:prstGeom>
          <a:solidFill>
            <a:srgbClr val="FFFFFF"/>
          </a:solidFill>
          <a:ln>
            <a:noFill/>
          </a:ln>
        </p:spPr>
        <p:txBody>
          <a:bodyPr lIns="91425" tIns="91425" rIns="91425" bIns="91425" anchor="ctr" anchorCtr="0">
            <a:noAutofit/>
          </a:bodyPr>
          <a:lstStyle/>
          <a:p>
            <a:pPr>
              <a:spcBef>
                <a:spcPts val="0"/>
              </a:spcBef>
              <a:buNone/>
            </a:pPr>
            <a:endParaRPr dirty="0">
              <a:latin typeface="Raleway"/>
              <a:ea typeface="Raleway"/>
              <a:cs typeface="Raleway"/>
            </a:endParaRPr>
          </a:p>
        </p:txBody>
      </p:sp>
      <p:pic>
        <p:nvPicPr>
          <p:cNvPr id="11" name="Picture 10"/>
          <p:cNvPicPr>
            <a:picLocks noChangeAspect="1"/>
          </p:cNvPicPr>
          <p:nvPr userDrawn="1"/>
        </p:nvPicPr>
        <p:blipFill>
          <a:blip r:embed="rId3"/>
          <a:stretch>
            <a:fillRect/>
          </a:stretch>
        </p:blipFill>
        <p:spPr>
          <a:xfrm>
            <a:off x="8017055" y="4656896"/>
            <a:ext cx="957399" cy="326709"/>
          </a:xfrm>
          <a:prstGeom prst="rect">
            <a:avLst/>
          </a:prstGeom>
        </p:spPr>
      </p:pic>
    </p:spTree>
    <p:extLst>
      <p:ext uri="{BB962C8B-B14F-4D97-AF65-F5344CB8AC3E}">
        <p14:creationId xmlns:p14="http://schemas.microsoft.com/office/powerpoint/2010/main" val="210252646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57035-AF0B-4EEE-A3A3-8E238CA133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D5B5C6-B298-4E62-92DE-6D74D35B703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2C4ED4-1301-4662-8659-1CF1FED82354}"/>
              </a:ext>
            </a:extLst>
          </p:cNvPr>
          <p:cNvSpPr>
            <a:spLocks noGrp="1"/>
          </p:cNvSpPr>
          <p:nvPr>
            <p:ph type="dt" sz="half" idx="10"/>
          </p:nvPr>
        </p:nvSpPr>
        <p:spPr/>
        <p:txBody>
          <a:bodyPr/>
          <a:lstStyle/>
          <a:p>
            <a:fld id="{3417FD15-83C8-41BF-8E5F-F738C9FB5F20}" type="datetimeFigureOut">
              <a:rPr lang="en-US" smtClean="0"/>
              <a:t>10/21/2017</a:t>
            </a:fld>
            <a:endParaRPr lang="en-US"/>
          </a:p>
        </p:txBody>
      </p:sp>
      <p:sp>
        <p:nvSpPr>
          <p:cNvPr id="5" name="Footer Placeholder 4">
            <a:extLst>
              <a:ext uri="{FF2B5EF4-FFF2-40B4-BE49-F238E27FC236}">
                <a16:creationId xmlns:a16="http://schemas.microsoft.com/office/drawing/2014/main" id="{4B0CCB43-00B6-4D80-AB9C-2258B1F188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AEB592-0416-4107-9640-D9286B321DEE}"/>
              </a:ext>
            </a:extLst>
          </p:cNvPr>
          <p:cNvSpPr>
            <a:spLocks noGrp="1"/>
          </p:cNvSpPr>
          <p:nvPr>
            <p:ph type="sldNum" sz="quarter" idx="12"/>
          </p:nvPr>
        </p:nvSpPr>
        <p:spPr/>
        <p:txBody>
          <a:bodyPr/>
          <a:lstStyle/>
          <a:p>
            <a:fld id="{DED75525-C67B-4C62-959A-D56E091359CE}" type="slidenum">
              <a:rPr lang="en-US" smtClean="0"/>
              <a:t>‹#›</a:t>
            </a:fld>
            <a:endParaRPr lang="en-US"/>
          </a:p>
        </p:txBody>
      </p:sp>
    </p:spTree>
    <p:extLst>
      <p:ext uri="{BB962C8B-B14F-4D97-AF65-F5344CB8AC3E}">
        <p14:creationId xmlns:p14="http://schemas.microsoft.com/office/powerpoint/2010/main" val="1188778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MI TEMPLATE - Cover Slide 1">
    <p:bg>
      <p:bgPr>
        <a:blipFill rotWithShape="1">
          <a:blip r:embed="rId2">
            <a:alphaModFix/>
          </a:blip>
          <a:stretch>
            <a:fillRect/>
          </a:stretch>
        </a:blipFill>
        <a:effectLst/>
      </p:bgPr>
    </p:bg>
    <p:spTree>
      <p:nvGrpSpPr>
        <p:cNvPr id="1" name="Shape 30"/>
        <p:cNvGrpSpPr/>
        <p:nvPr/>
      </p:nvGrpSpPr>
      <p:grpSpPr>
        <a:xfrm>
          <a:off x="0" y="0"/>
          <a:ext cx="0" cy="0"/>
          <a:chOff x="0" y="0"/>
          <a:chExt cx="0" cy="0"/>
        </a:xfrm>
      </p:grpSpPr>
      <p:sp>
        <p:nvSpPr>
          <p:cNvPr id="31" name="Shape 31"/>
          <p:cNvSpPr txBox="1">
            <a:spLocks noGrp="1"/>
          </p:cNvSpPr>
          <p:nvPr>
            <p:ph type="ctrTitle" hasCustomPrompt="1"/>
          </p:nvPr>
        </p:nvSpPr>
        <p:spPr>
          <a:xfrm>
            <a:off x="685800" y="2589200"/>
            <a:ext cx="6963000" cy="17448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Raleway"/>
              <a:buNone/>
              <a:defRPr sz="4000" b="1" i="0" u="none" strike="noStrike" cap="none">
                <a:solidFill>
                  <a:schemeClr val="lt1"/>
                </a:solidFill>
                <a:latin typeface="Raleway"/>
                <a:ea typeface="Raleway"/>
                <a:cs typeface="Raleway"/>
                <a:sym typeface="Raleway"/>
              </a:defRPr>
            </a:lvl1pPr>
            <a:lvl2pPr marL="0" marR="0" lvl="1" indent="0" algn="l" rtl="0">
              <a:lnSpc>
                <a:spcPct val="100000"/>
              </a:lnSpc>
              <a:spcBef>
                <a:spcPts val="0"/>
              </a:spcBef>
              <a:spcAft>
                <a:spcPts val="0"/>
              </a:spcAft>
              <a:buClr>
                <a:schemeClr val="lt1"/>
              </a:buClr>
              <a:buFont typeface="Arial"/>
              <a:buNone/>
              <a:defRPr sz="4800" b="1" i="0" u="none" strike="noStrike" cap="none">
                <a:solidFill>
                  <a:schemeClr val="lt1"/>
                </a:solidFill>
                <a:latin typeface="Arial"/>
                <a:ea typeface="Arial"/>
                <a:cs typeface="Arial"/>
                <a:sym typeface="Arial"/>
              </a:defRPr>
            </a:lvl2pPr>
            <a:lvl3pPr lvl="2" indent="0" rtl="0">
              <a:spcBef>
                <a:spcPts val="0"/>
              </a:spcBef>
              <a:buClr>
                <a:schemeClr val="lt1"/>
              </a:buClr>
              <a:buFont typeface="Arial"/>
              <a:buNone/>
              <a:defRPr sz="4800" b="1">
                <a:solidFill>
                  <a:schemeClr val="lt1"/>
                </a:solidFill>
              </a:defRPr>
            </a:lvl3pPr>
            <a:lvl4pPr lvl="3" indent="0" rtl="0">
              <a:spcBef>
                <a:spcPts val="0"/>
              </a:spcBef>
              <a:buClr>
                <a:schemeClr val="lt1"/>
              </a:buClr>
              <a:buFont typeface="Arial"/>
              <a:buNone/>
              <a:defRPr sz="4800" b="1">
                <a:solidFill>
                  <a:schemeClr val="lt1"/>
                </a:solidFill>
              </a:defRPr>
            </a:lvl4pPr>
            <a:lvl5pPr lvl="4" indent="0" rtl="0">
              <a:spcBef>
                <a:spcPts val="0"/>
              </a:spcBef>
              <a:buClr>
                <a:schemeClr val="lt1"/>
              </a:buClr>
              <a:buFont typeface="Arial"/>
              <a:buNone/>
              <a:defRPr sz="4800" b="1">
                <a:solidFill>
                  <a:schemeClr val="lt1"/>
                </a:solidFill>
              </a:defRPr>
            </a:lvl5pPr>
            <a:lvl6pPr lvl="5" indent="0" rtl="0">
              <a:spcBef>
                <a:spcPts val="0"/>
              </a:spcBef>
              <a:buClr>
                <a:schemeClr val="lt1"/>
              </a:buClr>
              <a:buFont typeface="Arial"/>
              <a:buNone/>
              <a:defRPr sz="4800" b="1">
                <a:solidFill>
                  <a:schemeClr val="lt1"/>
                </a:solidFill>
              </a:defRPr>
            </a:lvl6pPr>
            <a:lvl7pPr lvl="6" indent="0" rtl="0">
              <a:spcBef>
                <a:spcPts val="0"/>
              </a:spcBef>
              <a:buClr>
                <a:schemeClr val="lt1"/>
              </a:buClr>
              <a:buFont typeface="Arial"/>
              <a:buNone/>
              <a:defRPr sz="4800" b="1">
                <a:solidFill>
                  <a:schemeClr val="lt1"/>
                </a:solidFill>
              </a:defRPr>
            </a:lvl7pPr>
            <a:lvl8pPr lvl="7" indent="0" rtl="0">
              <a:spcBef>
                <a:spcPts val="0"/>
              </a:spcBef>
              <a:buClr>
                <a:schemeClr val="lt1"/>
              </a:buClr>
              <a:buFont typeface="Arial"/>
              <a:buNone/>
              <a:defRPr sz="4800" b="1">
                <a:solidFill>
                  <a:schemeClr val="lt1"/>
                </a:solidFill>
              </a:defRPr>
            </a:lvl8pPr>
            <a:lvl9pPr lvl="8" indent="0" rtl="0">
              <a:spcBef>
                <a:spcPts val="0"/>
              </a:spcBef>
              <a:buClr>
                <a:schemeClr val="lt1"/>
              </a:buClr>
              <a:buFont typeface="Arial"/>
              <a:buNone/>
              <a:defRPr sz="4800" b="1">
                <a:solidFill>
                  <a:schemeClr val="lt1"/>
                </a:solidFill>
              </a:defRPr>
            </a:lvl9pPr>
          </a:lstStyle>
          <a:p>
            <a:r>
              <a:rPr lang="en-US" dirty="0"/>
              <a:t>CLICK TO EDIT MASTER TITLE STYLE</a:t>
            </a:r>
            <a:endParaRPr dirty="0"/>
          </a:p>
        </p:txBody>
      </p:sp>
      <p:sp>
        <p:nvSpPr>
          <p:cNvPr id="32" name="Shape 32"/>
          <p:cNvSpPr/>
          <p:nvPr userDrawn="1"/>
        </p:nvSpPr>
        <p:spPr>
          <a:xfrm flipH="1">
            <a:off x="6399599" y="3563101"/>
            <a:ext cx="2744400" cy="1580400"/>
          </a:xfrm>
          <a:prstGeom prst="rtTriangle">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Raleway"/>
              <a:ea typeface="Raleway"/>
              <a:cs typeface="Raleway"/>
              <a:sym typeface="Raleway"/>
            </a:endParaRPr>
          </a:p>
        </p:txBody>
      </p:sp>
      <p:pic>
        <p:nvPicPr>
          <p:cNvPr id="5" name="Picture 4"/>
          <p:cNvPicPr>
            <a:picLocks noChangeAspect="1"/>
          </p:cNvPicPr>
          <p:nvPr userDrawn="1"/>
        </p:nvPicPr>
        <p:blipFill>
          <a:blip r:embed="rId3"/>
          <a:stretch>
            <a:fillRect/>
          </a:stretch>
        </p:blipFill>
        <p:spPr>
          <a:xfrm>
            <a:off x="8017055" y="4656896"/>
            <a:ext cx="957399" cy="326709"/>
          </a:xfrm>
          <a:prstGeom prst="rect">
            <a:avLst/>
          </a:prstGeom>
        </p:spPr>
      </p:pic>
    </p:spTree>
    <p:extLst>
      <p:ext uri="{BB962C8B-B14F-4D97-AF65-F5344CB8AC3E}">
        <p14:creationId xmlns:p14="http://schemas.microsoft.com/office/powerpoint/2010/main" val="774554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MI TEMPLATE - Cover Slide 12">
    <p:bg>
      <p:bgPr>
        <a:blipFill>
          <a:blip r:embed="rId2">
            <a:alphaModFix/>
          </a:blip>
          <a:stretch>
            <a:fillRect/>
          </a:stretch>
        </a:blipFill>
        <a:effectLst/>
      </p:bgPr>
    </p:bg>
    <p:spTree>
      <p:nvGrpSpPr>
        <p:cNvPr id="1" name="Shape 116"/>
        <p:cNvGrpSpPr/>
        <p:nvPr/>
      </p:nvGrpSpPr>
      <p:grpSpPr>
        <a:xfrm>
          <a:off x="0" y="0"/>
          <a:ext cx="0" cy="0"/>
          <a:chOff x="0" y="0"/>
          <a:chExt cx="0" cy="0"/>
        </a:xfrm>
      </p:grpSpPr>
      <p:sp>
        <p:nvSpPr>
          <p:cNvPr id="117" name="Shape 117"/>
          <p:cNvSpPr txBox="1">
            <a:spLocks noGrp="1"/>
          </p:cNvSpPr>
          <p:nvPr>
            <p:ph type="title" hasCustomPrompt="1"/>
          </p:nvPr>
        </p:nvSpPr>
        <p:spPr>
          <a:xfrm>
            <a:off x="2790825" y="2391789"/>
            <a:ext cx="6136749" cy="1579838"/>
          </a:xfrm>
          <a:prstGeom prst="rect">
            <a:avLst/>
          </a:prstGeom>
        </p:spPr>
        <p:txBody>
          <a:bodyPr lIns="91425" tIns="91425" rIns="91425" bIns="91425" anchor="b" anchorCtr="0"/>
          <a:lstStyle>
            <a:lvl1pPr algn="r" rtl="0">
              <a:spcBef>
                <a:spcPts val="0"/>
              </a:spcBef>
              <a:buNone/>
              <a:defRPr sz="4000"/>
            </a:lvl1pPr>
            <a:lvl2pPr algn="r" rtl="0">
              <a:spcBef>
                <a:spcPts val="0"/>
              </a:spcBef>
              <a:buNone/>
              <a:defRPr/>
            </a:lvl2pPr>
            <a:lvl3pPr algn="r" rtl="0">
              <a:spcBef>
                <a:spcPts val="0"/>
              </a:spcBef>
              <a:buNone/>
              <a:defRPr/>
            </a:lvl3pPr>
            <a:lvl4pPr algn="r" rtl="0">
              <a:spcBef>
                <a:spcPts val="0"/>
              </a:spcBef>
              <a:buNone/>
              <a:defRPr/>
            </a:lvl4pPr>
            <a:lvl5pPr algn="r" rtl="0">
              <a:spcBef>
                <a:spcPts val="0"/>
              </a:spcBef>
              <a:buNone/>
              <a:defRPr/>
            </a:lvl5pPr>
            <a:lvl6pPr algn="r" rtl="0">
              <a:spcBef>
                <a:spcPts val="0"/>
              </a:spcBef>
              <a:buNone/>
              <a:defRPr/>
            </a:lvl6pPr>
            <a:lvl7pPr algn="r" rtl="0">
              <a:spcBef>
                <a:spcPts val="0"/>
              </a:spcBef>
              <a:buNone/>
              <a:defRPr/>
            </a:lvl7pPr>
            <a:lvl8pPr algn="r" rtl="0">
              <a:spcBef>
                <a:spcPts val="0"/>
              </a:spcBef>
              <a:buNone/>
              <a:defRPr/>
            </a:lvl8pPr>
            <a:lvl9pPr algn="r">
              <a:spcBef>
                <a:spcPts val="0"/>
              </a:spcBef>
              <a:buNone/>
              <a:defRPr/>
            </a:lvl9pPr>
          </a:lstStyle>
          <a:p>
            <a:r>
              <a:rPr lang="en-US" dirty="0"/>
              <a:t>CLICK TO EDIT MASTER TITLE STYLE</a:t>
            </a:r>
          </a:p>
        </p:txBody>
      </p:sp>
    </p:spTree>
    <p:extLst>
      <p:ext uri="{BB962C8B-B14F-4D97-AF65-F5344CB8AC3E}">
        <p14:creationId xmlns:p14="http://schemas.microsoft.com/office/powerpoint/2010/main" val="879519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DMI TEMPLATE - Cover Slide 12">
    <p:bg>
      <p:bgPr>
        <a:blipFill dpi="0" rotWithShape="1">
          <a:blip r:embed="rId2">
            <a:lum/>
          </a:blip>
          <a:srcRect/>
          <a:stretch>
            <a:fillRect/>
          </a:stretch>
        </a:blipFill>
        <a:effectLst/>
      </p:bgPr>
    </p:bg>
    <p:spTree>
      <p:nvGrpSpPr>
        <p:cNvPr id="1" name="Shape 116"/>
        <p:cNvGrpSpPr/>
        <p:nvPr/>
      </p:nvGrpSpPr>
      <p:grpSpPr>
        <a:xfrm>
          <a:off x="0" y="0"/>
          <a:ext cx="0" cy="0"/>
          <a:chOff x="0" y="0"/>
          <a:chExt cx="0" cy="0"/>
        </a:xfrm>
      </p:grpSpPr>
      <p:sp>
        <p:nvSpPr>
          <p:cNvPr id="117" name="Shape 117"/>
          <p:cNvSpPr txBox="1">
            <a:spLocks noGrp="1"/>
          </p:cNvSpPr>
          <p:nvPr>
            <p:ph type="title" hasCustomPrompt="1"/>
          </p:nvPr>
        </p:nvSpPr>
        <p:spPr>
          <a:xfrm>
            <a:off x="4338918" y="1075764"/>
            <a:ext cx="4588656" cy="2662780"/>
          </a:xfrm>
          <a:prstGeom prst="rect">
            <a:avLst/>
          </a:prstGeom>
        </p:spPr>
        <p:txBody>
          <a:bodyPr lIns="91425" tIns="91425" rIns="91425" bIns="91425" anchor="ctr" anchorCtr="0"/>
          <a:lstStyle>
            <a:lvl1pPr algn="l" rtl="0">
              <a:spcBef>
                <a:spcPts val="0"/>
              </a:spcBef>
              <a:buNone/>
              <a:defRPr sz="4000"/>
            </a:lvl1pPr>
            <a:lvl2pPr algn="r" rtl="0">
              <a:spcBef>
                <a:spcPts val="0"/>
              </a:spcBef>
              <a:buNone/>
              <a:defRPr/>
            </a:lvl2pPr>
            <a:lvl3pPr algn="r" rtl="0">
              <a:spcBef>
                <a:spcPts val="0"/>
              </a:spcBef>
              <a:buNone/>
              <a:defRPr/>
            </a:lvl3pPr>
            <a:lvl4pPr algn="r" rtl="0">
              <a:spcBef>
                <a:spcPts val="0"/>
              </a:spcBef>
              <a:buNone/>
              <a:defRPr/>
            </a:lvl4pPr>
            <a:lvl5pPr algn="r" rtl="0">
              <a:spcBef>
                <a:spcPts val="0"/>
              </a:spcBef>
              <a:buNone/>
              <a:defRPr/>
            </a:lvl5pPr>
            <a:lvl6pPr algn="r" rtl="0">
              <a:spcBef>
                <a:spcPts val="0"/>
              </a:spcBef>
              <a:buNone/>
              <a:defRPr/>
            </a:lvl6pPr>
            <a:lvl7pPr algn="r" rtl="0">
              <a:spcBef>
                <a:spcPts val="0"/>
              </a:spcBef>
              <a:buNone/>
              <a:defRPr/>
            </a:lvl7pPr>
            <a:lvl8pPr algn="r" rtl="0">
              <a:spcBef>
                <a:spcPts val="0"/>
              </a:spcBef>
              <a:buNone/>
              <a:defRPr/>
            </a:lvl8pPr>
            <a:lvl9pPr algn="r">
              <a:spcBef>
                <a:spcPts val="0"/>
              </a:spcBef>
              <a:buNone/>
              <a:defRPr/>
            </a:lvl9pPr>
          </a:lstStyle>
          <a:p>
            <a:r>
              <a:rPr lang="en-US" dirty="0"/>
              <a:t>CLICK TO EDIT MASTER TITLE STYLE</a:t>
            </a:r>
          </a:p>
        </p:txBody>
      </p:sp>
      <p:sp>
        <p:nvSpPr>
          <p:cNvPr id="8" name="Text Placeholder 7"/>
          <p:cNvSpPr>
            <a:spLocks noGrp="1"/>
          </p:cNvSpPr>
          <p:nvPr>
            <p:ph type="body" sz="quarter" idx="10"/>
          </p:nvPr>
        </p:nvSpPr>
        <p:spPr>
          <a:xfrm>
            <a:off x="4338638" y="3738563"/>
            <a:ext cx="4589462" cy="555625"/>
          </a:xfrm>
          <a:prstGeom prst="rect">
            <a:avLst/>
          </a:prstGeom>
        </p:spPr>
        <p:txBody>
          <a:bodyPr/>
          <a:lstStyle>
            <a:lvl1pPr>
              <a:defRPr>
                <a:solidFill>
                  <a:schemeClr val="tx1"/>
                </a:solidFill>
                <a:latin typeface="Raleway" charset="0"/>
                <a:ea typeface="Raleway" charset="0"/>
                <a:cs typeface="Raleway" charset="0"/>
              </a:defRPr>
            </a:lvl1pPr>
          </a:lstStyle>
          <a:p>
            <a:pPr lvl="0"/>
            <a:r>
              <a:rPr lang="en-US"/>
              <a:t>Edit Master text styles</a:t>
            </a:r>
          </a:p>
        </p:txBody>
      </p:sp>
    </p:spTree>
    <p:extLst>
      <p:ext uri="{BB962C8B-B14F-4D97-AF65-F5344CB8AC3E}">
        <p14:creationId xmlns:p14="http://schemas.microsoft.com/office/powerpoint/2010/main" val="179135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lain">
    <p:bg>
      <p:bgRef idx="1001">
        <a:schemeClr val="bg1"/>
      </p:bgRef>
    </p:bg>
    <p:spTree>
      <p:nvGrpSpPr>
        <p:cNvPr id="1" name="Shape 245"/>
        <p:cNvGrpSpPr/>
        <p:nvPr/>
      </p:nvGrpSpPr>
      <p:grpSpPr>
        <a:xfrm>
          <a:off x="0" y="0"/>
          <a:ext cx="0" cy="0"/>
          <a:chOff x="0" y="0"/>
          <a:chExt cx="0" cy="0"/>
        </a:xfrm>
      </p:grpSpPr>
      <p:sp>
        <p:nvSpPr>
          <p:cNvPr id="7" name="Title 1"/>
          <p:cNvSpPr>
            <a:spLocks noGrp="1"/>
          </p:cNvSpPr>
          <p:nvPr>
            <p:ph type="title" hasCustomPrompt="1"/>
          </p:nvPr>
        </p:nvSpPr>
        <p:spPr>
          <a:xfrm>
            <a:off x="229325" y="229326"/>
            <a:ext cx="5001899" cy="425872"/>
          </a:xfrm>
        </p:spPr>
        <p:txBody>
          <a:bodyPr vert="horz" anchor="t"/>
          <a:lstStyle>
            <a:lvl1pPr>
              <a:defRPr sz="1400">
                <a:solidFill>
                  <a:schemeClr val="tx2"/>
                </a:solidFill>
              </a:defRPr>
            </a:lvl1pPr>
          </a:lstStyle>
          <a:p>
            <a:r>
              <a:rPr lang="en-US" dirty="0"/>
              <a:t>CLICK TO EDIT MASTER TITLE STYLE</a:t>
            </a:r>
          </a:p>
        </p:txBody>
      </p:sp>
      <p:sp>
        <p:nvSpPr>
          <p:cNvPr id="3" name="Text Placeholder 2"/>
          <p:cNvSpPr>
            <a:spLocks noGrp="1"/>
          </p:cNvSpPr>
          <p:nvPr>
            <p:ph type="body" sz="quarter" idx="10"/>
          </p:nvPr>
        </p:nvSpPr>
        <p:spPr>
          <a:xfrm>
            <a:off x="457200" y="841827"/>
            <a:ext cx="7503886" cy="4034351"/>
          </a:xfrm>
          <a:prstGeom prst="rect">
            <a:avLst/>
          </a:prstGeom>
        </p:spPr>
        <p:txBody>
          <a:bodyPr vert="horz"/>
          <a:lstStyle>
            <a:lvl1pPr marL="342900" indent="-342900">
              <a:buClr>
                <a:schemeClr val="accent1"/>
              </a:buClr>
              <a:buFont typeface="Lucida Grande"/>
              <a:buChar char="›"/>
              <a:defRPr sz="2000">
                <a:latin typeface="Raleway"/>
                <a:cs typeface="Raleway"/>
              </a:defRPr>
            </a:lvl1pPr>
            <a:lvl2pPr marL="744538" indent="-342900">
              <a:buClr>
                <a:schemeClr val="accent1"/>
              </a:buClr>
              <a:buFont typeface="Lucida Grande"/>
              <a:buChar char="›"/>
              <a:tabLst/>
              <a:defRPr sz="2000">
                <a:latin typeface="Raleway"/>
                <a:cs typeface="Raleway"/>
              </a:defRPr>
            </a:lvl2pPr>
            <a:lvl3pPr marL="1085850" indent="-342900">
              <a:buClr>
                <a:schemeClr val="accent1"/>
              </a:buClr>
              <a:buFont typeface="Lucida Grande"/>
              <a:buChar char="›"/>
              <a:defRPr sz="2000">
                <a:latin typeface="Raleway"/>
                <a:cs typeface="Raleway"/>
              </a:defRPr>
            </a:lvl3pPr>
            <a:lvl4pPr marL="1487488" indent="-342900">
              <a:buClr>
                <a:schemeClr val="accent1"/>
              </a:buClr>
              <a:buFont typeface="Lucida Grande"/>
              <a:buChar char="›"/>
              <a:defRPr sz="2000">
                <a:latin typeface="Raleway"/>
                <a:cs typeface="Raleway"/>
              </a:defRPr>
            </a:lvl4pPr>
            <a:lvl5pPr marL="1828800" indent="-342900">
              <a:buClr>
                <a:schemeClr val="accent1"/>
              </a:buClr>
              <a:buFont typeface="Lucida Grande"/>
              <a:buChar char="›"/>
              <a:tabLst/>
              <a:defRPr sz="2000">
                <a:latin typeface="Raleway"/>
                <a:cs typeface="Raleway"/>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3"/>
          <p:cNvSpPr>
            <a:spLocks noGrp="1"/>
          </p:cNvSpPr>
          <p:nvPr>
            <p:ph type="sldNum" sz="quarter" idx="4"/>
          </p:nvPr>
        </p:nvSpPr>
        <p:spPr>
          <a:xfrm>
            <a:off x="9644" y="4866222"/>
            <a:ext cx="603138" cy="274637"/>
          </a:xfrm>
          <a:prstGeom prst="rect">
            <a:avLst/>
          </a:prstGeom>
        </p:spPr>
        <p:txBody>
          <a:bodyPr vert="horz" lIns="91440" tIns="45720" rIns="91440" bIns="45720" rtlCol="0" anchor="ctr"/>
          <a:lstStyle>
            <a:lvl1pPr algn="l">
              <a:defRPr sz="900">
                <a:solidFill>
                  <a:schemeClr val="bg2"/>
                </a:solidFill>
                <a:latin typeface="Helvetica Neue"/>
                <a:cs typeface="Helvetica Neue"/>
              </a:defRPr>
            </a:lvl1pPr>
          </a:lstStyle>
          <a:p>
            <a:fld id="{95E3A436-1048-CA4E-9C3F-FCB70029503E}" type="slidenum">
              <a:rPr lang="en-US" smtClean="0"/>
              <a:pPr/>
              <a:t>‹#›</a:t>
            </a:fld>
            <a:endParaRPr lang="en-US"/>
          </a:p>
        </p:txBody>
      </p:sp>
    </p:spTree>
    <p:extLst>
      <p:ext uri="{BB962C8B-B14F-4D97-AF65-F5344CB8AC3E}">
        <p14:creationId xmlns:p14="http://schemas.microsoft.com/office/powerpoint/2010/main" val="96120187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685800" y="2376800"/>
            <a:ext cx="6963000" cy="1957200"/>
          </a:xfrm>
          <a:prstGeom prst="rect">
            <a:avLst/>
          </a:prstGeom>
          <a:noFill/>
          <a:ln>
            <a:noFill/>
          </a:ln>
        </p:spPr>
        <p:txBody>
          <a:bodyPr lIns="91425" tIns="91425" rIns="91425" bIns="91425" anchor="b" anchorCtr="0"/>
          <a:lstStyle>
            <a:lvl1pPr rtl="0">
              <a:spcBef>
                <a:spcPts val="0"/>
              </a:spcBef>
              <a:buClr>
                <a:schemeClr val="dk2"/>
              </a:buClr>
              <a:buSzPct val="100000"/>
              <a:buFont typeface="Raleway"/>
              <a:buNone/>
              <a:defRPr sz="4800" b="1">
                <a:solidFill>
                  <a:schemeClr val="dk2"/>
                </a:solidFill>
                <a:latin typeface="Raleway"/>
                <a:ea typeface="Raleway"/>
                <a:cs typeface="Raleway"/>
                <a:sym typeface="Raleway"/>
              </a:defRPr>
            </a:lvl1pPr>
            <a:lvl2pPr rtl="0">
              <a:spcBef>
                <a:spcPts val="0"/>
              </a:spcBef>
              <a:buClr>
                <a:schemeClr val="dk2"/>
              </a:buClr>
              <a:buSzPct val="100000"/>
              <a:buNone/>
              <a:defRPr sz="3600" b="1">
                <a:solidFill>
                  <a:schemeClr val="dk2"/>
                </a:solidFill>
              </a:defRPr>
            </a:lvl2pPr>
            <a:lvl3pPr rtl="0">
              <a:spcBef>
                <a:spcPts val="0"/>
              </a:spcBef>
              <a:buClr>
                <a:schemeClr val="dk2"/>
              </a:buClr>
              <a:buSzPct val="100000"/>
              <a:buNone/>
              <a:defRPr sz="3600" b="1">
                <a:solidFill>
                  <a:schemeClr val="dk2"/>
                </a:solidFill>
              </a:defRPr>
            </a:lvl3pPr>
            <a:lvl4pPr rtl="0">
              <a:spcBef>
                <a:spcPts val="0"/>
              </a:spcBef>
              <a:buClr>
                <a:schemeClr val="dk2"/>
              </a:buClr>
              <a:buSzPct val="100000"/>
              <a:buNone/>
              <a:defRPr sz="3600" b="1">
                <a:solidFill>
                  <a:schemeClr val="dk2"/>
                </a:solidFill>
              </a:defRPr>
            </a:lvl4pPr>
            <a:lvl5pPr rtl="0">
              <a:spcBef>
                <a:spcPts val="0"/>
              </a:spcBef>
              <a:buClr>
                <a:schemeClr val="dk2"/>
              </a:buClr>
              <a:buSzPct val="100000"/>
              <a:buNone/>
              <a:defRPr sz="3600" b="1">
                <a:solidFill>
                  <a:schemeClr val="dk2"/>
                </a:solidFill>
              </a:defRPr>
            </a:lvl5pPr>
            <a:lvl6pPr rtl="0">
              <a:spcBef>
                <a:spcPts val="0"/>
              </a:spcBef>
              <a:buClr>
                <a:schemeClr val="dk2"/>
              </a:buClr>
              <a:buSzPct val="100000"/>
              <a:buNone/>
              <a:defRPr sz="3600" b="1">
                <a:solidFill>
                  <a:schemeClr val="dk2"/>
                </a:solidFill>
              </a:defRPr>
            </a:lvl6pPr>
            <a:lvl7pPr rtl="0">
              <a:spcBef>
                <a:spcPts val="0"/>
              </a:spcBef>
              <a:buClr>
                <a:schemeClr val="dk2"/>
              </a:buClr>
              <a:buSzPct val="100000"/>
              <a:buNone/>
              <a:defRPr sz="3600" b="1">
                <a:solidFill>
                  <a:schemeClr val="dk2"/>
                </a:solidFill>
              </a:defRPr>
            </a:lvl7pPr>
            <a:lvl8pPr rtl="0">
              <a:spcBef>
                <a:spcPts val="0"/>
              </a:spcBef>
              <a:buClr>
                <a:schemeClr val="dk2"/>
              </a:buClr>
              <a:buSzPct val="100000"/>
              <a:buNone/>
              <a:defRPr sz="3600" b="1">
                <a:solidFill>
                  <a:schemeClr val="dk2"/>
                </a:solidFill>
              </a:defRPr>
            </a:lvl8pPr>
            <a:lvl9pPr rtl="0">
              <a:spcBef>
                <a:spcPts val="0"/>
              </a:spcBef>
              <a:buClr>
                <a:schemeClr val="dk2"/>
              </a:buClr>
              <a:buSzPct val="100000"/>
              <a:buNone/>
              <a:defRPr sz="3600" b="1">
                <a:solidFill>
                  <a:schemeClr val="dk2"/>
                </a:solidFill>
              </a:defRPr>
            </a:lvl9pPr>
          </a:lstStyle>
          <a:p>
            <a:endParaRPr lang="en-US" dirty="0"/>
          </a:p>
        </p:txBody>
      </p:sp>
      <p:cxnSp>
        <p:nvCxnSpPr>
          <p:cNvPr id="33" name="Shape 33"/>
          <p:cNvCxnSpPr/>
          <p:nvPr/>
        </p:nvCxnSpPr>
        <p:spPr>
          <a:xfrm rot="10800000">
            <a:off x="0" y="5306500"/>
            <a:ext cx="9120600" cy="0"/>
          </a:xfrm>
          <a:prstGeom prst="straightConnector1">
            <a:avLst/>
          </a:prstGeom>
          <a:noFill/>
          <a:ln w="9525" cap="flat">
            <a:solidFill>
              <a:srgbClr val="FF0000"/>
            </a:solidFill>
            <a:prstDash val="solid"/>
            <a:round/>
            <a:headEnd type="none" w="lg" len="lg"/>
            <a:tailEnd type="none" w="lg" len="lg"/>
          </a:ln>
        </p:spPr>
      </p:cxnSp>
      <p:sp>
        <p:nvSpPr>
          <p:cNvPr id="8" name="Shape 148"/>
          <p:cNvSpPr txBox="1"/>
          <p:nvPr/>
        </p:nvSpPr>
        <p:spPr>
          <a:xfrm rot="5400000">
            <a:off x="-807255" y="3645653"/>
            <a:ext cx="1853399" cy="2196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Helvetica Neue"/>
              <a:buNone/>
            </a:pPr>
            <a:r>
              <a:rPr lang="en" sz="600" b="0" i="0" u="none" strike="noStrike" cap="none" baseline="0" dirty="0">
                <a:solidFill>
                  <a:schemeClr val="bg2"/>
                </a:solidFill>
                <a:latin typeface="Helvetica Neue"/>
                <a:ea typeface="Helvetica Neue"/>
                <a:cs typeface="Helvetica Neue"/>
                <a:sym typeface="Helvetica Neue"/>
              </a:rPr>
              <a:t>© 201</a:t>
            </a:r>
            <a:r>
              <a:rPr lang="en-US" sz="600" dirty="0">
                <a:solidFill>
                  <a:schemeClr val="bg2"/>
                </a:solidFill>
                <a:latin typeface="Helvetica Neue"/>
                <a:ea typeface="Helvetica Neue"/>
                <a:cs typeface="Helvetica Neue"/>
                <a:sym typeface="Helvetica Neue"/>
              </a:rPr>
              <a:t>7</a:t>
            </a:r>
            <a:r>
              <a:rPr lang="en" sz="600" dirty="0">
                <a:solidFill>
                  <a:schemeClr val="bg2"/>
                </a:solidFill>
                <a:latin typeface="Helvetica Neue"/>
                <a:ea typeface="Helvetica Neue"/>
                <a:cs typeface="Helvetica Neue"/>
                <a:sym typeface="Helvetica Neue"/>
              </a:rPr>
              <a:t> </a:t>
            </a:r>
            <a:r>
              <a:rPr lang="en" sz="600" b="0" i="0" u="none" strike="noStrike" cap="none" baseline="0" dirty="0">
                <a:solidFill>
                  <a:schemeClr val="bg2"/>
                </a:solidFill>
                <a:latin typeface="Helvetica Neue"/>
                <a:ea typeface="Helvetica Neue"/>
                <a:cs typeface="Helvetica Neue"/>
                <a:sym typeface="Helvetica Neue"/>
              </a:rPr>
              <a:t>DMI </a:t>
            </a:r>
            <a:r>
              <a:rPr lang="en" sz="600" dirty="0">
                <a:solidFill>
                  <a:schemeClr val="bg2"/>
                </a:solidFill>
                <a:latin typeface="Helvetica Neue"/>
                <a:ea typeface="Helvetica Neue"/>
                <a:cs typeface="Helvetica Neue"/>
                <a:sym typeface="Helvetica Neue"/>
              </a:rPr>
              <a:t>CONFIDENTIAL &amp; PROPRIETARY</a:t>
            </a:r>
          </a:p>
          <a:p>
            <a:pPr marL="0" marR="0" lvl="0" indent="0" rtl="0">
              <a:lnSpc>
                <a:spcPct val="100000"/>
              </a:lnSpc>
              <a:spcBef>
                <a:spcPts val="0"/>
              </a:spcBef>
              <a:spcAft>
                <a:spcPts val="0"/>
              </a:spcAft>
              <a:buClr>
                <a:srgbClr val="000000"/>
              </a:buClr>
              <a:buFont typeface="Arial"/>
              <a:buNone/>
            </a:pPr>
            <a:endParaRPr sz="600" b="0" i="0" u="none" strike="noStrike" cap="none" baseline="0" dirty="0">
              <a:solidFill>
                <a:schemeClr val="bg2"/>
              </a:solidFill>
              <a:latin typeface="Helvetica Neue"/>
              <a:ea typeface="Helvetica Neue"/>
              <a:cs typeface="Helvetica Neue"/>
              <a:sym typeface="Helvetica Neue"/>
            </a:endParaRPr>
          </a:p>
        </p:txBody>
      </p:sp>
      <p:sp>
        <p:nvSpPr>
          <p:cNvPr id="4" name="Slide Number Placeholder 3"/>
          <p:cNvSpPr>
            <a:spLocks noGrp="1"/>
          </p:cNvSpPr>
          <p:nvPr>
            <p:ph type="sldNum" sz="quarter" idx="4"/>
          </p:nvPr>
        </p:nvSpPr>
        <p:spPr>
          <a:xfrm>
            <a:off x="9644" y="4866222"/>
            <a:ext cx="603138" cy="274637"/>
          </a:xfrm>
          <a:prstGeom prst="rect">
            <a:avLst/>
          </a:prstGeom>
        </p:spPr>
        <p:txBody>
          <a:bodyPr vert="horz" lIns="91440" tIns="45720" rIns="91440" bIns="45720" rtlCol="0" anchor="ctr"/>
          <a:lstStyle>
            <a:lvl1pPr algn="l">
              <a:defRPr sz="900">
                <a:solidFill>
                  <a:schemeClr val="bg2"/>
                </a:solidFill>
                <a:latin typeface="Helvetica Neue"/>
                <a:cs typeface="Helvetica Neue"/>
              </a:defRPr>
            </a:lvl1pPr>
          </a:lstStyle>
          <a:p>
            <a:fld id="{95E3A436-1048-CA4E-9C3F-FCB70029503E}" type="slidenum">
              <a:rPr lang="en-US" smtClean="0"/>
              <a:pPr/>
              <a:t>‹#›</a:t>
            </a:fld>
            <a:endParaRPr lang="en-US" dirty="0"/>
          </a:p>
        </p:txBody>
      </p:sp>
      <p:pic>
        <p:nvPicPr>
          <p:cNvPr id="9" name="Picture 8"/>
          <p:cNvPicPr>
            <a:picLocks noChangeAspect="1"/>
          </p:cNvPicPr>
          <p:nvPr userDrawn="1"/>
        </p:nvPicPr>
        <p:blipFill>
          <a:blip r:embed="rId52"/>
          <a:stretch>
            <a:fillRect/>
          </a:stretch>
        </p:blipFill>
        <p:spPr>
          <a:xfrm>
            <a:off x="8017055" y="4656896"/>
            <a:ext cx="957399" cy="326709"/>
          </a:xfrm>
          <a:prstGeom prst="rect">
            <a:avLst/>
          </a:prstGeom>
        </p:spPr>
      </p:pic>
    </p:spTree>
    <p:extLst>
      <p:ext uri="{BB962C8B-B14F-4D97-AF65-F5344CB8AC3E}">
        <p14:creationId xmlns:p14="http://schemas.microsoft.com/office/powerpoint/2010/main" val="42897018"/>
      </p:ext>
    </p:extLst>
  </p:cSld>
  <p:clrMap bg1="lt1" tx1="dk1" bg2="dk2" tx2="lt2" accent1="accent1" accent2="accent2" accent3="accent3" accent4="accent4" accent5="accent5" accent6="accent6" hlink="hlink" folHlink="folHlink"/>
  <p:sldLayoutIdLst>
    <p:sldLayoutId id="2147483772" r:id="rId1"/>
    <p:sldLayoutId id="2147483830" r:id="rId2"/>
    <p:sldLayoutId id="2147483775" r:id="rId3"/>
    <p:sldLayoutId id="2147483776" r:id="rId4"/>
    <p:sldLayoutId id="2147483779" r:id="rId5"/>
    <p:sldLayoutId id="2147483817" r:id="rId6"/>
    <p:sldLayoutId id="2147483784" r:id="rId7"/>
    <p:sldLayoutId id="2147483813" r:id="rId8"/>
    <p:sldLayoutId id="2147483785" r:id="rId9"/>
    <p:sldLayoutId id="2147483826" r:id="rId10"/>
    <p:sldLayoutId id="2147483786" r:id="rId11"/>
    <p:sldLayoutId id="2147483787" r:id="rId12"/>
    <p:sldLayoutId id="2147483788" r:id="rId13"/>
    <p:sldLayoutId id="2147483789" r:id="rId14"/>
    <p:sldLayoutId id="2147483790" r:id="rId15"/>
    <p:sldLayoutId id="2147483791" r:id="rId16"/>
    <p:sldLayoutId id="2147483792" r:id="rId17"/>
    <p:sldLayoutId id="2147483825" r:id="rId18"/>
    <p:sldLayoutId id="2147483793" r:id="rId19"/>
    <p:sldLayoutId id="2147483794" r:id="rId20"/>
    <p:sldLayoutId id="2147483795" r:id="rId21"/>
    <p:sldLayoutId id="2147483796" r:id="rId22"/>
    <p:sldLayoutId id="2147483797" r:id="rId23"/>
    <p:sldLayoutId id="2147483798" r:id="rId24"/>
    <p:sldLayoutId id="2147483799" r:id="rId25"/>
    <p:sldLayoutId id="2147483800" r:id="rId26"/>
    <p:sldLayoutId id="2147483801" r:id="rId27"/>
    <p:sldLayoutId id="2147483820" r:id="rId28"/>
    <p:sldLayoutId id="2147483823" r:id="rId29"/>
    <p:sldLayoutId id="2147483834" r:id="rId30"/>
    <p:sldLayoutId id="2147483835" r:id="rId31"/>
    <p:sldLayoutId id="2147483832" r:id="rId32"/>
    <p:sldLayoutId id="2147483833" r:id="rId33"/>
    <p:sldLayoutId id="2147483802" r:id="rId34"/>
    <p:sldLayoutId id="2147483824" r:id="rId35"/>
    <p:sldLayoutId id="2147483803" r:id="rId36"/>
    <p:sldLayoutId id="2147483804" r:id="rId37"/>
    <p:sldLayoutId id="2147483812" r:id="rId38"/>
    <p:sldLayoutId id="2147483828" r:id="rId39"/>
    <p:sldLayoutId id="2147483805" r:id="rId40"/>
    <p:sldLayoutId id="2147483806" r:id="rId41"/>
    <p:sldLayoutId id="2147483807" r:id="rId42"/>
    <p:sldLayoutId id="2147483815" r:id="rId43"/>
    <p:sldLayoutId id="2147483814" r:id="rId44"/>
    <p:sldLayoutId id="2147483809" r:id="rId45"/>
    <p:sldLayoutId id="2147483810" r:id="rId46"/>
    <p:sldLayoutId id="2147483811" r:id="rId47"/>
    <p:sldLayoutId id="2147483836" r:id="rId48"/>
    <p:sldLayoutId id="2147483837" r:id="rId49"/>
    <p:sldLayoutId id="2147483838" r:id="rId50"/>
  </p:sldLayoutIdLst>
  <p:hf hdr="0" ftr="0" dt="0"/>
  <p:txStyles>
    <p:titleStyle>
      <a:defPPr marR="0" algn="l" rtl="0">
        <a:lnSpc>
          <a:spcPct val="100000"/>
        </a:lnSpc>
        <a:spcBef>
          <a:spcPts val="0"/>
        </a:spcBef>
        <a:spcAft>
          <a:spcPts val="0"/>
        </a:spcAft>
      </a:defPPr>
      <a:lvl1pPr marR="0" algn="l" rtl="0" eaLnBrk="1" hangingPunct="1">
        <a:lnSpc>
          <a:spcPct val="100000"/>
        </a:lnSpc>
        <a:spcBef>
          <a:spcPts val="0"/>
        </a:spcBef>
        <a:spcAft>
          <a:spcPts val="0"/>
        </a:spcAft>
        <a:buNone/>
        <a:defRPr sz="4000" b="0" i="0" u="none" strike="noStrike" cap="all" baseline="0">
          <a:solidFill>
            <a:srgbClr val="000000"/>
          </a:solidFill>
          <a:latin typeface="Arial"/>
          <a:ea typeface="Arial"/>
          <a:cs typeface="Arial"/>
          <a:sym typeface="Arial"/>
          <a:rtl val="0"/>
        </a:defRPr>
      </a:lvl1pPr>
      <a:lvl2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39.png"/><Relationship Id="rId2" Type="http://schemas.openxmlformats.org/officeDocument/2006/relationships/customXml" Target="../../customXml/item5.xml"/><Relationship Id="rId1" Type="http://schemas.openxmlformats.org/officeDocument/2006/relationships/customXml" Target="../../customXml/item4.xml"/><Relationship Id="rId6" Type="http://schemas.openxmlformats.org/officeDocument/2006/relationships/customXml" Target="../ink/ink1.xml"/><Relationship Id="rId5" Type="http://schemas.openxmlformats.org/officeDocument/2006/relationships/image" Target="../media/image38.emf"/><Relationship Id="rId4" Type="http://schemas.openxmlformats.org/officeDocument/2006/relationships/image" Target="../media/image37.emf"/></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slideLayout" Target="../slideLayouts/slideLayout9.xml"/><Relationship Id="rId1" Type="http://schemas.openxmlformats.org/officeDocument/2006/relationships/customXml" Target="../../customXml/item6.xml"/><Relationship Id="rId4" Type="http://schemas.openxmlformats.org/officeDocument/2006/relationships/image" Target="../media/image37.emf"/></Relationships>
</file>

<file path=ppt/slides/_rels/slide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50.xml"/><Relationship Id="rId6" Type="http://schemas.openxmlformats.org/officeDocument/2006/relationships/image" Target="../media/image27.jpeg"/><Relationship Id="rId11" Type="http://schemas.openxmlformats.org/officeDocument/2006/relationships/image" Target="../media/image32.jpe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s>
</file>

<file path=ppt/slides/_rels/slide4.xml.rels><?xml version="1.0" encoding="UTF-8" standalone="yes"?>
<Relationships xmlns="http://schemas.openxmlformats.org/package/2006/relationships"><Relationship Id="rId3" Type="http://schemas.openxmlformats.org/officeDocument/2006/relationships/hyperlink" Target="http://bluepryntsacramento.com/" TargetMode="External"/><Relationship Id="rId2" Type="http://schemas.openxmlformats.org/officeDocument/2006/relationships/notesSlide" Target="../notesSlides/notesSlide1.xml"/><Relationship Id="rId1" Type="http://schemas.openxmlformats.org/officeDocument/2006/relationships/slideLayout" Target="../slideLayouts/slideLayout50.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6106-4A32-4A16-8783-B1D4CD5930BE}"/>
              </a:ext>
            </a:extLst>
          </p:cNvPr>
          <p:cNvSpPr>
            <a:spLocks noGrp="1"/>
          </p:cNvSpPr>
          <p:nvPr>
            <p:ph type="ctrTitle"/>
          </p:nvPr>
        </p:nvSpPr>
        <p:spPr/>
        <p:txBody>
          <a:bodyPr>
            <a:normAutofit/>
          </a:bodyPr>
          <a:lstStyle/>
          <a:p>
            <a:r>
              <a:rPr lang="en-US" dirty="0"/>
              <a:t>Broken Token</a:t>
            </a:r>
          </a:p>
        </p:txBody>
      </p:sp>
      <p:sp>
        <p:nvSpPr>
          <p:cNvPr id="3" name="Subtitle 2">
            <a:extLst>
              <a:ext uri="{FF2B5EF4-FFF2-40B4-BE49-F238E27FC236}">
                <a16:creationId xmlns:a16="http://schemas.microsoft.com/office/drawing/2014/main" id="{1862B177-3144-4148-9A39-20AAF1F5EF3C}"/>
              </a:ext>
            </a:extLst>
          </p:cNvPr>
          <p:cNvSpPr>
            <a:spLocks noGrp="1"/>
          </p:cNvSpPr>
          <p:nvPr>
            <p:ph type="subTitle" idx="1"/>
          </p:nvPr>
        </p:nvSpPr>
        <p:spPr/>
        <p:txBody>
          <a:bodyPr/>
          <a:lstStyle/>
          <a:p>
            <a:pPr lvl="0"/>
            <a:r>
              <a:rPr lang="en-US" dirty="0"/>
              <a:t>Access the Microsoft</a:t>
            </a:r>
            <a:r>
              <a:rPr lang="en-US" baseline="0" dirty="0"/>
              <a:t> Graph when the user is Absent</a:t>
            </a:r>
          </a:p>
        </p:txBody>
      </p:sp>
    </p:spTree>
    <p:extLst>
      <p:ext uri="{BB962C8B-B14F-4D97-AF65-F5344CB8AC3E}">
        <p14:creationId xmlns:p14="http://schemas.microsoft.com/office/powerpoint/2010/main" val="3248331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FBC4A2-312D-41EE-8D39-4793823C9D36}"/>
              </a:ext>
            </a:extLst>
          </p:cNvPr>
          <p:cNvSpPr>
            <a:spLocks noGrp="1"/>
          </p:cNvSpPr>
          <p:nvPr>
            <p:ph type="body" sz="quarter" idx="11"/>
          </p:nvPr>
        </p:nvSpPr>
        <p:spPr/>
        <p:txBody>
          <a:bodyPr/>
          <a:lstStyle/>
          <a:p>
            <a:r>
              <a:rPr lang="en-US" dirty="0"/>
              <a:t>Client Credentials</a:t>
            </a:r>
          </a:p>
          <a:p>
            <a:pPr lvl="1"/>
            <a:r>
              <a:rPr lang="en-US" dirty="0"/>
              <a:t>Authorization code grant, but with no user context</a:t>
            </a:r>
          </a:p>
          <a:p>
            <a:r>
              <a:rPr lang="en-US" dirty="0"/>
              <a:t>On Behalf Of</a:t>
            </a:r>
          </a:p>
          <a:p>
            <a:pPr lvl="1"/>
            <a:r>
              <a:rPr lang="en-US" dirty="0"/>
              <a:t>Service that needs to call another service (double hop)</a:t>
            </a:r>
          </a:p>
          <a:p>
            <a:pPr lvl="2"/>
            <a:r>
              <a:rPr lang="en-US" dirty="0"/>
              <a:t>Ex: Browser -&gt; Custom </a:t>
            </a:r>
            <a:r>
              <a:rPr lang="en-US" dirty="0" err="1"/>
              <a:t>WebAPI</a:t>
            </a:r>
            <a:r>
              <a:rPr lang="en-US" dirty="0"/>
              <a:t> -&gt; Microsoft Graph</a:t>
            </a:r>
          </a:p>
          <a:p>
            <a:pPr lvl="1"/>
            <a:r>
              <a:rPr lang="en-US" dirty="0"/>
              <a:t>Custom </a:t>
            </a:r>
            <a:r>
              <a:rPr lang="en-US" dirty="0" err="1"/>
              <a:t>WebAPI</a:t>
            </a:r>
            <a:r>
              <a:rPr lang="en-US" dirty="0"/>
              <a:t> requires</a:t>
            </a:r>
            <a:r>
              <a:rPr lang="en-US" baseline="0" dirty="0"/>
              <a:t> access token from user</a:t>
            </a:r>
          </a:p>
          <a:p>
            <a:pPr lvl="1"/>
            <a:r>
              <a:rPr lang="en-US" baseline="0" dirty="0"/>
              <a:t>Custom </a:t>
            </a:r>
            <a:r>
              <a:rPr lang="en-US" baseline="0" dirty="0" err="1"/>
              <a:t>WebAPI</a:t>
            </a:r>
            <a:r>
              <a:rPr lang="en-US" baseline="0" dirty="0"/>
              <a:t> requests token for MS Graph, passing access token</a:t>
            </a:r>
          </a:p>
        </p:txBody>
      </p:sp>
      <p:sp>
        <p:nvSpPr>
          <p:cNvPr id="2" name="Title 1">
            <a:extLst>
              <a:ext uri="{FF2B5EF4-FFF2-40B4-BE49-F238E27FC236}">
                <a16:creationId xmlns:a16="http://schemas.microsoft.com/office/drawing/2014/main" id="{53214DC1-DC65-49CF-BC45-61B62E368AD6}"/>
              </a:ext>
            </a:extLst>
          </p:cNvPr>
          <p:cNvSpPr>
            <a:spLocks noGrp="1"/>
          </p:cNvSpPr>
          <p:nvPr>
            <p:ph type="title"/>
          </p:nvPr>
        </p:nvSpPr>
        <p:spPr/>
        <p:txBody>
          <a:bodyPr/>
          <a:lstStyle/>
          <a:p>
            <a:r>
              <a:rPr lang="en-US" dirty="0"/>
              <a:t>OAuth2.0 Grant Types</a:t>
            </a:r>
            <a:r>
              <a:rPr lang="en-US" baseline="0" dirty="0"/>
              <a:t> (flows)</a:t>
            </a:r>
            <a:endParaRPr lang="en-US" dirty="0"/>
          </a:p>
        </p:txBody>
      </p:sp>
    </p:spTree>
    <p:extLst>
      <p:ext uri="{BB962C8B-B14F-4D97-AF65-F5344CB8AC3E}">
        <p14:creationId xmlns:p14="http://schemas.microsoft.com/office/powerpoint/2010/main" val="228775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B38F126-EBDD-4068-A17E-C243C3DF214B}"/>
              </a:ext>
            </a:extLst>
          </p:cNvPr>
          <p:cNvSpPr>
            <a:spLocks noGrp="1"/>
          </p:cNvSpPr>
          <p:nvPr>
            <p:ph type="body" sz="quarter" idx="11"/>
          </p:nvPr>
        </p:nvSpPr>
        <p:spPr/>
        <p:txBody>
          <a:bodyPr/>
          <a:lstStyle/>
          <a:p>
            <a:r>
              <a:rPr lang="en-US" dirty="0"/>
              <a:t>Operations on resources require </a:t>
            </a:r>
            <a:r>
              <a:rPr lang="en-US" i="1" dirty="0"/>
              <a:t>permissions</a:t>
            </a:r>
          </a:p>
          <a:p>
            <a:r>
              <a:rPr lang="en-US" dirty="0"/>
              <a:t>Users are granted </a:t>
            </a:r>
            <a:r>
              <a:rPr lang="en-US" i="1" dirty="0"/>
              <a:t>privileges</a:t>
            </a:r>
          </a:p>
          <a:p>
            <a:r>
              <a:rPr lang="en-US" dirty="0"/>
              <a:t>Users can grant delegated permissions to applications</a:t>
            </a:r>
          </a:p>
          <a:p>
            <a:r>
              <a:rPr lang="en-US" dirty="0"/>
              <a:t>Applications can exercise privileges on the user’s behalf…</a:t>
            </a:r>
          </a:p>
          <a:p>
            <a:pPr lvl="1"/>
            <a:r>
              <a:rPr lang="en-US" dirty="0"/>
              <a:t>…but only within the limits of the delegated permissions </a:t>
            </a:r>
          </a:p>
        </p:txBody>
      </p:sp>
      <p:sp>
        <p:nvSpPr>
          <p:cNvPr id="2" name="Title 1">
            <a:extLst>
              <a:ext uri="{FF2B5EF4-FFF2-40B4-BE49-F238E27FC236}">
                <a16:creationId xmlns:a16="http://schemas.microsoft.com/office/drawing/2014/main" id="{2810D997-C276-4E2E-93DA-35C6DC9C6E02}"/>
              </a:ext>
            </a:extLst>
          </p:cNvPr>
          <p:cNvSpPr>
            <a:spLocks noGrp="1"/>
          </p:cNvSpPr>
          <p:nvPr>
            <p:ph type="title"/>
          </p:nvPr>
        </p:nvSpPr>
        <p:spPr/>
        <p:txBody>
          <a:bodyPr/>
          <a:lstStyle/>
          <a:p>
            <a:r>
              <a:rPr lang="en-US" dirty="0"/>
              <a:t>Privileges and Permissions</a:t>
            </a:r>
          </a:p>
        </p:txBody>
      </p:sp>
    </p:spTree>
    <p:extLst>
      <p:ext uri="{BB962C8B-B14F-4D97-AF65-F5344CB8AC3E}">
        <p14:creationId xmlns:p14="http://schemas.microsoft.com/office/powerpoint/2010/main" val="392981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B38F126-EBDD-4068-A17E-C243C3DF214B}"/>
              </a:ext>
            </a:extLst>
          </p:cNvPr>
          <p:cNvSpPr>
            <a:spLocks noGrp="1"/>
          </p:cNvSpPr>
          <p:nvPr>
            <p:ph type="body" sz="quarter" idx="11"/>
          </p:nvPr>
        </p:nvSpPr>
        <p:spPr/>
        <p:txBody>
          <a:bodyPr/>
          <a:lstStyle/>
          <a:p>
            <a:r>
              <a:rPr lang="en-US" dirty="0"/>
              <a:t>Users grant delegated permissions to apps via </a:t>
            </a:r>
            <a:r>
              <a:rPr lang="en-US" i="1" dirty="0"/>
              <a:t>consent</a:t>
            </a:r>
          </a:p>
          <a:p>
            <a:r>
              <a:rPr lang="en-US" dirty="0"/>
              <a:t>Consent prompts are shown at first token request time</a:t>
            </a:r>
          </a:p>
          <a:p>
            <a:r>
              <a:rPr lang="en-US" dirty="0"/>
              <a:t>User consent is recorded individually</a:t>
            </a:r>
          </a:p>
          <a:p>
            <a:r>
              <a:rPr lang="en-US" dirty="0"/>
              <a:t>Want to only prompt once per tenant? Admin consent</a:t>
            </a:r>
          </a:p>
        </p:txBody>
      </p:sp>
      <p:sp>
        <p:nvSpPr>
          <p:cNvPr id="2" name="Title 1">
            <a:extLst>
              <a:ext uri="{FF2B5EF4-FFF2-40B4-BE49-F238E27FC236}">
                <a16:creationId xmlns:a16="http://schemas.microsoft.com/office/drawing/2014/main" id="{2810D997-C276-4E2E-93DA-35C6DC9C6E02}"/>
              </a:ext>
            </a:extLst>
          </p:cNvPr>
          <p:cNvSpPr>
            <a:spLocks noGrp="1"/>
          </p:cNvSpPr>
          <p:nvPr>
            <p:ph type="title"/>
          </p:nvPr>
        </p:nvSpPr>
        <p:spPr/>
        <p:txBody>
          <a:bodyPr/>
          <a:lstStyle/>
          <a:p>
            <a:r>
              <a:rPr lang="en-US" dirty="0"/>
              <a:t>Consent</a:t>
            </a:r>
          </a:p>
        </p:txBody>
      </p:sp>
    </p:spTree>
    <p:extLst>
      <p:ext uri="{BB962C8B-B14F-4D97-AF65-F5344CB8AC3E}">
        <p14:creationId xmlns:p14="http://schemas.microsoft.com/office/powerpoint/2010/main" val="378886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6930678-1607-4B69-9E03-F61A0E9B1F80}"/>
              </a:ext>
            </a:extLst>
          </p:cNvPr>
          <p:cNvSpPr>
            <a:spLocks noGrp="1"/>
          </p:cNvSpPr>
          <p:nvPr>
            <p:ph type="body" sz="quarter" idx="11"/>
          </p:nvPr>
        </p:nvSpPr>
        <p:spPr/>
        <p:txBody>
          <a:bodyPr/>
          <a:lstStyle/>
          <a:p>
            <a:r>
              <a:rPr lang="en-US" dirty="0"/>
              <a:t>Certain apps have their own identity</a:t>
            </a:r>
          </a:p>
          <a:p>
            <a:pPr lvl="1"/>
            <a:r>
              <a:rPr lang="en-US" dirty="0"/>
              <a:t>OAuth2 “confidential clients”</a:t>
            </a:r>
          </a:p>
          <a:p>
            <a:r>
              <a:rPr lang="en-US" dirty="0"/>
              <a:t>Resources can expose application permissions</a:t>
            </a:r>
          </a:p>
          <a:p>
            <a:r>
              <a:rPr lang="en-US" dirty="0"/>
              <a:t>Application permissions:</a:t>
            </a:r>
          </a:p>
          <a:p>
            <a:pPr lvl="1"/>
            <a:r>
              <a:rPr lang="en-US" dirty="0"/>
              <a:t>Are granted via admin consent</a:t>
            </a:r>
          </a:p>
          <a:p>
            <a:pPr lvl="1"/>
            <a:r>
              <a:rPr lang="en-US" dirty="0"/>
              <a:t>Once granted, they endow the app with the corresponding privilege</a:t>
            </a:r>
          </a:p>
        </p:txBody>
      </p:sp>
      <p:sp>
        <p:nvSpPr>
          <p:cNvPr id="2" name="Title 1">
            <a:extLst>
              <a:ext uri="{FF2B5EF4-FFF2-40B4-BE49-F238E27FC236}">
                <a16:creationId xmlns:a16="http://schemas.microsoft.com/office/drawing/2014/main" id="{B2169B51-8BA0-4AE6-9EC5-13EBE2B715AD}"/>
              </a:ext>
            </a:extLst>
          </p:cNvPr>
          <p:cNvSpPr>
            <a:spLocks noGrp="1"/>
          </p:cNvSpPr>
          <p:nvPr>
            <p:ph type="title"/>
          </p:nvPr>
        </p:nvSpPr>
        <p:spPr/>
        <p:txBody>
          <a:bodyPr/>
          <a:lstStyle/>
          <a:p>
            <a:r>
              <a:rPr lang="en-US" dirty="0"/>
              <a:t>App vs User Permissions</a:t>
            </a:r>
          </a:p>
        </p:txBody>
      </p:sp>
    </p:spTree>
    <p:extLst>
      <p:ext uri="{BB962C8B-B14F-4D97-AF65-F5344CB8AC3E}">
        <p14:creationId xmlns:p14="http://schemas.microsoft.com/office/powerpoint/2010/main" val="3345873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65478-B802-494A-B80E-2D9D66CECF77}"/>
              </a:ext>
            </a:extLst>
          </p:cNvPr>
          <p:cNvSpPr>
            <a:spLocks noGrp="1"/>
          </p:cNvSpPr>
          <p:nvPr>
            <p:ph type="title"/>
          </p:nvPr>
        </p:nvSpPr>
        <p:spPr/>
        <p:txBody>
          <a:bodyPr/>
          <a:lstStyle/>
          <a:p>
            <a:r>
              <a:rPr lang="en-US" sz="2000" dirty="0"/>
              <a:t>Token</a:t>
            </a:r>
            <a:r>
              <a:rPr lang="en-US" sz="2000" baseline="0" dirty="0"/>
              <a:t> Acquisition Pattern</a:t>
            </a:r>
            <a:endParaRPr lang="en-US" sz="2000" dirty="0"/>
          </a:p>
        </p:txBody>
      </p:sp>
      <p:sp>
        <p:nvSpPr>
          <p:cNvPr id="4" name="Rounded Rectangle 256">
            <a:extLst>
              <a:ext uri="{FF2B5EF4-FFF2-40B4-BE49-F238E27FC236}">
                <a16:creationId xmlns:a16="http://schemas.microsoft.com/office/drawing/2014/main" id="{8DC52CF5-E786-4BB9-ACA7-9F567181C393}"/>
              </a:ext>
            </a:extLst>
          </p:cNvPr>
          <p:cNvSpPr/>
          <p:nvPr/>
        </p:nvSpPr>
        <p:spPr bwMode="auto">
          <a:xfrm>
            <a:off x="5285416" y="576696"/>
            <a:ext cx="3229934" cy="4056027"/>
          </a:xfrm>
          <a:prstGeom prst="roundRect">
            <a:avLst>
              <a:gd name="adj" fmla="val 5856"/>
            </a:avLst>
          </a:prstGeom>
          <a:no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9">
            <a:extLst>
              <a:ext uri="{FF2B5EF4-FFF2-40B4-BE49-F238E27FC236}">
                <a16:creationId xmlns:a16="http://schemas.microsoft.com/office/drawing/2014/main" id="{65383CF7-A96E-4414-B62F-371905503ECD}"/>
              </a:ext>
            </a:extLst>
          </p:cNvPr>
          <p:cNvSpPr txBox="1"/>
          <p:nvPr/>
        </p:nvSpPr>
        <p:spPr>
          <a:xfrm>
            <a:off x="5182943" y="4239967"/>
            <a:ext cx="1758175" cy="346249"/>
          </a:xfrm>
          <a:prstGeom prst="rect">
            <a:avLst/>
          </a:prstGeom>
          <a:noFill/>
        </p:spPr>
        <p:txBody>
          <a:bodyPr wrap="none" lIns="137160" tIns="109728" rIns="137160" bIns="109728" rtlCol="0">
            <a:spAutoFit/>
          </a:bodyPr>
          <a:lstStyle/>
          <a:p>
            <a:pPr algn="ctr">
              <a:lnSpc>
                <a:spcPct val="90000"/>
              </a:lnSpc>
              <a:spcAft>
                <a:spcPts val="450"/>
              </a:spcAft>
            </a:pPr>
            <a:r>
              <a:rPr lang="en-US" sz="900" b="1" dirty="0">
                <a:gradFill>
                  <a:gsLst>
                    <a:gs pos="2917">
                      <a:schemeClr val="tx1"/>
                    </a:gs>
                    <a:gs pos="30000">
                      <a:schemeClr val="tx1"/>
                    </a:gs>
                  </a:gsLst>
                  <a:lin ang="5400000" scaled="0"/>
                </a:gradFill>
                <a:latin typeface="Segoe UI Semibold" charset="0"/>
                <a:ea typeface="Segoe UI Semibold" charset="0"/>
                <a:cs typeface="Segoe UI Semibold" charset="0"/>
              </a:rPr>
              <a:t>APPS.DEV.MICROSOFT.COM</a:t>
            </a:r>
          </a:p>
        </p:txBody>
      </p:sp>
      <p:grpSp>
        <p:nvGrpSpPr>
          <p:cNvPr id="6" name="Group 10">
            <a:extLst>
              <a:ext uri="{FF2B5EF4-FFF2-40B4-BE49-F238E27FC236}">
                <a16:creationId xmlns:a16="http://schemas.microsoft.com/office/drawing/2014/main" id="{0F9D729D-312E-4EAC-BF12-02A0CCBF1D1B}"/>
              </a:ext>
            </a:extLst>
          </p:cNvPr>
          <p:cNvGrpSpPr>
            <a:grpSpLocks noChangeAspect="1"/>
          </p:cNvGrpSpPr>
          <p:nvPr/>
        </p:nvGrpSpPr>
        <p:grpSpPr>
          <a:xfrm>
            <a:off x="5717850" y="3712773"/>
            <a:ext cx="685802" cy="548640"/>
            <a:chOff x="8580437" y="5783261"/>
            <a:chExt cx="762003" cy="609600"/>
          </a:xfrm>
        </p:grpSpPr>
        <p:sp>
          <p:nvSpPr>
            <p:cNvPr id="7" name="Rounded Rectangle 12">
              <a:extLst>
                <a:ext uri="{FF2B5EF4-FFF2-40B4-BE49-F238E27FC236}">
                  <a16:creationId xmlns:a16="http://schemas.microsoft.com/office/drawing/2014/main" id="{79BFC56A-CEBD-4A85-92D3-C9FA480A51AE}"/>
                </a:ext>
              </a:extLst>
            </p:cNvPr>
            <p:cNvSpPr/>
            <p:nvPr/>
          </p:nvSpPr>
          <p:spPr bwMode="auto">
            <a:xfrm>
              <a:off x="8580440" y="5783261"/>
              <a:ext cx="762000" cy="609600"/>
            </a:xfrm>
            <a:prstGeom prst="roundRect">
              <a:avLst>
                <a:gd name="adj" fmla="val 5856"/>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8" name="Freeform 139">
              <a:extLst>
                <a:ext uri="{FF2B5EF4-FFF2-40B4-BE49-F238E27FC236}">
                  <a16:creationId xmlns:a16="http://schemas.microsoft.com/office/drawing/2014/main" id="{31271687-75B0-4FEA-A6BB-92429BA46E7F}"/>
                </a:ext>
              </a:extLst>
            </p:cNvPr>
            <p:cNvSpPr>
              <a:spLocks noEditPoints="1"/>
            </p:cNvSpPr>
            <p:nvPr/>
          </p:nvSpPr>
          <p:spPr bwMode="auto">
            <a:xfrm>
              <a:off x="8821737" y="6008687"/>
              <a:ext cx="330200" cy="292100"/>
            </a:xfrm>
            <a:custGeom>
              <a:avLst/>
              <a:gdLst>
                <a:gd name="T0" fmla="*/ 113 w 208"/>
                <a:gd name="T1" fmla="*/ 170 h 184"/>
                <a:gd name="T2" fmla="*/ 113 w 208"/>
                <a:gd name="T3" fmla="*/ 127 h 184"/>
                <a:gd name="T4" fmla="*/ 128 w 208"/>
                <a:gd name="T5" fmla="*/ 127 h 184"/>
                <a:gd name="T6" fmla="*/ 128 w 208"/>
                <a:gd name="T7" fmla="*/ 184 h 184"/>
                <a:gd name="T8" fmla="*/ 0 w 208"/>
                <a:gd name="T9" fmla="*/ 184 h 184"/>
                <a:gd name="T10" fmla="*/ 0 w 208"/>
                <a:gd name="T11" fmla="*/ 0 h 184"/>
                <a:gd name="T12" fmla="*/ 128 w 208"/>
                <a:gd name="T13" fmla="*/ 0 h 184"/>
                <a:gd name="T14" fmla="*/ 128 w 208"/>
                <a:gd name="T15" fmla="*/ 56 h 184"/>
                <a:gd name="T16" fmla="*/ 113 w 208"/>
                <a:gd name="T17" fmla="*/ 56 h 184"/>
                <a:gd name="T18" fmla="*/ 113 w 208"/>
                <a:gd name="T19" fmla="*/ 14 h 184"/>
                <a:gd name="T20" fmla="*/ 14 w 208"/>
                <a:gd name="T21" fmla="*/ 14 h 184"/>
                <a:gd name="T22" fmla="*/ 14 w 208"/>
                <a:gd name="T23" fmla="*/ 170 h 184"/>
                <a:gd name="T24" fmla="*/ 113 w 208"/>
                <a:gd name="T25" fmla="*/ 170 h 184"/>
                <a:gd name="T26" fmla="*/ 158 w 208"/>
                <a:gd name="T27" fmla="*/ 42 h 184"/>
                <a:gd name="T28" fmla="*/ 208 w 208"/>
                <a:gd name="T29" fmla="*/ 92 h 184"/>
                <a:gd name="T30" fmla="*/ 158 w 208"/>
                <a:gd name="T31" fmla="*/ 142 h 184"/>
                <a:gd name="T32" fmla="*/ 149 w 208"/>
                <a:gd name="T33" fmla="*/ 132 h 184"/>
                <a:gd name="T34" fmla="*/ 182 w 208"/>
                <a:gd name="T35" fmla="*/ 99 h 184"/>
                <a:gd name="T36" fmla="*/ 71 w 208"/>
                <a:gd name="T37" fmla="*/ 99 h 184"/>
                <a:gd name="T38" fmla="*/ 71 w 208"/>
                <a:gd name="T39" fmla="*/ 85 h 184"/>
                <a:gd name="T40" fmla="*/ 182 w 208"/>
                <a:gd name="T41" fmla="*/ 85 h 184"/>
                <a:gd name="T42" fmla="*/ 149 w 208"/>
                <a:gd name="T43" fmla="*/ 52 h 184"/>
                <a:gd name="T44" fmla="*/ 158 w 208"/>
                <a:gd name="T45" fmla="*/ 4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8" h="184">
                  <a:moveTo>
                    <a:pt x="113" y="170"/>
                  </a:moveTo>
                  <a:lnTo>
                    <a:pt x="113" y="127"/>
                  </a:lnTo>
                  <a:lnTo>
                    <a:pt x="128" y="127"/>
                  </a:lnTo>
                  <a:lnTo>
                    <a:pt x="128" y="184"/>
                  </a:lnTo>
                  <a:lnTo>
                    <a:pt x="0" y="184"/>
                  </a:lnTo>
                  <a:lnTo>
                    <a:pt x="0" y="0"/>
                  </a:lnTo>
                  <a:lnTo>
                    <a:pt x="128" y="0"/>
                  </a:lnTo>
                  <a:lnTo>
                    <a:pt x="128" y="56"/>
                  </a:lnTo>
                  <a:lnTo>
                    <a:pt x="113" y="56"/>
                  </a:lnTo>
                  <a:lnTo>
                    <a:pt x="113" y="14"/>
                  </a:lnTo>
                  <a:lnTo>
                    <a:pt x="14" y="14"/>
                  </a:lnTo>
                  <a:lnTo>
                    <a:pt x="14" y="170"/>
                  </a:lnTo>
                  <a:lnTo>
                    <a:pt x="113" y="170"/>
                  </a:lnTo>
                  <a:close/>
                  <a:moveTo>
                    <a:pt x="158" y="42"/>
                  </a:moveTo>
                  <a:lnTo>
                    <a:pt x="208" y="92"/>
                  </a:lnTo>
                  <a:lnTo>
                    <a:pt x="158" y="142"/>
                  </a:lnTo>
                  <a:lnTo>
                    <a:pt x="149" y="132"/>
                  </a:lnTo>
                  <a:lnTo>
                    <a:pt x="182" y="99"/>
                  </a:lnTo>
                  <a:lnTo>
                    <a:pt x="71" y="99"/>
                  </a:lnTo>
                  <a:lnTo>
                    <a:pt x="71" y="85"/>
                  </a:lnTo>
                  <a:lnTo>
                    <a:pt x="182" y="85"/>
                  </a:lnTo>
                  <a:lnTo>
                    <a:pt x="149" y="52"/>
                  </a:lnTo>
                  <a:lnTo>
                    <a:pt x="158" y="42"/>
                  </a:lnTo>
                  <a:close/>
                </a:path>
              </a:pathLst>
            </a:custGeom>
            <a:solidFill>
              <a:schemeClr val="tx1"/>
            </a:solidFill>
            <a:ln>
              <a:noFill/>
            </a:ln>
            <a:extLst/>
          </p:spPr>
          <p:txBody>
            <a:bodyPr vert="horz" wrap="square" lIns="68580" tIns="34290" rIns="68580" bIns="34290" numCol="1" anchor="t" anchorCtr="0" compatLnSpc="1">
              <a:prstTxWarp prst="textNoShape">
                <a:avLst/>
              </a:prstTxWarp>
            </a:bodyPr>
            <a:lstStyle/>
            <a:p>
              <a:endParaRPr lang="en-US" sz="1050"/>
            </a:p>
          </p:txBody>
        </p:sp>
        <p:cxnSp>
          <p:nvCxnSpPr>
            <p:cNvPr id="9" name="Straight Connector 14">
              <a:extLst>
                <a:ext uri="{FF2B5EF4-FFF2-40B4-BE49-F238E27FC236}">
                  <a16:creationId xmlns:a16="http://schemas.microsoft.com/office/drawing/2014/main" id="{58537661-7528-47BF-8350-FB3817268D5F}"/>
                </a:ext>
              </a:extLst>
            </p:cNvPr>
            <p:cNvCxnSpPr/>
            <p:nvPr/>
          </p:nvCxnSpPr>
          <p:spPr>
            <a:xfrm>
              <a:off x="8580437" y="5916612"/>
              <a:ext cx="76200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15">
              <a:extLst>
                <a:ext uri="{FF2B5EF4-FFF2-40B4-BE49-F238E27FC236}">
                  <a16:creationId xmlns:a16="http://schemas.microsoft.com/office/drawing/2014/main" id="{6E2F29B9-BBEF-4BB6-867D-F6F07A4CAE9B}"/>
                </a:ext>
              </a:extLst>
            </p:cNvPr>
            <p:cNvCxnSpPr/>
            <p:nvPr/>
          </p:nvCxnSpPr>
          <p:spPr>
            <a:xfrm>
              <a:off x="8640762" y="5856287"/>
              <a:ext cx="54864"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6">
              <a:extLst>
                <a:ext uri="{FF2B5EF4-FFF2-40B4-BE49-F238E27FC236}">
                  <a16:creationId xmlns:a16="http://schemas.microsoft.com/office/drawing/2014/main" id="{F4425E79-4128-46DB-AF54-1C3C36CA207C}"/>
                </a:ext>
              </a:extLst>
            </p:cNvPr>
            <p:cNvCxnSpPr/>
            <p:nvPr/>
          </p:nvCxnSpPr>
          <p:spPr>
            <a:xfrm>
              <a:off x="8739187" y="5856287"/>
              <a:ext cx="54864"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7">
              <a:extLst>
                <a:ext uri="{FF2B5EF4-FFF2-40B4-BE49-F238E27FC236}">
                  <a16:creationId xmlns:a16="http://schemas.microsoft.com/office/drawing/2014/main" id="{7C129CD9-BBA3-4F92-99EF-52672578A7A0}"/>
                </a:ext>
              </a:extLst>
            </p:cNvPr>
            <p:cNvCxnSpPr/>
            <p:nvPr/>
          </p:nvCxnSpPr>
          <p:spPr>
            <a:xfrm>
              <a:off x="8828087" y="5856287"/>
              <a:ext cx="54864"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6708508F-1214-49A2-A19F-20ED91490084}"/>
              </a:ext>
            </a:extLst>
          </p:cNvPr>
          <p:cNvSpPr txBox="1"/>
          <p:nvPr/>
        </p:nvSpPr>
        <p:spPr>
          <a:xfrm>
            <a:off x="7996660" y="1780383"/>
            <a:ext cx="398827" cy="367024"/>
          </a:xfrm>
          <a:prstGeom prst="rect">
            <a:avLst/>
          </a:prstGeom>
          <a:noFill/>
        </p:spPr>
        <p:txBody>
          <a:bodyPr wrap="none" lIns="137160" tIns="109728" rIns="137160" bIns="109728" rtlCol="0">
            <a:spAutoFit/>
          </a:bodyPr>
          <a:lstStyle/>
          <a:p>
            <a:pPr>
              <a:lnSpc>
                <a:spcPct val="90000"/>
              </a:lnSpc>
              <a:spcAft>
                <a:spcPts val="450"/>
              </a:spcAft>
            </a:pPr>
            <a:r>
              <a:rPr lang="en-US" sz="1050" b="1">
                <a:gradFill>
                  <a:gsLst>
                    <a:gs pos="2917">
                      <a:schemeClr val="tx1"/>
                    </a:gs>
                    <a:gs pos="30000">
                      <a:schemeClr val="tx1"/>
                    </a:gs>
                  </a:gsLst>
                  <a:lin ang="5400000" scaled="0"/>
                </a:gradFill>
                <a:latin typeface="Segoe UI Semibold" charset="0"/>
                <a:ea typeface="Segoe UI Semibold" charset="0"/>
                <a:cs typeface="Segoe UI Semibold" charset="0"/>
              </a:rPr>
              <a:t>1x</a:t>
            </a:r>
          </a:p>
        </p:txBody>
      </p:sp>
      <p:sp>
        <p:nvSpPr>
          <p:cNvPr id="14" name="TextBox 13">
            <a:extLst>
              <a:ext uri="{FF2B5EF4-FFF2-40B4-BE49-F238E27FC236}">
                <a16:creationId xmlns:a16="http://schemas.microsoft.com/office/drawing/2014/main" id="{FCC29F88-FBB8-4B82-B4AA-11BB6C4036A3}"/>
              </a:ext>
            </a:extLst>
          </p:cNvPr>
          <p:cNvSpPr txBox="1"/>
          <p:nvPr/>
        </p:nvSpPr>
        <p:spPr>
          <a:xfrm>
            <a:off x="7738370" y="2858069"/>
            <a:ext cx="398827" cy="367024"/>
          </a:xfrm>
          <a:prstGeom prst="rect">
            <a:avLst/>
          </a:prstGeom>
          <a:noFill/>
        </p:spPr>
        <p:txBody>
          <a:bodyPr wrap="none" lIns="137160" tIns="109728" rIns="137160" bIns="109728" rtlCol="0">
            <a:spAutoFit/>
          </a:bodyPr>
          <a:lstStyle/>
          <a:p>
            <a:pPr>
              <a:lnSpc>
                <a:spcPct val="90000"/>
              </a:lnSpc>
              <a:spcAft>
                <a:spcPts val="450"/>
              </a:spcAft>
            </a:pPr>
            <a:r>
              <a:rPr lang="en-US" sz="1050" b="1">
                <a:gradFill>
                  <a:gsLst>
                    <a:gs pos="2917">
                      <a:schemeClr val="tx1"/>
                    </a:gs>
                    <a:gs pos="30000">
                      <a:schemeClr val="tx1"/>
                    </a:gs>
                  </a:gsLst>
                  <a:lin ang="5400000" scaled="0"/>
                </a:gradFill>
                <a:latin typeface="Segoe UI Semibold" charset="0"/>
                <a:ea typeface="Segoe UI Semibold" charset="0"/>
                <a:cs typeface="Segoe UI Semibold" charset="0"/>
              </a:rPr>
              <a:t>1x</a:t>
            </a:r>
          </a:p>
        </p:txBody>
      </p:sp>
      <p:sp>
        <p:nvSpPr>
          <p:cNvPr id="15" name="TextBox 14">
            <a:extLst>
              <a:ext uri="{FF2B5EF4-FFF2-40B4-BE49-F238E27FC236}">
                <a16:creationId xmlns:a16="http://schemas.microsoft.com/office/drawing/2014/main" id="{784FC41A-E5CD-4F6F-812E-B497EB9B3755}"/>
              </a:ext>
            </a:extLst>
          </p:cNvPr>
          <p:cNvSpPr txBox="1"/>
          <p:nvPr/>
        </p:nvSpPr>
        <p:spPr>
          <a:xfrm>
            <a:off x="6393491" y="3811065"/>
            <a:ext cx="398827" cy="367024"/>
          </a:xfrm>
          <a:prstGeom prst="rect">
            <a:avLst/>
          </a:prstGeom>
          <a:noFill/>
        </p:spPr>
        <p:txBody>
          <a:bodyPr wrap="none" lIns="137160" tIns="109728" rIns="137160" bIns="109728" rtlCol="0">
            <a:spAutoFit/>
          </a:bodyPr>
          <a:lstStyle/>
          <a:p>
            <a:pPr>
              <a:lnSpc>
                <a:spcPct val="90000"/>
              </a:lnSpc>
              <a:spcAft>
                <a:spcPts val="450"/>
              </a:spcAft>
            </a:pPr>
            <a:r>
              <a:rPr lang="en-US" sz="1050" b="1">
                <a:gradFill>
                  <a:gsLst>
                    <a:gs pos="2917">
                      <a:schemeClr val="tx1"/>
                    </a:gs>
                    <a:gs pos="30000">
                      <a:schemeClr val="tx1"/>
                    </a:gs>
                  </a:gsLst>
                  <a:lin ang="5400000" scaled="0"/>
                </a:gradFill>
                <a:latin typeface="Segoe UI Semibold" charset="0"/>
                <a:ea typeface="Segoe UI Semibold" charset="0"/>
                <a:cs typeface="Segoe UI Semibold" charset="0"/>
              </a:rPr>
              <a:t>1x</a:t>
            </a:r>
          </a:p>
        </p:txBody>
      </p:sp>
      <p:sp>
        <p:nvSpPr>
          <p:cNvPr id="16" name="TextBox 15">
            <a:extLst>
              <a:ext uri="{FF2B5EF4-FFF2-40B4-BE49-F238E27FC236}">
                <a16:creationId xmlns:a16="http://schemas.microsoft.com/office/drawing/2014/main" id="{F638FB11-0EB0-483E-B8B7-FE82053E4D31}"/>
              </a:ext>
            </a:extLst>
          </p:cNvPr>
          <p:cNvSpPr txBox="1"/>
          <p:nvPr/>
        </p:nvSpPr>
        <p:spPr>
          <a:xfrm>
            <a:off x="7800716" y="3819971"/>
            <a:ext cx="398827" cy="367024"/>
          </a:xfrm>
          <a:prstGeom prst="rect">
            <a:avLst/>
          </a:prstGeom>
          <a:noFill/>
        </p:spPr>
        <p:txBody>
          <a:bodyPr wrap="none" lIns="137160" tIns="109728" rIns="137160" bIns="109728" rtlCol="0">
            <a:spAutoFit/>
          </a:bodyPr>
          <a:lstStyle/>
          <a:p>
            <a:pPr>
              <a:lnSpc>
                <a:spcPct val="90000"/>
              </a:lnSpc>
              <a:spcAft>
                <a:spcPts val="450"/>
              </a:spcAft>
            </a:pPr>
            <a:r>
              <a:rPr lang="en-US" sz="1050" b="1">
                <a:gradFill>
                  <a:gsLst>
                    <a:gs pos="2917">
                      <a:schemeClr val="tx1"/>
                    </a:gs>
                    <a:gs pos="30000">
                      <a:schemeClr val="tx1"/>
                    </a:gs>
                  </a:gsLst>
                  <a:lin ang="5400000" scaled="0"/>
                </a:gradFill>
                <a:latin typeface="Segoe UI Semibold" charset="0"/>
                <a:ea typeface="Segoe UI Semibold" charset="0"/>
                <a:cs typeface="Segoe UI Semibold" charset="0"/>
              </a:rPr>
              <a:t>1x</a:t>
            </a:r>
          </a:p>
        </p:txBody>
      </p:sp>
      <p:sp>
        <p:nvSpPr>
          <p:cNvPr id="17" name="TextBox 27">
            <a:extLst>
              <a:ext uri="{FF2B5EF4-FFF2-40B4-BE49-F238E27FC236}">
                <a16:creationId xmlns:a16="http://schemas.microsoft.com/office/drawing/2014/main" id="{BD450DA8-289D-49A6-9C42-1FB3C1E9835E}"/>
              </a:ext>
            </a:extLst>
          </p:cNvPr>
          <p:cNvSpPr txBox="1"/>
          <p:nvPr/>
        </p:nvSpPr>
        <p:spPr>
          <a:xfrm>
            <a:off x="7313826" y="4254871"/>
            <a:ext cx="579967" cy="346249"/>
          </a:xfrm>
          <a:prstGeom prst="rect">
            <a:avLst/>
          </a:prstGeom>
          <a:noFill/>
        </p:spPr>
        <p:txBody>
          <a:bodyPr wrap="none" lIns="137160" tIns="109728" rIns="137160" bIns="109728" rtlCol="0">
            <a:spAutoFit/>
          </a:bodyPr>
          <a:lstStyle/>
          <a:p>
            <a:pPr algn="ctr">
              <a:lnSpc>
                <a:spcPct val="90000"/>
              </a:lnSpc>
              <a:spcAft>
                <a:spcPts val="450"/>
              </a:spcAft>
            </a:pPr>
            <a:r>
              <a:rPr lang="en-US" sz="900" b="1" dirty="0">
                <a:gradFill>
                  <a:gsLst>
                    <a:gs pos="2917">
                      <a:schemeClr val="tx1"/>
                    </a:gs>
                    <a:gs pos="30000">
                      <a:schemeClr val="tx1"/>
                    </a:gs>
                  </a:gsLst>
                  <a:lin ang="5400000" scaled="0"/>
                </a:gradFill>
                <a:latin typeface="Segoe UI Semibold" charset="0"/>
                <a:ea typeface="Segoe UI Semibold" charset="0"/>
                <a:cs typeface="Segoe UI Semibold" charset="0"/>
              </a:rPr>
              <a:t>MSAL</a:t>
            </a:r>
          </a:p>
        </p:txBody>
      </p:sp>
      <p:sp>
        <p:nvSpPr>
          <p:cNvPr id="18" name="TextBox 36">
            <a:extLst>
              <a:ext uri="{FF2B5EF4-FFF2-40B4-BE49-F238E27FC236}">
                <a16:creationId xmlns:a16="http://schemas.microsoft.com/office/drawing/2014/main" id="{64400096-EE20-43B1-8094-67F1B71C15EB}"/>
              </a:ext>
            </a:extLst>
          </p:cNvPr>
          <p:cNvSpPr txBox="1"/>
          <p:nvPr/>
        </p:nvSpPr>
        <p:spPr>
          <a:xfrm>
            <a:off x="7330561" y="3232085"/>
            <a:ext cx="552715" cy="346249"/>
          </a:xfrm>
          <a:prstGeom prst="rect">
            <a:avLst/>
          </a:prstGeom>
          <a:noFill/>
        </p:spPr>
        <p:txBody>
          <a:bodyPr wrap="none" lIns="137160" tIns="109728" rIns="137160" bIns="109728" rtlCol="0">
            <a:spAutoFit/>
          </a:bodyPr>
          <a:lstStyle/>
          <a:p>
            <a:pPr algn="ctr">
              <a:lnSpc>
                <a:spcPct val="90000"/>
              </a:lnSpc>
              <a:spcAft>
                <a:spcPts val="450"/>
              </a:spcAft>
            </a:pPr>
            <a:r>
              <a:rPr lang="en-US" sz="900" b="1">
                <a:gradFill>
                  <a:gsLst>
                    <a:gs pos="2917">
                      <a:schemeClr val="tx1"/>
                    </a:gs>
                    <a:gs pos="30000">
                      <a:schemeClr val="tx1"/>
                    </a:gs>
                  </a:gsLst>
                  <a:lin ang="5400000" scaled="0"/>
                </a:gradFill>
                <a:latin typeface="Segoe UI Semibold" charset="0"/>
                <a:ea typeface="Segoe UI Semibold" charset="0"/>
                <a:cs typeface="Segoe UI Semibold" charset="0"/>
              </a:rPr>
              <a:t>USER</a:t>
            </a:r>
          </a:p>
        </p:txBody>
      </p:sp>
      <p:grpSp>
        <p:nvGrpSpPr>
          <p:cNvPr id="19" name="Group 37">
            <a:extLst>
              <a:ext uri="{FF2B5EF4-FFF2-40B4-BE49-F238E27FC236}">
                <a16:creationId xmlns:a16="http://schemas.microsoft.com/office/drawing/2014/main" id="{AC1E8FB3-4178-4994-AB0B-D2529A26194F}"/>
              </a:ext>
            </a:extLst>
          </p:cNvPr>
          <p:cNvGrpSpPr/>
          <p:nvPr/>
        </p:nvGrpSpPr>
        <p:grpSpPr>
          <a:xfrm>
            <a:off x="7487009" y="2655001"/>
            <a:ext cx="240957" cy="610335"/>
            <a:chOff x="7738861" y="1285103"/>
            <a:chExt cx="321276" cy="813780"/>
          </a:xfrm>
        </p:grpSpPr>
        <p:sp>
          <p:nvSpPr>
            <p:cNvPr id="20" name="Delay 38">
              <a:extLst>
                <a:ext uri="{FF2B5EF4-FFF2-40B4-BE49-F238E27FC236}">
                  <a16:creationId xmlns:a16="http://schemas.microsoft.com/office/drawing/2014/main" id="{249AB13B-3FAC-49B0-8DB6-870D2EC8D19A}"/>
                </a:ext>
              </a:extLst>
            </p:cNvPr>
            <p:cNvSpPr/>
            <p:nvPr/>
          </p:nvSpPr>
          <p:spPr bwMode="auto">
            <a:xfrm rot="16200000">
              <a:off x="7492609" y="1531355"/>
              <a:ext cx="813780" cy="321276"/>
            </a:xfrm>
            <a:prstGeom prst="flowChartDelay">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1" name="Picture 39">
              <a:extLst>
                <a:ext uri="{FF2B5EF4-FFF2-40B4-BE49-F238E27FC236}">
                  <a16:creationId xmlns:a16="http://schemas.microsoft.com/office/drawing/2014/main" id="{51516D79-9835-45A7-B1AB-683F2C80596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40051" y="1302724"/>
              <a:ext cx="320010" cy="796123"/>
            </a:xfrm>
            <a:prstGeom prst="rect">
              <a:avLst/>
            </a:prstGeom>
          </p:spPr>
        </p:pic>
      </p:grpSp>
      <p:sp>
        <p:nvSpPr>
          <p:cNvPr id="22" name="TextBox 21">
            <a:extLst>
              <a:ext uri="{FF2B5EF4-FFF2-40B4-BE49-F238E27FC236}">
                <a16:creationId xmlns:a16="http://schemas.microsoft.com/office/drawing/2014/main" id="{8E64EBF9-8681-4A12-ABB6-CE71AEB96BE2}"/>
              </a:ext>
            </a:extLst>
          </p:cNvPr>
          <p:cNvSpPr txBox="1"/>
          <p:nvPr/>
        </p:nvSpPr>
        <p:spPr>
          <a:xfrm>
            <a:off x="6156798" y="1780383"/>
            <a:ext cx="398827" cy="367024"/>
          </a:xfrm>
          <a:prstGeom prst="rect">
            <a:avLst/>
          </a:prstGeom>
          <a:noFill/>
        </p:spPr>
        <p:txBody>
          <a:bodyPr wrap="none" lIns="137160" tIns="109728" rIns="137160" bIns="109728" rtlCol="0">
            <a:spAutoFit/>
          </a:bodyPr>
          <a:lstStyle/>
          <a:p>
            <a:pPr>
              <a:lnSpc>
                <a:spcPct val="90000"/>
              </a:lnSpc>
              <a:spcAft>
                <a:spcPts val="450"/>
              </a:spcAft>
            </a:pPr>
            <a:r>
              <a:rPr lang="en-US" sz="1050" b="1">
                <a:gradFill>
                  <a:gsLst>
                    <a:gs pos="2917">
                      <a:schemeClr val="tx1"/>
                    </a:gs>
                    <a:gs pos="30000">
                      <a:schemeClr val="tx1"/>
                    </a:gs>
                  </a:gsLst>
                  <a:lin ang="5400000" scaled="0"/>
                </a:gradFill>
                <a:latin typeface="Segoe UI Semibold" charset="0"/>
                <a:ea typeface="Segoe UI Semibold" charset="0"/>
                <a:cs typeface="Segoe UI Semibold" charset="0"/>
              </a:rPr>
              <a:t>1x</a:t>
            </a:r>
          </a:p>
        </p:txBody>
      </p:sp>
      <p:sp>
        <p:nvSpPr>
          <p:cNvPr id="23" name="TextBox 22">
            <a:extLst>
              <a:ext uri="{FF2B5EF4-FFF2-40B4-BE49-F238E27FC236}">
                <a16:creationId xmlns:a16="http://schemas.microsoft.com/office/drawing/2014/main" id="{AA62ED8B-34D2-4AC5-B2A7-BA893272374D}"/>
              </a:ext>
            </a:extLst>
          </p:cNvPr>
          <p:cNvSpPr txBox="1"/>
          <p:nvPr/>
        </p:nvSpPr>
        <p:spPr>
          <a:xfrm>
            <a:off x="6419510" y="2858069"/>
            <a:ext cx="398827" cy="367024"/>
          </a:xfrm>
          <a:prstGeom prst="rect">
            <a:avLst/>
          </a:prstGeom>
          <a:noFill/>
        </p:spPr>
        <p:txBody>
          <a:bodyPr wrap="none" lIns="137160" tIns="109728" rIns="137160" bIns="109728" rtlCol="0">
            <a:spAutoFit/>
          </a:bodyPr>
          <a:lstStyle/>
          <a:p>
            <a:pPr>
              <a:lnSpc>
                <a:spcPct val="90000"/>
              </a:lnSpc>
              <a:spcAft>
                <a:spcPts val="450"/>
              </a:spcAft>
            </a:pPr>
            <a:r>
              <a:rPr lang="en-US" sz="1050" b="1" dirty="0">
                <a:gradFill>
                  <a:gsLst>
                    <a:gs pos="2917">
                      <a:schemeClr val="tx1"/>
                    </a:gs>
                    <a:gs pos="30000">
                      <a:schemeClr val="tx1"/>
                    </a:gs>
                  </a:gsLst>
                  <a:lin ang="5400000" scaled="0"/>
                </a:gradFill>
                <a:latin typeface="Segoe UI Semibold" charset="0"/>
                <a:ea typeface="Segoe UI Semibold" charset="0"/>
                <a:cs typeface="Segoe UI Semibold" charset="0"/>
              </a:rPr>
              <a:t>1x</a:t>
            </a:r>
          </a:p>
        </p:txBody>
      </p:sp>
      <p:sp>
        <p:nvSpPr>
          <p:cNvPr id="24" name="TextBox 45">
            <a:extLst>
              <a:ext uri="{FF2B5EF4-FFF2-40B4-BE49-F238E27FC236}">
                <a16:creationId xmlns:a16="http://schemas.microsoft.com/office/drawing/2014/main" id="{1C57D9C9-F338-4C40-913B-6E20B95B97C8}"/>
              </a:ext>
            </a:extLst>
          </p:cNvPr>
          <p:cNvSpPr txBox="1"/>
          <p:nvPr/>
        </p:nvSpPr>
        <p:spPr>
          <a:xfrm>
            <a:off x="5623240" y="3232085"/>
            <a:ext cx="826829" cy="346249"/>
          </a:xfrm>
          <a:prstGeom prst="rect">
            <a:avLst/>
          </a:prstGeom>
          <a:noFill/>
        </p:spPr>
        <p:txBody>
          <a:bodyPr wrap="none" lIns="137160" tIns="109728" rIns="137160" bIns="109728" rtlCol="0">
            <a:spAutoFit/>
          </a:bodyPr>
          <a:lstStyle/>
          <a:p>
            <a:pPr algn="ctr">
              <a:lnSpc>
                <a:spcPct val="90000"/>
              </a:lnSpc>
              <a:spcAft>
                <a:spcPts val="450"/>
              </a:spcAft>
            </a:pPr>
            <a:r>
              <a:rPr lang="en-US" sz="900" b="1" dirty="0">
                <a:gradFill>
                  <a:gsLst>
                    <a:gs pos="2917">
                      <a:schemeClr val="tx1"/>
                    </a:gs>
                    <a:gs pos="30000">
                      <a:schemeClr val="tx1"/>
                    </a:gs>
                  </a:gsLst>
                  <a:lin ang="5400000" scaled="0"/>
                </a:gradFill>
                <a:latin typeface="Segoe UI Semibold" charset="0"/>
                <a:ea typeface="Segoe UI Semibold" charset="0"/>
                <a:cs typeface="Segoe UI Semibold" charset="0"/>
              </a:rPr>
              <a:t>AZURE AD</a:t>
            </a:r>
          </a:p>
        </p:txBody>
      </p:sp>
      <p:grpSp>
        <p:nvGrpSpPr>
          <p:cNvPr id="25" name="Group 46">
            <a:extLst>
              <a:ext uri="{FF2B5EF4-FFF2-40B4-BE49-F238E27FC236}">
                <a16:creationId xmlns:a16="http://schemas.microsoft.com/office/drawing/2014/main" id="{447EE954-72FB-47F9-8E5F-E2EC996F7DF6}"/>
              </a:ext>
            </a:extLst>
          </p:cNvPr>
          <p:cNvGrpSpPr>
            <a:grpSpLocks noChangeAspect="1"/>
          </p:cNvGrpSpPr>
          <p:nvPr/>
        </p:nvGrpSpPr>
        <p:grpSpPr>
          <a:xfrm>
            <a:off x="5613517" y="2706837"/>
            <a:ext cx="842187" cy="548640"/>
            <a:chOff x="8257589" y="4162847"/>
            <a:chExt cx="1403644" cy="914400"/>
          </a:xfrm>
        </p:grpSpPr>
        <p:sp>
          <p:nvSpPr>
            <p:cNvPr id="26" name="Freeform 47">
              <a:extLst>
                <a:ext uri="{FF2B5EF4-FFF2-40B4-BE49-F238E27FC236}">
                  <a16:creationId xmlns:a16="http://schemas.microsoft.com/office/drawing/2014/main" id="{D800A250-DC89-40A4-905A-79C44F54E046}"/>
                </a:ext>
              </a:extLst>
            </p:cNvPr>
            <p:cNvSpPr/>
            <p:nvPr/>
          </p:nvSpPr>
          <p:spPr bwMode="auto">
            <a:xfrm>
              <a:off x="8257589" y="4162847"/>
              <a:ext cx="1403644" cy="914400"/>
            </a:xfrm>
            <a:custGeom>
              <a:avLst/>
              <a:gdLst>
                <a:gd name="connsiteX0" fmla="*/ 679744 w 1403644"/>
                <a:gd name="connsiteY0" fmla="*/ 0 h 914400"/>
                <a:gd name="connsiteX1" fmla="*/ 995697 w 1403644"/>
                <a:gd name="connsiteY1" fmla="*/ 209428 h 914400"/>
                <a:gd name="connsiteX2" fmla="*/ 1003252 w 1403644"/>
                <a:gd name="connsiteY2" fmla="*/ 233766 h 914400"/>
                <a:gd name="connsiteX3" fmla="*/ 1008524 w 1403644"/>
                <a:gd name="connsiteY3" fmla="*/ 232551 h 914400"/>
                <a:gd name="connsiteX4" fmla="*/ 1060744 w 1403644"/>
                <a:gd name="connsiteY4" fmla="*/ 228600 h 914400"/>
                <a:gd name="connsiteX5" fmla="*/ 1403644 w 1403644"/>
                <a:gd name="connsiteY5" fmla="*/ 571500 h 914400"/>
                <a:gd name="connsiteX6" fmla="*/ 1060744 w 1403644"/>
                <a:gd name="connsiteY6" fmla="*/ 914400 h 914400"/>
                <a:gd name="connsiteX7" fmla="*/ 1022644 w 1403644"/>
                <a:gd name="connsiteY7" fmla="*/ 910559 h 914400"/>
                <a:gd name="connsiteX8" fmla="*/ 1022644 w 1403644"/>
                <a:gd name="connsiteY8" fmla="*/ 914400 h 914400"/>
                <a:gd name="connsiteX9" fmla="*/ 302160 w 1403644"/>
                <a:gd name="connsiteY9" fmla="*/ 914400 h 914400"/>
                <a:gd name="connsiteX10" fmla="*/ 260644 w 1403644"/>
                <a:gd name="connsiteY10" fmla="*/ 914400 h 914400"/>
                <a:gd name="connsiteX11" fmla="*/ 260644 w 1403644"/>
                <a:gd name="connsiteY11" fmla="*/ 910215 h 914400"/>
                <a:gd name="connsiteX12" fmla="*/ 241264 w 1403644"/>
                <a:gd name="connsiteY12" fmla="*/ 908261 h 914400"/>
                <a:gd name="connsiteX13" fmla="*/ 0 w 1403644"/>
                <a:gd name="connsiteY13" fmla="*/ 612240 h 914400"/>
                <a:gd name="connsiteX14" fmla="*/ 302160 w 1403644"/>
                <a:gd name="connsiteY14" fmla="*/ 310080 h 914400"/>
                <a:gd name="connsiteX15" fmla="*/ 339676 w 1403644"/>
                <a:gd name="connsiteY15" fmla="*/ 314806 h 914400"/>
                <a:gd name="connsiteX16" fmla="*/ 343811 w 1403644"/>
                <a:gd name="connsiteY16" fmla="*/ 273794 h 914400"/>
                <a:gd name="connsiteX17" fmla="*/ 679744 w 1403644"/>
                <a:gd name="connsiteY17"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03644" h="914400">
                  <a:moveTo>
                    <a:pt x="679744" y="0"/>
                  </a:moveTo>
                  <a:cubicBezTo>
                    <a:pt x="821778" y="0"/>
                    <a:pt x="943642" y="86356"/>
                    <a:pt x="995697" y="209428"/>
                  </a:cubicBezTo>
                  <a:lnTo>
                    <a:pt x="1003252" y="233766"/>
                  </a:lnTo>
                  <a:lnTo>
                    <a:pt x="1008524" y="232551"/>
                  </a:lnTo>
                  <a:cubicBezTo>
                    <a:pt x="1025551" y="229949"/>
                    <a:pt x="1042990" y="228600"/>
                    <a:pt x="1060744" y="228600"/>
                  </a:cubicBezTo>
                  <a:cubicBezTo>
                    <a:pt x="1250122" y="228600"/>
                    <a:pt x="1403644" y="382122"/>
                    <a:pt x="1403644" y="571500"/>
                  </a:cubicBezTo>
                  <a:cubicBezTo>
                    <a:pt x="1403644" y="760878"/>
                    <a:pt x="1250122" y="914400"/>
                    <a:pt x="1060744" y="914400"/>
                  </a:cubicBezTo>
                  <a:lnTo>
                    <a:pt x="1022644" y="910559"/>
                  </a:lnTo>
                  <a:lnTo>
                    <a:pt x="1022644" y="914400"/>
                  </a:lnTo>
                  <a:lnTo>
                    <a:pt x="302160" y="914400"/>
                  </a:lnTo>
                  <a:lnTo>
                    <a:pt x="260644" y="914400"/>
                  </a:lnTo>
                  <a:lnTo>
                    <a:pt x="260644" y="910215"/>
                  </a:lnTo>
                  <a:lnTo>
                    <a:pt x="241264" y="908261"/>
                  </a:lnTo>
                  <a:cubicBezTo>
                    <a:pt x="103575" y="880086"/>
                    <a:pt x="0" y="758258"/>
                    <a:pt x="0" y="612240"/>
                  </a:cubicBezTo>
                  <a:cubicBezTo>
                    <a:pt x="0" y="445362"/>
                    <a:pt x="135282" y="310080"/>
                    <a:pt x="302160" y="310080"/>
                  </a:cubicBezTo>
                  <a:lnTo>
                    <a:pt x="339676" y="314806"/>
                  </a:lnTo>
                  <a:lnTo>
                    <a:pt x="343811" y="273794"/>
                  </a:lnTo>
                  <a:cubicBezTo>
                    <a:pt x="375785" y="117540"/>
                    <a:pt x="514038" y="0"/>
                    <a:pt x="679744" y="0"/>
                  </a:cubicBezTo>
                  <a:close/>
                </a:path>
              </a:pathLst>
            </a:cu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pic>
          <p:nvPicPr>
            <p:cNvPr id="27" name="Picture 48">
              <a:extLst>
                <a:ext uri="{FF2B5EF4-FFF2-40B4-BE49-F238E27FC236}">
                  <a16:creationId xmlns:a16="http://schemas.microsoft.com/office/drawing/2014/main" id="{3A0AACD2-6CC3-4911-AC58-999A1132DF34}"/>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647467" y="4338734"/>
              <a:ext cx="621720" cy="621720"/>
            </a:xfrm>
            <a:prstGeom prst="rect">
              <a:avLst/>
            </a:prstGeom>
          </p:spPr>
        </p:pic>
      </p:grpSp>
      <p:sp>
        <p:nvSpPr>
          <p:cNvPr id="28" name="TextBox 55">
            <a:extLst>
              <a:ext uri="{FF2B5EF4-FFF2-40B4-BE49-F238E27FC236}">
                <a16:creationId xmlns:a16="http://schemas.microsoft.com/office/drawing/2014/main" id="{1942C23B-0783-4DB0-9AB1-4AEA35E04F58}"/>
              </a:ext>
            </a:extLst>
          </p:cNvPr>
          <p:cNvSpPr txBox="1"/>
          <p:nvPr/>
        </p:nvSpPr>
        <p:spPr>
          <a:xfrm>
            <a:off x="5591453" y="2193376"/>
            <a:ext cx="932628" cy="346249"/>
          </a:xfrm>
          <a:prstGeom prst="rect">
            <a:avLst/>
          </a:prstGeom>
          <a:noFill/>
        </p:spPr>
        <p:txBody>
          <a:bodyPr wrap="none" lIns="137160" tIns="109728" rIns="137160" bIns="109728" rtlCol="0">
            <a:spAutoFit/>
          </a:bodyPr>
          <a:lstStyle/>
          <a:p>
            <a:pPr algn="ctr">
              <a:lnSpc>
                <a:spcPct val="90000"/>
              </a:lnSpc>
              <a:spcAft>
                <a:spcPts val="450"/>
              </a:spcAft>
            </a:pPr>
            <a:r>
              <a:rPr lang="en-US" sz="900" b="1" dirty="0">
                <a:gradFill>
                  <a:gsLst>
                    <a:gs pos="2917">
                      <a:schemeClr val="tx1"/>
                    </a:gs>
                    <a:gs pos="30000">
                      <a:schemeClr val="tx1"/>
                    </a:gs>
                  </a:gsLst>
                  <a:lin ang="5400000" scaled="0"/>
                </a:gradFill>
                <a:latin typeface="Segoe UI Semibold" charset="0"/>
                <a:ea typeface="Segoe UI Semibold" charset="0"/>
                <a:cs typeface="Segoe UI Semibold" charset="0"/>
              </a:rPr>
              <a:t>MOBILE APP</a:t>
            </a:r>
          </a:p>
        </p:txBody>
      </p:sp>
      <p:grpSp>
        <p:nvGrpSpPr>
          <p:cNvPr id="29" name="Group 56">
            <a:extLst>
              <a:ext uri="{FF2B5EF4-FFF2-40B4-BE49-F238E27FC236}">
                <a16:creationId xmlns:a16="http://schemas.microsoft.com/office/drawing/2014/main" id="{64FD26FB-97C7-4325-8656-6DC785248469}"/>
              </a:ext>
            </a:extLst>
          </p:cNvPr>
          <p:cNvGrpSpPr/>
          <p:nvPr/>
        </p:nvGrpSpPr>
        <p:grpSpPr>
          <a:xfrm>
            <a:off x="5883245" y="1667477"/>
            <a:ext cx="349043" cy="548640"/>
            <a:chOff x="2648454" y="7269564"/>
            <a:chExt cx="465391" cy="731520"/>
          </a:xfrm>
        </p:grpSpPr>
        <p:sp>
          <p:nvSpPr>
            <p:cNvPr id="30" name="Rounded Rectangle 57">
              <a:extLst>
                <a:ext uri="{FF2B5EF4-FFF2-40B4-BE49-F238E27FC236}">
                  <a16:creationId xmlns:a16="http://schemas.microsoft.com/office/drawing/2014/main" id="{D7BFA67E-2FA3-4C05-BD7D-BF09D52A5509}"/>
                </a:ext>
              </a:extLst>
            </p:cNvPr>
            <p:cNvSpPr/>
            <p:nvPr/>
          </p:nvSpPr>
          <p:spPr bwMode="auto">
            <a:xfrm>
              <a:off x="2648454" y="7269564"/>
              <a:ext cx="465391" cy="731520"/>
            </a:xfrm>
            <a:prstGeom prst="roundRect">
              <a:avLst>
                <a:gd name="adj" fmla="val 5856"/>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31" name="Rounded Rectangle 59">
              <a:extLst>
                <a:ext uri="{FF2B5EF4-FFF2-40B4-BE49-F238E27FC236}">
                  <a16:creationId xmlns:a16="http://schemas.microsoft.com/office/drawing/2014/main" id="{AAA53B41-D1FB-4F74-A9CE-9A294A20406E}"/>
                </a:ext>
              </a:extLst>
            </p:cNvPr>
            <p:cNvSpPr/>
            <p:nvPr/>
          </p:nvSpPr>
          <p:spPr bwMode="auto">
            <a:xfrm>
              <a:off x="2700165" y="7321288"/>
              <a:ext cx="361970" cy="517236"/>
            </a:xfrm>
            <a:prstGeom prst="roundRect">
              <a:avLst>
                <a:gd name="adj" fmla="val 5856"/>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32" name="Oval 60">
              <a:extLst>
                <a:ext uri="{FF2B5EF4-FFF2-40B4-BE49-F238E27FC236}">
                  <a16:creationId xmlns:a16="http://schemas.microsoft.com/office/drawing/2014/main" id="{A7B46B8A-8651-4AD9-A199-2879EA3CE1FB}"/>
                </a:ext>
              </a:extLst>
            </p:cNvPr>
            <p:cNvSpPr>
              <a:spLocks noChangeAspect="1"/>
            </p:cNvSpPr>
            <p:nvPr/>
          </p:nvSpPr>
          <p:spPr bwMode="auto">
            <a:xfrm>
              <a:off x="2835841" y="7879472"/>
              <a:ext cx="79782" cy="7980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b="1" err="1">
                <a:gradFill>
                  <a:gsLst>
                    <a:gs pos="0">
                      <a:srgbClr val="FFFFFF"/>
                    </a:gs>
                    <a:gs pos="100000">
                      <a:srgbClr val="FFFFFF"/>
                    </a:gs>
                  </a:gsLst>
                  <a:lin ang="5400000" scaled="0"/>
                </a:gradFill>
                <a:latin typeface="Segoe UI Semibold" charset="0"/>
                <a:ea typeface="Segoe UI Semibold" charset="0"/>
                <a:cs typeface="Segoe UI Semibold" charset="0"/>
              </a:endParaRPr>
            </a:p>
          </p:txBody>
        </p:sp>
        <p:grpSp>
          <p:nvGrpSpPr>
            <p:cNvPr id="33" name="Group 61">
              <a:extLst>
                <a:ext uri="{FF2B5EF4-FFF2-40B4-BE49-F238E27FC236}">
                  <a16:creationId xmlns:a16="http://schemas.microsoft.com/office/drawing/2014/main" id="{FE8D6814-14A3-4D6F-98EC-9178552C2821}"/>
                </a:ext>
              </a:extLst>
            </p:cNvPr>
            <p:cNvGrpSpPr/>
            <p:nvPr/>
          </p:nvGrpSpPr>
          <p:grpSpPr>
            <a:xfrm>
              <a:off x="2761313" y="7463048"/>
              <a:ext cx="239008" cy="219147"/>
              <a:chOff x="6068499" y="2966328"/>
              <a:chExt cx="652226" cy="597874"/>
            </a:xfrm>
            <a:solidFill>
              <a:schemeClr val="tx1"/>
            </a:solidFill>
          </p:grpSpPr>
          <p:sp>
            <p:nvSpPr>
              <p:cNvPr id="34" name="Parallelogram 7">
                <a:extLst>
                  <a:ext uri="{FF2B5EF4-FFF2-40B4-BE49-F238E27FC236}">
                    <a16:creationId xmlns:a16="http://schemas.microsoft.com/office/drawing/2014/main" id="{0A05E89C-86E1-45B2-A4E2-569DCD1C70C2}"/>
                  </a:ext>
                </a:extLst>
              </p:cNvPr>
              <p:cNvSpPr/>
              <p:nvPr/>
            </p:nvSpPr>
            <p:spPr bwMode="auto">
              <a:xfrm rot="20648248">
                <a:off x="6379764" y="3208455"/>
                <a:ext cx="340961" cy="349868"/>
              </a:xfrm>
              <a:custGeom>
                <a:avLst/>
                <a:gdLst>
                  <a:gd name="connsiteX0" fmla="*/ 0 w 490455"/>
                  <a:gd name="connsiteY0" fmla="*/ 533400 h 533400"/>
                  <a:gd name="connsiteX1" fmla="*/ 122614 w 490455"/>
                  <a:gd name="connsiteY1" fmla="*/ 0 h 533400"/>
                  <a:gd name="connsiteX2" fmla="*/ 490455 w 490455"/>
                  <a:gd name="connsiteY2" fmla="*/ 0 h 533400"/>
                  <a:gd name="connsiteX3" fmla="*/ 367841 w 490455"/>
                  <a:gd name="connsiteY3" fmla="*/ 533400 h 533400"/>
                  <a:gd name="connsiteX4" fmla="*/ 0 w 490455"/>
                  <a:gd name="connsiteY4" fmla="*/ 533400 h 533400"/>
                  <a:gd name="connsiteX0" fmla="*/ 0 w 446312"/>
                  <a:gd name="connsiteY0" fmla="*/ 598755 h 598755"/>
                  <a:gd name="connsiteX1" fmla="*/ 122614 w 446312"/>
                  <a:gd name="connsiteY1" fmla="*/ 65355 h 598755"/>
                  <a:gd name="connsiteX2" fmla="*/ 446312 w 446312"/>
                  <a:gd name="connsiteY2" fmla="*/ 0 h 598755"/>
                  <a:gd name="connsiteX3" fmla="*/ 367841 w 446312"/>
                  <a:gd name="connsiteY3" fmla="*/ 598755 h 598755"/>
                  <a:gd name="connsiteX4" fmla="*/ 0 w 446312"/>
                  <a:gd name="connsiteY4" fmla="*/ 598755 h 598755"/>
                  <a:gd name="connsiteX0" fmla="*/ 0 w 446312"/>
                  <a:gd name="connsiteY0" fmla="*/ 598755 h 602811"/>
                  <a:gd name="connsiteX1" fmla="*/ 122614 w 446312"/>
                  <a:gd name="connsiteY1" fmla="*/ 65355 h 602811"/>
                  <a:gd name="connsiteX2" fmla="*/ 446312 w 446312"/>
                  <a:gd name="connsiteY2" fmla="*/ 0 h 602811"/>
                  <a:gd name="connsiteX3" fmla="*/ 277570 w 446312"/>
                  <a:gd name="connsiteY3" fmla="*/ 602811 h 602811"/>
                  <a:gd name="connsiteX4" fmla="*/ 0 w 446312"/>
                  <a:gd name="connsiteY4" fmla="*/ 598755 h 602811"/>
                  <a:gd name="connsiteX0" fmla="*/ 0 w 474666"/>
                  <a:gd name="connsiteY0" fmla="*/ 593999 h 602811"/>
                  <a:gd name="connsiteX1" fmla="*/ 150968 w 474666"/>
                  <a:gd name="connsiteY1" fmla="*/ 65355 h 602811"/>
                  <a:gd name="connsiteX2" fmla="*/ 474666 w 474666"/>
                  <a:gd name="connsiteY2" fmla="*/ 0 h 602811"/>
                  <a:gd name="connsiteX3" fmla="*/ 305924 w 474666"/>
                  <a:gd name="connsiteY3" fmla="*/ 602811 h 602811"/>
                  <a:gd name="connsiteX4" fmla="*/ 0 w 474666"/>
                  <a:gd name="connsiteY4" fmla="*/ 593999 h 602811"/>
                  <a:gd name="connsiteX0" fmla="*/ 0 w 488551"/>
                  <a:gd name="connsiteY0" fmla="*/ 642865 h 642865"/>
                  <a:gd name="connsiteX1" fmla="*/ 164853 w 488551"/>
                  <a:gd name="connsiteY1" fmla="*/ 65355 h 642865"/>
                  <a:gd name="connsiteX2" fmla="*/ 488551 w 488551"/>
                  <a:gd name="connsiteY2" fmla="*/ 0 h 642865"/>
                  <a:gd name="connsiteX3" fmla="*/ 319809 w 488551"/>
                  <a:gd name="connsiteY3" fmla="*/ 602811 h 642865"/>
                  <a:gd name="connsiteX4" fmla="*/ 0 w 488551"/>
                  <a:gd name="connsiteY4" fmla="*/ 642865 h 642865"/>
                  <a:gd name="connsiteX0" fmla="*/ 0 w 439268"/>
                  <a:gd name="connsiteY0" fmla="*/ 644068 h 644069"/>
                  <a:gd name="connsiteX1" fmla="*/ 115570 w 439268"/>
                  <a:gd name="connsiteY1" fmla="*/ 65355 h 644069"/>
                  <a:gd name="connsiteX2" fmla="*/ 439268 w 439268"/>
                  <a:gd name="connsiteY2" fmla="*/ 0 h 644069"/>
                  <a:gd name="connsiteX3" fmla="*/ 270526 w 439268"/>
                  <a:gd name="connsiteY3" fmla="*/ 602811 h 644069"/>
                  <a:gd name="connsiteX4" fmla="*/ 0 w 439268"/>
                  <a:gd name="connsiteY4" fmla="*/ 644068 h 644069"/>
                  <a:gd name="connsiteX0" fmla="*/ 0 w 439268"/>
                  <a:gd name="connsiteY0" fmla="*/ 644068 h 644067"/>
                  <a:gd name="connsiteX1" fmla="*/ 115570 w 439268"/>
                  <a:gd name="connsiteY1" fmla="*/ 65355 h 644067"/>
                  <a:gd name="connsiteX2" fmla="*/ 439268 w 439268"/>
                  <a:gd name="connsiteY2" fmla="*/ 0 h 644067"/>
                  <a:gd name="connsiteX3" fmla="*/ 325916 w 439268"/>
                  <a:gd name="connsiteY3" fmla="*/ 606623 h 644067"/>
                  <a:gd name="connsiteX4" fmla="*/ 0 w 439268"/>
                  <a:gd name="connsiteY4" fmla="*/ 644068 h 644067"/>
                  <a:gd name="connsiteX0" fmla="*/ 0 w 455756"/>
                  <a:gd name="connsiteY0" fmla="*/ 731256 h 731256"/>
                  <a:gd name="connsiteX1" fmla="*/ 132058 w 455756"/>
                  <a:gd name="connsiteY1" fmla="*/ 65355 h 731256"/>
                  <a:gd name="connsiteX2" fmla="*/ 455756 w 455756"/>
                  <a:gd name="connsiteY2" fmla="*/ 0 h 731256"/>
                  <a:gd name="connsiteX3" fmla="*/ 342404 w 455756"/>
                  <a:gd name="connsiteY3" fmla="*/ 606623 h 731256"/>
                  <a:gd name="connsiteX4" fmla="*/ 0 w 455756"/>
                  <a:gd name="connsiteY4" fmla="*/ 731256 h 731256"/>
                  <a:gd name="connsiteX0" fmla="*/ 0 w 455756"/>
                  <a:gd name="connsiteY0" fmla="*/ 731256 h 731256"/>
                  <a:gd name="connsiteX1" fmla="*/ 121227 w 455756"/>
                  <a:gd name="connsiteY1" fmla="*/ 140078 h 731256"/>
                  <a:gd name="connsiteX2" fmla="*/ 455756 w 455756"/>
                  <a:gd name="connsiteY2" fmla="*/ 0 h 731256"/>
                  <a:gd name="connsiteX3" fmla="*/ 342404 w 455756"/>
                  <a:gd name="connsiteY3" fmla="*/ 606623 h 731256"/>
                  <a:gd name="connsiteX4" fmla="*/ 0 w 455756"/>
                  <a:gd name="connsiteY4" fmla="*/ 731256 h 731256"/>
                  <a:gd name="connsiteX0" fmla="*/ 0 w 455756"/>
                  <a:gd name="connsiteY0" fmla="*/ 731256 h 731256"/>
                  <a:gd name="connsiteX1" fmla="*/ 125533 w 455756"/>
                  <a:gd name="connsiteY1" fmla="*/ 82405 h 731256"/>
                  <a:gd name="connsiteX2" fmla="*/ 455756 w 455756"/>
                  <a:gd name="connsiteY2" fmla="*/ 0 h 731256"/>
                  <a:gd name="connsiteX3" fmla="*/ 342404 w 455756"/>
                  <a:gd name="connsiteY3" fmla="*/ 606623 h 731256"/>
                  <a:gd name="connsiteX4" fmla="*/ 0 w 455756"/>
                  <a:gd name="connsiteY4" fmla="*/ 731256 h 731256"/>
                  <a:gd name="connsiteX0" fmla="*/ 0 w 455756"/>
                  <a:gd name="connsiteY0" fmla="*/ 731256 h 731256"/>
                  <a:gd name="connsiteX1" fmla="*/ 91104 w 455756"/>
                  <a:gd name="connsiteY1" fmla="*/ 107380 h 731256"/>
                  <a:gd name="connsiteX2" fmla="*/ 455756 w 455756"/>
                  <a:gd name="connsiteY2" fmla="*/ 0 h 731256"/>
                  <a:gd name="connsiteX3" fmla="*/ 342404 w 455756"/>
                  <a:gd name="connsiteY3" fmla="*/ 606623 h 731256"/>
                  <a:gd name="connsiteX4" fmla="*/ 0 w 455756"/>
                  <a:gd name="connsiteY4" fmla="*/ 731256 h 731256"/>
                  <a:gd name="connsiteX0" fmla="*/ 0 w 485395"/>
                  <a:gd name="connsiteY0" fmla="*/ 748357 h 748358"/>
                  <a:gd name="connsiteX1" fmla="*/ 120743 w 485395"/>
                  <a:gd name="connsiteY1" fmla="*/ 107380 h 748358"/>
                  <a:gd name="connsiteX2" fmla="*/ 485395 w 485395"/>
                  <a:gd name="connsiteY2" fmla="*/ 0 h 748358"/>
                  <a:gd name="connsiteX3" fmla="*/ 372043 w 485395"/>
                  <a:gd name="connsiteY3" fmla="*/ 606623 h 748358"/>
                  <a:gd name="connsiteX4" fmla="*/ 0 w 485395"/>
                  <a:gd name="connsiteY4" fmla="*/ 748357 h 7483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395" h="748358">
                    <a:moveTo>
                      <a:pt x="0" y="748357"/>
                    </a:moveTo>
                    <a:lnTo>
                      <a:pt x="120743" y="107380"/>
                    </a:lnTo>
                    <a:lnTo>
                      <a:pt x="485395" y="0"/>
                    </a:lnTo>
                    <a:lnTo>
                      <a:pt x="372043" y="606623"/>
                    </a:lnTo>
                    <a:lnTo>
                      <a:pt x="0" y="748357"/>
                    </a:lnTo>
                    <a:close/>
                  </a:path>
                </a:pathLst>
              </a:custGeom>
              <a:grp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solidFill>
                    <a:sysClr val="windowText" lastClr="000000"/>
                  </a:solidFill>
                  <a:ea typeface="Segoe UI" pitchFamily="34" charset="0"/>
                  <a:cs typeface="Segoe UI" pitchFamily="34" charset="0"/>
                </a:endParaRPr>
              </a:p>
            </p:txBody>
          </p:sp>
          <p:sp>
            <p:nvSpPr>
              <p:cNvPr id="35" name="Diamond 63">
                <a:extLst>
                  <a:ext uri="{FF2B5EF4-FFF2-40B4-BE49-F238E27FC236}">
                    <a16:creationId xmlns:a16="http://schemas.microsoft.com/office/drawing/2014/main" id="{B3CF2B02-9143-4B1B-82E3-B3816A17E2A5}"/>
                  </a:ext>
                </a:extLst>
              </p:cNvPr>
              <p:cNvSpPr/>
              <p:nvPr/>
            </p:nvSpPr>
            <p:spPr bwMode="auto">
              <a:xfrm>
                <a:off x="6152655" y="2966328"/>
                <a:ext cx="481734" cy="267630"/>
              </a:xfrm>
              <a:prstGeom prst="diamond">
                <a:avLst/>
              </a:prstGeom>
              <a:grp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solidFill>
                    <a:sysClr val="windowText" lastClr="000000"/>
                  </a:solidFill>
                  <a:ea typeface="Segoe UI" pitchFamily="34" charset="0"/>
                  <a:cs typeface="Segoe UI" pitchFamily="34" charset="0"/>
                </a:endParaRPr>
              </a:p>
            </p:txBody>
          </p:sp>
          <p:sp>
            <p:nvSpPr>
              <p:cNvPr id="36" name="Parallelogram 7">
                <a:extLst>
                  <a:ext uri="{FF2B5EF4-FFF2-40B4-BE49-F238E27FC236}">
                    <a16:creationId xmlns:a16="http://schemas.microsoft.com/office/drawing/2014/main" id="{BCA84C83-9DA4-47EF-9CFA-C68D3945ADCF}"/>
                  </a:ext>
                </a:extLst>
              </p:cNvPr>
              <p:cNvSpPr/>
              <p:nvPr/>
            </p:nvSpPr>
            <p:spPr bwMode="auto">
              <a:xfrm rot="951752" flipH="1">
                <a:off x="6068499" y="3214334"/>
                <a:ext cx="340961" cy="349868"/>
              </a:xfrm>
              <a:custGeom>
                <a:avLst/>
                <a:gdLst>
                  <a:gd name="connsiteX0" fmla="*/ 0 w 490455"/>
                  <a:gd name="connsiteY0" fmla="*/ 533400 h 533400"/>
                  <a:gd name="connsiteX1" fmla="*/ 122614 w 490455"/>
                  <a:gd name="connsiteY1" fmla="*/ 0 h 533400"/>
                  <a:gd name="connsiteX2" fmla="*/ 490455 w 490455"/>
                  <a:gd name="connsiteY2" fmla="*/ 0 h 533400"/>
                  <a:gd name="connsiteX3" fmla="*/ 367841 w 490455"/>
                  <a:gd name="connsiteY3" fmla="*/ 533400 h 533400"/>
                  <a:gd name="connsiteX4" fmla="*/ 0 w 490455"/>
                  <a:gd name="connsiteY4" fmla="*/ 533400 h 533400"/>
                  <a:gd name="connsiteX0" fmla="*/ 0 w 446312"/>
                  <a:gd name="connsiteY0" fmla="*/ 598755 h 598755"/>
                  <a:gd name="connsiteX1" fmla="*/ 122614 w 446312"/>
                  <a:gd name="connsiteY1" fmla="*/ 65355 h 598755"/>
                  <a:gd name="connsiteX2" fmla="*/ 446312 w 446312"/>
                  <a:gd name="connsiteY2" fmla="*/ 0 h 598755"/>
                  <a:gd name="connsiteX3" fmla="*/ 367841 w 446312"/>
                  <a:gd name="connsiteY3" fmla="*/ 598755 h 598755"/>
                  <a:gd name="connsiteX4" fmla="*/ 0 w 446312"/>
                  <a:gd name="connsiteY4" fmla="*/ 598755 h 598755"/>
                  <a:gd name="connsiteX0" fmla="*/ 0 w 446312"/>
                  <a:gd name="connsiteY0" fmla="*/ 598755 h 602811"/>
                  <a:gd name="connsiteX1" fmla="*/ 122614 w 446312"/>
                  <a:gd name="connsiteY1" fmla="*/ 65355 h 602811"/>
                  <a:gd name="connsiteX2" fmla="*/ 446312 w 446312"/>
                  <a:gd name="connsiteY2" fmla="*/ 0 h 602811"/>
                  <a:gd name="connsiteX3" fmla="*/ 277570 w 446312"/>
                  <a:gd name="connsiteY3" fmla="*/ 602811 h 602811"/>
                  <a:gd name="connsiteX4" fmla="*/ 0 w 446312"/>
                  <a:gd name="connsiteY4" fmla="*/ 598755 h 602811"/>
                  <a:gd name="connsiteX0" fmla="*/ 0 w 474666"/>
                  <a:gd name="connsiteY0" fmla="*/ 593999 h 602811"/>
                  <a:gd name="connsiteX1" fmla="*/ 150968 w 474666"/>
                  <a:gd name="connsiteY1" fmla="*/ 65355 h 602811"/>
                  <a:gd name="connsiteX2" fmla="*/ 474666 w 474666"/>
                  <a:gd name="connsiteY2" fmla="*/ 0 h 602811"/>
                  <a:gd name="connsiteX3" fmla="*/ 305924 w 474666"/>
                  <a:gd name="connsiteY3" fmla="*/ 602811 h 602811"/>
                  <a:gd name="connsiteX4" fmla="*/ 0 w 474666"/>
                  <a:gd name="connsiteY4" fmla="*/ 593999 h 602811"/>
                  <a:gd name="connsiteX0" fmla="*/ 0 w 488551"/>
                  <a:gd name="connsiteY0" fmla="*/ 642865 h 642865"/>
                  <a:gd name="connsiteX1" fmla="*/ 164853 w 488551"/>
                  <a:gd name="connsiteY1" fmla="*/ 65355 h 642865"/>
                  <a:gd name="connsiteX2" fmla="*/ 488551 w 488551"/>
                  <a:gd name="connsiteY2" fmla="*/ 0 h 642865"/>
                  <a:gd name="connsiteX3" fmla="*/ 319809 w 488551"/>
                  <a:gd name="connsiteY3" fmla="*/ 602811 h 642865"/>
                  <a:gd name="connsiteX4" fmla="*/ 0 w 488551"/>
                  <a:gd name="connsiteY4" fmla="*/ 642865 h 642865"/>
                  <a:gd name="connsiteX0" fmla="*/ 0 w 439268"/>
                  <a:gd name="connsiteY0" fmla="*/ 644068 h 644069"/>
                  <a:gd name="connsiteX1" fmla="*/ 115570 w 439268"/>
                  <a:gd name="connsiteY1" fmla="*/ 65355 h 644069"/>
                  <a:gd name="connsiteX2" fmla="*/ 439268 w 439268"/>
                  <a:gd name="connsiteY2" fmla="*/ 0 h 644069"/>
                  <a:gd name="connsiteX3" fmla="*/ 270526 w 439268"/>
                  <a:gd name="connsiteY3" fmla="*/ 602811 h 644069"/>
                  <a:gd name="connsiteX4" fmla="*/ 0 w 439268"/>
                  <a:gd name="connsiteY4" fmla="*/ 644068 h 644069"/>
                  <a:gd name="connsiteX0" fmla="*/ 0 w 439268"/>
                  <a:gd name="connsiteY0" fmla="*/ 644068 h 644067"/>
                  <a:gd name="connsiteX1" fmla="*/ 115570 w 439268"/>
                  <a:gd name="connsiteY1" fmla="*/ 65355 h 644067"/>
                  <a:gd name="connsiteX2" fmla="*/ 439268 w 439268"/>
                  <a:gd name="connsiteY2" fmla="*/ 0 h 644067"/>
                  <a:gd name="connsiteX3" fmla="*/ 325916 w 439268"/>
                  <a:gd name="connsiteY3" fmla="*/ 606623 h 644067"/>
                  <a:gd name="connsiteX4" fmla="*/ 0 w 439268"/>
                  <a:gd name="connsiteY4" fmla="*/ 644068 h 644067"/>
                  <a:gd name="connsiteX0" fmla="*/ 0 w 455756"/>
                  <a:gd name="connsiteY0" fmla="*/ 731256 h 731256"/>
                  <a:gd name="connsiteX1" fmla="*/ 132058 w 455756"/>
                  <a:gd name="connsiteY1" fmla="*/ 65355 h 731256"/>
                  <a:gd name="connsiteX2" fmla="*/ 455756 w 455756"/>
                  <a:gd name="connsiteY2" fmla="*/ 0 h 731256"/>
                  <a:gd name="connsiteX3" fmla="*/ 342404 w 455756"/>
                  <a:gd name="connsiteY3" fmla="*/ 606623 h 731256"/>
                  <a:gd name="connsiteX4" fmla="*/ 0 w 455756"/>
                  <a:gd name="connsiteY4" fmla="*/ 731256 h 731256"/>
                  <a:gd name="connsiteX0" fmla="*/ 0 w 455756"/>
                  <a:gd name="connsiteY0" fmla="*/ 731256 h 731256"/>
                  <a:gd name="connsiteX1" fmla="*/ 121227 w 455756"/>
                  <a:gd name="connsiteY1" fmla="*/ 140078 h 731256"/>
                  <a:gd name="connsiteX2" fmla="*/ 455756 w 455756"/>
                  <a:gd name="connsiteY2" fmla="*/ 0 h 731256"/>
                  <a:gd name="connsiteX3" fmla="*/ 342404 w 455756"/>
                  <a:gd name="connsiteY3" fmla="*/ 606623 h 731256"/>
                  <a:gd name="connsiteX4" fmla="*/ 0 w 455756"/>
                  <a:gd name="connsiteY4" fmla="*/ 731256 h 731256"/>
                  <a:gd name="connsiteX0" fmla="*/ 0 w 455756"/>
                  <a:gd name="connsiteY0" fmla="*/ 731256 h 731256"/>
                  <a:gd name="connsiteX1" fmla="*/ 125533 w 455756"/>
                  <a:gd name="connsiteY1" fmla="*/ 82405 h 731256"/>
                  <a:gd name="connsiteX2" fmla="*/ 455756 w 455756"/>
                  <a:gd name="connsiteY2" fmla="*/ 0 h 731256"/>
                  <a:gd name="connsiteX3" fmla="*/ 342404 w 455756"/>
                  <a:gd name="connsiteY3" fmla="*/ 606623 h 731256"/>
                  <a:gd name="connsiteX4" fmla="*/ 0 w 455756"/>
                  <a:gd name="connsiteY4" fmla="*/ 731256 h 731256"/>
                  <a:gd name="connsiteX0" fmla="*/ 0 w 455756"/>
                  <a:gd name="connsiteY0" fmla="*/ 731256 h 731256"/>
                  <a:gd name="connsiteX1" fmla="*/ 91104 w 455756"/>
                  <a:gd name="connsiteY1" fmla="*/ 107380 h 731256"/>
                  <a:gd name="connsiteX2" fmla="*/ 455756 w 455756"/>
                  <a:gd name="connsiteY2" fmla="*/ 0 h 731256"/>
                  <a:gd name="connsiteX3" fmla="*/ 342404 w 455756"/>
                  <a:gd name="connsiteY3" fmla="*/ 606623 h 731256"/>
                  <a:gd name="connsiteX4" fmla="*/ 0 w 455756"/>
                  <a:gd name="connsiteY4" fmla="*/ 731256 h 731256"/>
                  <a:gd name="connsiteX0" fmla="*/ 0 w 485395"/>
                  <a:gd name="connsiteY0" fmla="*/ 748357 h 748358"/>
                  <a:gd name="connsiteX1" fmla="*/ 120743 w 485395"/>
                  <a:gd name="connsiteY1" fmla="*/ 107380 h 748358"/>
                  <a:gd name="connsiteX2" fmla="*/ 485395 w 485395"/>
                  <a:gd name="connsiteY2" fmla="*/ 0 h 748358"/>
                  <a:gd name="connsiteX3" fmla="*/ 372043 w 485395"/>
                  <a:gd name="connsiteY3" fmla="*/ 606623 h 748358"/>
                  <a:gd name="connsiteX4" fmla="*/ 0 w 485395"/>
                  <a:gd name="connsiteY4" fmla="*/ 748357 h 7483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395" h="748358">
                    <a:moveTo>
                      <a:pt x="0" y="748357"/>
                    </a:moveTo>
                    <a:lnTo>
                      <a:pt x="120743" y="107380"/>
                    </a:lnTo>
                    <a:lnTo>
                      <a:pt x="485395" y="0"/>
                    </a:lnTo>
                    <a:lnTo>
                      <a:pt x="372043" y="606623"/>
                    </a:lnTo>
                    <a:lnTo>
                      <a:pt x="0" y="748357"/>
                    </a:lnTo>
                    <a:close/>
                  </a:path>
                </a:pathLst>
              </a:custGeom>
              <a:grp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solidFill>
                    <a:sysClr val="windowText" lastClr="000000"/>
                  </a:solidFill>
                  <a:ea typeface="Segoe UI" pitchFamily="34" charset="0"/>
                  <a:cs typeface="Segoe UI" pitchFamily="34" charset="0"/>
                </a:endParaRPr>
              </a:p>
            </p:txBody>
          </p:sp>
        </p:grpSp>
      </p:grpSp>
      <p:sp>
        <p:nvSpPr>
          <p:cNvPr id="37" name="TextBox 117">
            <a:extLst>
              <a:ext uri="{FF2B5EF4-FFF2-40B4-BE49-F238E27FC236}">
                <a16:creationId xmlns:a16="http://schemas.microsoft.com/office/drawing/2014/main" id="{916960B8-4F0C-4222-9AE3-5E19A9E70667}"/>
              </a:ext>
            </a:extLst>
          </p:cNvPr>
          <p:cNvSpPr txBox="1"/>
          <p:nvPr/>
        </p:nvSpPr>
        <p:spPr>
          <a:xfrm>
            <a:off x="6966458" y="2171495"/>
            <a:ext cx="1333378" cy="346249"/>
          </a:xfrm>
          <a:prstGeom prst="rect">
            <a:avLst/>
          </a:prstGeom>
          <a:noFill/>
        </p:spPr>
        <p:txBody>
          <a:bodyPr wrap="none" lIns="137160" tIns="109728" rIns="137160" bIns="109728" rtlCol="0">
            <a:spAutoFit/>
          </a:bodyPr>
          <a:lstStyle/>
          <a:p>
            <a:pPr algn="ctr">
              <a:lnSpc>
                <a:spcPct val="90000"/>
              </a:lnSpc>
              <a:spcAft>
                <a:spcPts val="450"/>
              </a:spcAft>
            </a:pPr>
            <a:r>
              <a:rPr lang="en-US" sz="900" b="1" dirty="0">
                <a:gradFill>
                  <a:gsLst>
                    <a:gs pos="2917">
                      <a:schemeClr val="tx1"/>
                    </a:gs>
                    <a:gs pos="30000">
                      <a:schemeClr val="tx1"/>
                    </a:gs>
                  </a:gsLst>
                  <a:lin ang="5400000" scaled="0"/>
                </a:gradFill>
                <a:latin typeface="Segoe UI Semibold" charset="0"/>
                <a:ea typeface="Segoe UI Semibold" charset="0"/>
                <a:cs typeface="Segoe UI Semibold" charset="0"/>
              </a:rPr>
              <a:t>MICROSOFT GRAPH</a:t>
            </a:r>
          </a:p>
        </p:txBody>
      </p:sp>
      <p:grpSp>
        <p:nvGrpSpPr>
          <p:cNvPr id="38" name="Group 118">
            <a:extLst>
              <a:ext uri="{FF2B5EF4-FFF2-40B4-BE49-F238E27FC236}">
                <a16:creationId xmlns:a16="http://schemas.microsoft.com/office/drawing/2014/main" id="{4B184D5B-75A3-4831-B2DC-CE3953E4CEB2}"/>
              </a:ext>
            </a:extLst>
          </p:cNvPr>
          <p:cNvGrpSpPr/>
          <p:nvPr/>
        </p:nvGrpSpPr>
        <p:grpSpPr>
          <a:xfrm>
            <a:off x="7340660" y="1624398"/>
            <a:ext cx="570891" cy="570891"/>
            <a:chOff x="770473" y="1292757"/>
            <a:chExt cx="761188" cy="761188"/>
          </a:xfrm>
        </p:grpSpPr>
        <p:sp>
          <p:nvSpPr>
            <p:cNvPr id="39" name="Oval 119">
              <a:extLst>
                <a:ext uri="{FF2B5EF4-FFF2-40B4-BE49-F238E27FC236}">
                  <a16:creationId xmlns:a16="http://schemas.microsoft.com/office/drawing/2014/main" id="{73553CF8-E14D-4245-B05D-246239815C2F}"/>
                </a:ext>
              </a:extLst>
            </p:cNvPr>
            <p:cNvSpPr/>
            <p:nvPr/>
          </p:nvSpPr>
          <p:spPr bwMode="auto">
            <a:xfrm>
              <a:off x="770473" y="1292757"/>
              <a:ext cx="761188" cy="761188"/>
            </a:xfrm>
            <a:prstGeom prst="ellipse">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40" name="Freeform 207">
              <a:extLst>
                <a:ext uri="{FF2B5EF4-FFF2-40B4-BE49-F238E27FC236}">
                  <a16:creationId xmlns:a16="http://schemas.microsoft.com/office/drawing/2014/main" id="{0994FAE1-27F3-4483-AC81-5D44E534F3D1}"/>
                </a:ext>
              </a:extLst>
            </p:cNvPr>
            <p:cNvSpPr/>
            <p:nvPr/>
          </p:nvSpPr>
          <p:spPr bwMode="auto">
            <a:xfrm>
              <a:off x="934526" y="1536831"/>
              <a:ext cx="426914" cy="255111"/>
            </a:xfrm>
            <a:custGeom>
              <a:avLst/>
              <a:gdLst>
                <a:gd name="connsiteX0" fmla="*/ 544835 w 824112"/>
                <a:gd name="connsiteY0" fmla="*/ 0 h 499865"/>
                <a:gd name="connsiteX1" fmla="*/ 696764 w 824112"/>
                <a:gd name="connsiteY1" fmla="*/ 151930 h 499865"/>
                <a:gd name="connsiteX2" fmla="*/ 688505 w 824112"/>
                <a:gd name="connsiteY2" fmla="*/ 192839 h 499865"/>
                <a:gd name="connsiteX3" fmla="*/ 730609 w 824112"/>
                <a:gd name="connsiteY3" fmla="*/ 201340 h 499865"/>
                <a:gd name="connsiteX4" fmla="*/ 824112 w 824112"/>
                <a:gd name="connsiteY4" fmla="*/ 342404 h 499865"/>
                <a:gd name="connsiteX5" fmla="*/ 730609 w 824112"/>
                <a:gd name="connsiteY5" fmla="*/ 483468 h 499865"/>
                <a:gd name="connsiteX6" fmla="*/ 686047 w 824112"/>
                <a:gd name="connsiteY6" fmla="*/ 492465 h 499865"/>
                <a:gd name="connsiteX7" fmla="*/ 686047 w 824112"/>
                <a:gd name="connsiteY7" fmla="*/ 499865 h 499865"/>
                <a:gd name="connsiteX8" fmla="*/ 150266 w 824112"/>
                <a:gd name="connsiteY8" fmla="*/ 499865 h 499865"/>
                <a:gd name="connsiteX9" fmla="*/ 150266 w 824112"/>
                <a:gd name="connsiteY9" fmla="*/ 494928 h 499865"/>
                <a:gd name="connsiteX10" fmla="*/ 93503 w 824112"/>
                <a:gd name="connsiteY10" fmla="*/ 483468 h 499865"/>
                <a:gd name="connsiteX11" fmla="*/ 0 w 824112"/>
                <a:gd name="connsiteY11" fmla="*/ 342404 h 499865"/>
                <a:gd name="connsiteX12" fmla="*/ 153095 w 824112"/>
                <a:gd name="connsiteY12" fmla="*/ 189309 h 499865"/>
                <a:gd name="connsiteX13" fmla="*/ 176525 w 824112"/>
                <a:gd name="connsiteY13" fmla="*/ 194039 h 499865"/>
                <a:gd name="connsiteX14" fmla="*/ 182779 w 824112"/>
                <a:gd name="connsiteY14" fmla="*/ 163059 h 499865"/>
                <a:gd name="connsiteX15" fmla="*/ 315615 w 824112"/>
                <a:gd name="connsiteY15" fmla="*/ 75009 h 499865"/>
                <a:gd name="connsiteX16" fmla="*/ 371731 w 824112"/>
                <a:gd name="connsiteY16" fmla="*/ 86338 h 499865"/>
                <a:gd name="connsiteX17" fmla="*/ 402025 w 824112"/>
                <a:gd name="connsiteY17" fmla="*/ 106763 h 499865"/>
                <a:gd name="connsiteX18" fmla="*/ 404846 w 824112"/>
                <a:gd name="connsiteY18" fmla="*/ 92792 h 499865"/>
                <a:gd name="connsiteX19" fmla="*/ 544835 w 824112"/>
                <a:gd name="connsiteY19" fmla="*/ 0 h 499865"/>
                <a:gd name="connsiteX0" fmla="*/ 544835 w 824112"/>
                <a:gd name="connsiteY0" fmla="*/ 0 h 499865"/>
                <a:gd name="connsiteX1" fmla="*/ 696764 w 824112"/>
                <a:gd name="connsiteY1" fmla="*/ 151930 h 499865"/>
                <a:gd name="connsiteX2" fmla="*/ 688505 w 824112"/>
                <a:gd name="connsiteY2" fmla="*/ 192839 h 499865"/>
                <a:gd name="connsiteX3" fmla="*/ 730609 w 824112"/>
                <a:gd name="connsiteY3" fmla="*/ 201340 h 499865"/>
                <a:gd name="connsiteX4" fmla="*/ 824112 w 824112"/>
                <a:gd name="connsiteY4" fmla="*/ 342404 h 499865"/>
                <a:gd name="connsiteX5" fmla="*/ 730609 w 824112"/>
                <a:gd name="connsiteY5" fmla="*/ 483468 h 499865"/>
                <a:gd name="connsiteX6" fmla="*/ 686047 w 824112"/>
                <a:gd name="connsiteY6" fmla="*/ 492465 h 499865"/>
                <a:gd name="connsiteX7" fmla="*/ 686047 w 824112"/>
                <a:gd name="connsiteY7" fmla="*/ 499865 h 499865"/>
                <a:gd name="connsiteX8" fmla="*/ 150266 w 824112"/>
                <a:gd name="connsiteY8" fmla="*/ 499865 h 499865"/>
                <a:gd name="connsiteX9" fmla="*/ 156616 w 824112"/>
                <a:gd name="connsiteY9" fmla="*/ 488578 h 499865"/>
                <a:gd name="connsiteX10" fmla="*/ 93503 w 824112"/>
                <a:gd name="connsiteY10" fmla="*/ 483468 h 499865"/>
                <a:gd name="connsiteX11" fmla="*/ 0 w 824112"/>
                <a:gd name="connsiteY11" fmla="*/ 342404 h 499865"/>
                <a:gd name="connsiteX12" fmla="*/ 153095 w 824112"/>
                <a:gd name="connsiteY12" fmla="*/ 189309 h 499865"/>
                <a:gd name="connsiteX13" fmla="*/ 176525 w 824112"/>
                <a:gd name="connsiteY13" fmla="*/ 194039 h 499865"/>
                <a:gd name="connsiteX14" fmla="*/ 182779 w 824112"/>
                <a:gd name="connsiteY14" fmla="*/ 163059 h 499865"/>
                <a:gd name="connsiteX15" fmla="*/ 315615 w 824112"/>
                <a:gd name="connsiteY15" fmla="*/ 75009 h 499865"/>
                <a:gd name="connsiteX16" fmla="*/ 371731 w 824112"/>
                <a:gd name="connsiteY16" fmla="*/ 86338 h 499865"/>
                <a:gd name="connsiteX17" fmla="*/ 402025 w 824112"/>
                <a:gd name="connsiteY17" fmla="*/ 106763 h 499865"/>
                <a:gd name="connsiteX18" fmla="*/ 404846 w 824112"/>
                <a:gd name="connsiteY18" fmla="*/ 92792 h 499865"/>
                <a:gd name="connsiteX19" fmla="*/ 544835 w 824112"/>
                <a:gd name="connsiteY19" fmla="*/ 0 h 499865"/>
                <a:gd name="connsiteX0" fmla="*/ 544835 w 824112"/>
                <a:gd name="connsiteY0" fmla="*/ 0 h 499865"/>
                <a:gd name="connsiteX1" fmla="*/ 696764 w 824112"/>
                <a:gd name="connsiteY1" fmla="*/ 151930 h 499865"/>
                <a:gd name="connsiteX2" fmla="*/ 688505 w 824112"/>
                <a:gd name="connsiteY2" fmla="*/ 192839 h 499865"/>
                <a:gd name="connsiteX3" fmla="*/ 730609 w 824112"/>
                <a:gd name="connsiteY3" fmla="*/ 201340 h 499865"/>
                <a:gd name="connsiteX4" fmla="*/ 824112 w 824112"/>
                <a:gd name="connsiteY4" fmla="*/ 342404 h 499865"/>
                <a:gd name="connsiteX5" fmla="*/ 730609 w 824112"/>
                <a:gd name="connsiteY5" fmla="*/ 483468 h 499865"/>
                <a:gd name="connsiteX6" fmla="*/ 686047 w 824112"/>
                <a:gd name="connsiteY6" fmla="*/ 492465 h 499865"/>
                <a:gd name="connsiteX7" fmla="*/ 686047 w 824112"/>
                <a:gd name="connsiteY7" fmla="*/ 490340 h 499865"/>
                <a:gd name="connsiteX8" fmla="*/ 150266 w 824112"/>
                <a:gd name="connsiteY8" fmla="*/ 499865 h 499865"/>
                <a:gd name="connsiteX9" fmla="*/ 156616 w 824112"/>
                <a:gd name="connsiteY9" fmla="*/ 488578 h 499865"/>
                <a:gd name="connsiteX10" fmla="*/ 93503 w 824112"/>
                <a:gd name="connsiteY10" fmla="*/ 483468 h 499865"/>
                <a:gd name="connsiteX11" fmla="*/ 0 w 824112"/>
                <a:gd name="connsiteY11" fmla="*/ 342404 h 499865"/>
                <a:gd name="connsiteX12" fmla="*/ 153095 w 824112"/>
                <a:gd name="connsiteY12" fmla="*/ 189309 h 499865"/>
                <a:gd name="connsiteX13" fmla="*/ 176525 w 824112"/>
                <a:gd name="connsiteY13" fmla="*/ 194039 h 499865"/>
                <a:gd name="connsiteX14" fmla="*/ 182779 w 824112"/>
                <a:gd name="connsiteY14" fmla="*/ 163059 h 499865"/>
                <a:gd name="connsiteX15" fmla="*/ 315615 w 824112"/>
                <a:gd name="connsiteY15" fmla="*/ 75009 h 499865"/>
                <a:gd name="connsiteX16" fmla="*/ 371731 w 824112"/>
                <a:gd name="connsiteY16" fmla="*/ 86338 h 499865"/>
                <a:gd name="connsiteX17" fmla="*/ 402025 w 824112"/>
                <a:gd name="connsiteY17" fmla="*/ 106763 h 499865"/>
                <a:gd name="connsiteX18" fmla="*/ 404846 w 824112"/>
                <a:gd name="connsiteY18" fmla="*/ 92792 h 499865"/>
                <a:gd name="connsiteX19" fmla="*/ 544835 w 824112"/>
                <a:gd name="connsiteY19" fmla="*/ 0 h 499865"/>
                <a:gd name="connsiteX0" fmla="*/ 544835 w 824112"/>
                <a:gd name="connsiteY0" fmla="*/ 0 h 492465"/>
                <a:gd name="connsiteX1" fmla="*/ 696764 w 824112"/>
                <a:gd name="connsiteY1" fmla="*/ 151930 h 492465"/>
                <a:gd name="connsiteX2" fmla="*/ 688505 w 824112"/>
                <a:gd name="connsiteY2" fmla="*/ 192839 h 492465"/>
                <a:gd name="connsiteX3" fmla="*/ 730609 w 824112"/>
                <a:gd name="connsiteY3" fmla="*/ 201340 h 492465"/>
                <a:gd name="connsiteX4" fmla="*/ 824112 w 824112"/>
                <a:gd name="connsiteY4" fmla="*/ 342404 h 492465"/>
                <a:gd name="connsiteX5" fmla="*/ 730609 w 824112"/>
                <a:gd name="connsiteY5" fmla="*/ 483468 h 492465"/>
                <a:gd name="connsiteX6" fmla="*/ 686047 w 824112"/>
                <a:gd name="connsiteY6" fmla="*/ 492465 h 492465"/>
                <a:gd name="connsiteX7" fmla="*/ 686047 w 824112"/>
                <a:gd name="connsiteY7" fmla="*/ 490340 h 492465"/>
                <a:gd name="connsiteX8" fmla="*/ 153441 w 824112"/>
                <a:gd name="connsiteY8" fmla="*/ 490340 h 492465"/>
                <a:gd name="connsiteX9" fmla="*/ 156616 w 824112"/>
                <a:gd name="connsiteY9" fmla="*/ 488578 h 492465"/>
                <a:gd name="connsiteX10" fmla="*/ 93503 w 824112"/>
                <a:gd name="connsiteY10" fmla="*/ 483468 h 492465"/>
                <a:gd name="connsiteX11" fmla="*/ 0 w 824112"/>
                <a:gd name="connsiteY11" fmla="*/ 342404 h 492465"/>
                <a:gd name="connsiteX12" fmla="*/ 153095 w 824112"/>
                <a:gd name="connsiteY12" fmla="*/ 189309 h 492465"/>
                <a:gd name="connsiteX13" fmla="*/ 176525 w 824112"/>
                <a:gd name="connsiteY13" fmla="*/ 194039 h 492465"/>
                <a:gd name="connsiteX14" fmla="*/ 182779 w 824112"/>
                <a:gd name="connsiteY14" fmla="*/ 163059 h 492465"/>
                <a:gd name="connsiteX15" fmla="*/ 315615 w 824112"/>
                <a:gd name="connsiteY15" fmla="*/ 75009 h 492465"/>
                <a:gd name="connsiteX16" fmla="*/ 371731 w 824112"/>
                <a:gd name="connsiteY16" fmla="*/ 86338 h 492465"/>
                <a:gd name="connsiteX17" fmla="*/ 402025 w 824112"/>
                <a:gd name="connsiteY17" fmla="*/ 106763 h 492465"/>
                <a:gd name="connsiteX18" fmla="*/ 404846 w 824112"/>
                <a:gd name="connsiteY18" fmla="*/ 92792 h 492465"/>
                <a:gd name="connsiteX19" fmla="*/ 544835 w 824112"/>
                <a:gd name="connsiteY19" fmla="*/ 0 h 492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4112" h="492465">
                  <a:moveTo>
                    <a:pt x="544835" y="0"/>
                  </a:moveTo>
                  <a:cubicBezTo>
                    <a:pt x="628743" y="0"/>
                    <a:pt x="696764" y="68021"/>
                    <a:pt x="696764" y="151930"/>
                  </a:cubicBezTo>
                  <a:lnTo>
                    <a:pt x="688505" y="192839"/>
                  </a:lnTo>
                  <a:lnTo>
                    <a:pt x="730609" y="201340"/>
                  </a:lnTo>
                  <a:cubicBezTo>
                    <a:pt x="785557" y="224581"/>
                    <a:pt x="824112" y="278990"/>
                    <a:pt x="824112" y="342404"/>
                  </a:cubicBezTo>
                  <a:cubicBezTo>
                    <a:pt x="824112" y="405818"/>
                    <a:pt x="785557" y="460227"/>
                    <a:pt x="730609" y="483468"/>
                  </a:cubicBezTo>
                  <a:lnTo>
                    <a:pt x="686047" y="492465"/>
                  </a:lnTo>
                  <a:lnTo>
                    <a:pt x="686047" y="490340"/>
                  </a:lnTo>
                  <a:lnTo>
                    <a:pt x="153441" y="490340"/>
                  </a:lnTo>
                  <a:lnTo>
                    <a:pt x="156616" y="488578"/>
                  </a:lnTo>
                  <a:cubicBezTo>
                    <a:pt x="137695" y="484758"/>
                    <a:pt x="112424" y="487288"/>
                    <a:pt x="93503" y="483468"/>
                  </a:cubicBezTo>
                  <a:cubicBezTo>
                    <a:pt x="38555" y="460227"/>
                    <a:pt x="0" y="405818"/>
                    <a:pt x="0" y="342404"/>
                  </a:cubicBezTo>
                  <a:cubicBezTo>
                    <a:pt x="0" y="257852"/>
                    <a:pt x="68543" y="189309"/>
                    <a:pt x="153095" y="189309"/>
                  </a:cubicBezTo>
                  <a:lnTo>
                    <a:pt x="176525" y="194039"/>
                  </a:lnTo>
                  <a:lnTo>
                    <a:pt x="182779" y="163059"/>
                  </a:lnTo>
                  <a:cubicBezTo>
                    <a:pt x="204665" y="111315"/>
                    <a:pt x="255900" y="75009"/>
                    <a:pt x="315615" y="75009"/>
                  </a:cubicBezTo>
                  <a:cubicBezTo>
                    <a:pt x="335520" y="75009"/>
                    <a:pt x="354483" y="79043"/>
                    <a:pt x="371731" y="86338"/>
                  </a:cubicBezTo>
                  <a:lnTo>
                    <a:pt x="402025" y="106763"/>
                  </a:lnTo>
                  <a:lnTo>
                    <a:pt x="404846" y="92792"/>
                  </a:lnTo>
                  <a:cubicBezTo>
                    <a:pt x="427910" y="38262"/>
                    <a:pt x="481904" y="0"/>
                    <a:pt x="544835" y="0"/>
                  </a:cubicBezTo>
                  <a:close/>
                </a:path>
              </a:pathLst>
            </a:custGeom>
            <a:solidFill>
              <a:schemeClr val="bg1"/>
            </a:solid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a:extLst>
              <a:ext uri="{FF2B5EF4-FFF2-40B4-BE49-F238E27FC236}">
                <a16:creationId xmlns:a16="http://schemas.microsoft.com/office/drawing/2014/main" id="{3DB82C4A-5B41-4E3A-AE71-1A99F8FD2A54}"/>
              </a:ext>
            </a:extLst>
          </p:cNvPr>
          <p:cNvGrpSpPr/>
          <p:nvPr/>
        </p:nvGrpSpPr>
        <p:grpSpPr>
          <a:xfrm>
            <a:off x="7452426" y="3715341"/>
            <a:ext cx="391438" cy="552166"/>
            <a:chOff x="5352671" y="5109766"/>
            <a:chExt cx="521917" cy="736221"/>
          </a:xfrm>
        </p:grpSpPr>
        <p:grpSp>
          <p:nvGrpSpPr>
            <p:cNvPr id="42" name="Group 41">
              <a:extLst>
                <a:ext uri="{FF2B5EF4-FFF2-40B4-BE49-F238E27FC236}">
                  <a16:creationId xmlns:a16="http://schemas.microsoft.com/office/drawing/2014/main" id="{96E6C801-98AD-478B-BC50-55AF2F50D6EE}"/>
                </a:ext>
              </a:extLst>
            </p:cNvPr>
            <p:cNvGrpSpPr/>
            <p:nvPr/>
          </p:nvGrpSpPr>
          <p:grpSpPr>
            <a:xfrm>
              <a:off x="5352671" y="5109766"/>
              <a:ext cx="521917" cy="736221"/>
              <a:chOff x="5279746" y="5567570"/>
              <a:chExt cx="521917" cy="736221"/>
            </a:xfrm>
          </p:grpSpPr>
          <p:sp>
            <p:nvSpPr>
              <p:cNvPr id="45" name="Freeform 220">
                <a:extLst>
                  <a:ext uri="{FF2B5EF4-FFF2-40B4-BE49-F238E27FC236}">
                    <a16:creationId xmlns:a16="http://schemas.microsoft.com/office/drawing/2014/main" id="{53C3CFEE-AE6D-4874-952C-52A7C7136062}"/>
                  </a:ext>
                </a:extLst>
              </p:cNvPr>
              <p:cNvSpPr/>
              <p:nvPr/>
            </p:nvSpPr>
            <p:spPr bwMode="auto">
              <a:xfrm>
                <a:off x="5279746" y="5567570"/>
                <a:ext cx="521917" cy="730740"/>
              </a:xfrm>
              <a:custGeom>
                <a:avLst/>
                <a:gdLst>
                  <a:gd name="connsiteX0" fmla="*/ 2532684 w 2693259"/>
                  <a:gd name="connsiteY0" fmla="*/ 0 h 3770852"/>
                  <a:gd name="connsiteX1" fmla="*/ 2693259 w 2693259"/>
                  <a:gd name="connsiteY1" fmla="*/ 94635 h 3770852"/>
                  <a:gd name="connsiteX2" fmla="*/ 2692372 w 2693259"/>
                  <a:gd name="connsiteY2" fmla="*/ 222853 h 3770852"/>
                  <a:gd name="connsiteX3" fmla="*/ 1529559 w 2693259"/>
                  <a:gd name="connsiteY3" fmla="*/ 222853 h 3770852"/>
                  <a:gd name="connsiteX4" fmla="*/ 1446785 w 2693259"/>
                  <a:gd name="connsiteY4" fmla="*/ 305627 h 3770852"/>
                  <a:gd name="connsiteX5" fmla="*/ 1446785 w 2693259"/>
                  <a:gd name="connsiteY5" fmla="*/ 2111385 h 3770852"/>
                  <a:gd name="connsiteX6" fmla="*/ 1440193 w 2693259"/>
                  <a:gd name="connsiteY6" fmla="*/ 2110054 h 3770852"/>
                  <a:gd name="connsiteX7" fmla="*/ 1440193 w 2693259"/>
                  <a:gd name="connsiteY7" fmla="*/ 3528613 h 3770852"/>
                  <a:gd name="connsiteX8" fmla="*/ 1199653 w 2693259"/>
                  <a:gd name="connsiteY8" fmla="*/ 3769154 h 3770852"/>
                  <a:gd name="connsiteX9" fmla="*/ 160575 w 2693259"/>
                  <a:gd name="connsiteY9" fmla="*/ 3770852 h 3770852"/>
                  <a:gd name="connsiteX10" fmla="*/ 0 w 2693259"/>
                  <a:gd name="connsiteY10" fmla="*/ 3676217 h 3770852"/>
                  <a:gd name="connsiteX11" fmla="*/ 887 w 2693259"/>
                  <a:gd name="connsiteY11" fmla="*/ 3548000 h 3770852"/>
                  <a:gd name="connsiteX12" fmla="*/ 1163700 w 2693259"/>
                  <a:gd name="connsiteY12" fmla="*/ 3548000 h 3770852"/>
                  <a:gd name="connsiteX13" fmla="*/ 1246474 w 2693259"/>
                  <a:gd name="connsiteY13" fmla="*/ 3465225 h 3770852"/>
                  <a:gd name="connsiteX14" fmla="*/ 1246474 w 2693259"/>
                  <a:gd name="connsiteY14" fmla="*/ 1659467 h 3770852"/>
                  <a:gd name="connsiteX15" fmla="*/ 1253066 w 2693259"/>
                  <a:gd name="connsiteY15" fmla="*/ 1660798 h 3770852"/>
                  <a:gd name="connsiteX16" fmla="*/ 1253066 w 2693259"/>
                  <a:gd name="connsiteY16" fmla="*/ 242240 h 3770852"/>
                  <a:gd name="connsiteX17" fmla="*/ 1493606 w 2693259"/>
                  <a:gd name="connsiteY17" fmla="*/ 1698 h 3770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93259" h="3770852">
                    <a:moveTo>
                      <a:pt x="2532684" y="0"/>
                    </a:moveTo>
                    <a:cubicBezTo>
                      <a:pt x="2632318" y="0"/>
                      <a:pt x="2691670" y="21002"/>
                      <a:pt x="2693259" y="94635"/>
                    </a:cubicBezTo>
                    <a:cubicBezTo>
                      <a:pt x="2692962" y="145840"/>
                      <a:pt x="2692668" y="171648"/>
                      <a:pt x="2692372" y="222853"/>
                    </a:cubicBezTo>
                    <a:lnTo>
                      <a:pt x="1529559" y="222853"/>
                    </a:lnTo>
                    <a:cubicBezTo>
                      <a:pt x="1483845" y="222853"/>
                      <a:pt x="1446785" y="259913"/>
                      <a:pt x="1446785" y="305627"/>
                    </a:cubicBezTo>
                    <a:lnTo>
                      <a:pt x="1446785" y="2111385"/>
                    </a:lnTo>
                    <a:lnTo>
                      <a:pt x="1440193" y="2110054"/>
                    </a:lnTo>
                    <a:lnTo>
                      <a:pt x="1440193" y="3528613"/>
                    </a:lnTo>
                    <a:cubicBezTo>
                      <a:pt x="1440193" y="3661459"/>
                      <a:pt x="1332498" y="3769154"/>
                      <a:pt x="1199653" y="3769154"/>
                    </a:cubicBezTo>
                    <a:lnTo>
                      <a:pt x="160575" y="3770852"/>
                    </a:lnTo>
                    <a:cubicBezTo>
                      <a:pt x="60941" y="3770852"/>
                      <a:pt x="1589" y="3749851"/>
                      <a:pt x="0" y="3676217"/>
                    </a:cubicBezTo>
                    <a:cubicBezTo>
                      <a:pt x="297" y="3625012"/>
                      <a:pt x="591" y="3599205"/>
                      <a:pt x="887" y="3548000"/>
                    </a:cubicBezTo>
                    <a:lnTo>
                      <a:pt x="1163700" y="3548000"/>
                    </a:lnTo>
                    <a:cubicBezTo>
                      <a:pt x="1209414" y="3548000"/>
                      <a:pt x="1246474" y="3510940"/>
                      <a:pt x="1246474" y="3465225"/>
                    </a:cubicBezTo>
                    <a:lnTo>
                      <a:pt x="1246474" y="1659467"/>
                    </a:lnTo>
                    <a:lnTo>
                      <a:pt x="1253066" y="1660798"/>
                    </a:lnTo>
                    <a:lnTo>
                      <a:pt x="1253066" y="242240"/>
                    </a:lnTo>
                    <a:cubicBezTo>
                      <a:pt x="1253066" y="109393"/>
                      <a:pt x="1360761" y="1698"/>
                      <a:pt x="1493606" y="1698"/>
                    </a:cubicBezTo>
                    <a:close/>
                  </a:path>
                </a:pathLst>
              </a:cu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46" name="Straight Connector 45">
                <a:extLst>
                  <a:ext uri="{FF2B5EF4-FFF2-40B4-BE49-F238E27FC236}">
                    <a16:creationId xmlns:a16="http://schemas.microsoft.com/office/drawing/2014/main" id="{A23BA16F-8B38-45DE-A363-C5E98069E4FF}"/>
                  </a:ext>
                </a:extLst>
              </p:cNvPr>
              <p:cNvCxnSpPr/>
              <p:nvPr/>
            </p:nvCxnSpPr>
            <p:spPr>
              <a:xfrm flipV="1">
                <a:off x="5716951" y="5569096"/>
                <a:ext cx="2260" cy="45720"/>
              </a:xfrm>
              <a:prstGeom prst="line">
                <a:avLst/>
              </a:prstGeom>
              <a:ln w="25400">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98FAB08-13AD-494B-9E7F-84EA5EBDE675}"/>
                  </a:ext>
                </a:extLst>
              </p:cNvPr>
              <p:cNvCxnSpPr/>
              <p:nvPr/>
            </p:nvCxnSpPr>
            <p:spPr>
              <a:xfrm flipV="1">
                <a:off x="5361351" y="6258071"/>
                <a:ext cx="2260" cy="45720"/>
              </a:xfrm>
              <a:prstGeom prst="line">
                <a:avLst/>
              </a:prstGeom>
              <a:ln w="25400">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3" name="Oval 32">
              <a:extLst>
                <a:ext uri="{FF2B5EF4-FFF2-40B4-BE49-F238E27FC236}">
                  <a16:creationId xmlns:a16="http://schemas.microsoft.com/office/drawing/2014/main" id="{A25B75EE-9BD4-4E57-AF77-6692C3C9DB7A}"/>
                </a:ext>
              </a:extLst>
            </p:cNvPr>
            <p:cNvSpPr/>
            <p:nvPr/>
          </p:nvSpPr>
          <p:spPr bwMode="auto">
            <a:xfrm>
              <a:off x="5477701" y="5353695"/>
              <a:ext cx="290596" cy="290594"/>
            </a:xfrm>
            <a:prstGeom prst="ellipse">
              <a:avLst/>
            </a:prstGeom>
            <a:solidFill>
              <a:schemeClr val="bg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44" name="Regular Pentagon 291">
              <a:extLst>
                <a:ext uri="{FF2B5EF4-FFF2-40B4-BE49-F238E27FC236}">
                  <a16:creationId xmlns:a16="http://schemas.microsoft.com/office/drawing/2014/main" id="{DD626985-8969-4608-AEA4-25C7901C3ABD}"/>
                </a:ext>
              </a:extLst>
            </p:cNvPr>
            <p:cNvSpPr/>
            <p:nvPr/>
          </p:nvSpPr>
          <p:spPr bwMode="auto">
            <a:xfrm>
              <a:off x="5519326" y="5389527"/>
              <a:ext cx="207346" cy="207345"/>
            </a:xfrm>
            <a:prstGeom prst="pentagon">
              <a:avLst/>
            </a:prstGeom>
            <a:solidFill>
              <a:srgbClr val="000000"/>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5" name="Group 169">
            <a:extLst>
              <a:ext uri="{FF2B5EF4-FFF2-40B4-BE49-F238E27FC236}">
                <a16:creationId xmlns:a16="http://schemas.microsoft.com/office/drawing/2014/main" id="{3D536D09-CF96-40D5-87E8-B31BED82606E}"/>
              </a:ext>
            </a:extLst>
          </p:cNvPr>
          <p:cNvGrpSpPr/>
          <p:nvPr/>
        </p:nvGrpSpPr>
        <p:grpSpPr>
          <a:xfrm>
            <a:off x="7410382" y="837679"/>
            <a:ext cx="445529" cy="445527"/>
            <a:chOff x="4492574" y="3599944"/>
            <a:chExt cx="594039" cy="594036"/>
          </a:xfrm>
        </p:grpSpPr>
        <p:sp>
          <p:nvSpPr>
            <p:cNvPr id="116" name="Regular Pentagon 37">
              <a:extLst>
                <a:ext uri="{FF2B5EF4-FFF2-40B4-BE49-F238E27FC236}">
                  <a16:creationId xmlns:a16="http://schemas.microsoft.com/office/drawing/2014/main" id="{75BBE0A3-E3B9-4CE4-8CF2-AA50DE3FC0F4}"/>
                </a:ext>
              </a:extLst>
            </p:cNvPr>
            <p:cNvSpPr/>
            <p:nvPr/>
          </p:nvSpPr>
          <p:spPr bwMode="auto">
            <a:xfrm>
              <a:off x="4492574" y="3599944"/>
              <a:ext cx="594039" cy="594036"/>
            </a:xfrm>
            <a:prstGeom prst="pentagon">
              <a:avLst/>
            </a:prstGeom>
            <a:solidFill>
              <a:schemeClr val="bg1"/>
            </a:solid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grpSp>
          <p:nvGrpSpPr>
            <p:cNvPr id="117" name="Group 171">
              <a:extLst>
                <a:ext uri="{FF2B5EF4-FFF2-40B4-BE49-F238E27FC236}">
                  <a16:creationId xmlns:a16="http://schemas.microsoft.com/office/drawing/2014/main" id="{3D993FE1-96E6-4C5D-945E-CBE64B1457EA}"/>
                </a:ext>
              </a:extLst>
            </p:cNvPr>
            <p:cNvGrpSpPr/>
            <p:nvPr/>
          </p:nvGrpSpPr>
          <p:grpSpPr>
            <a:xfrm rot="16200000">
              <a:off x="4588620" y="3718408"/>
              <a:ext cx="391746" cy="406638"/>
              <a:chOff x="3942115" y="5427990"/>
              <a:chExt cx="789603" cy="819620"/>
            </a:xfrm>
          </p:grpSpPr>
          <p:sp>
            <p:nvSpPr>
              <p:cNvPr id="118" name="Arrow: Circular 117">
                <a:extLst>
                  <a:ext uri="{FF2B5EF4-FFF2-40B4-BE49-F238E27FC236}">
                    <a16:creationId xmlns:a16="http://schemas.microsoft.com/office/drawing/2014/main" id="{EF45F6F1-B671-43AD-B66C-AB9F6555F6D2}"/>
                  </a:ext>
                </a:extLst>
              </p:cNvPr>
              <p:cNvSpPr/>
              <p:nvPr/>
            </p:nvSpPr>
            <p:spPr bwMode="auto">
              <a:xfrm>
                <a:off x="3942115" y="5427990"/>
                <a:ext cx="789602" cy="789602"/>
              </a:xfrm>
              <a:prstGeom prst="circularArrow">
                <a:avLst>
                  <a:gd name="adj1" fmla="val 9598"/>
                  <a:gd name="adj2" fmla="val 1142319"/>
                  <a:gd name="adj3" fmla="val 20457679"/>
                  <a:gd name="adj4" fmla="val 10800000"/>
                  <a:gd name="adj5" fmla="val 12447"/>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9" name="Arrow: Circular 118">
                <a:extLst>
                  <a:ext uri="{FF2B5EF4-FFF2-40B4-BE49-F238E27FC236}">
                    <a16:creationId xmlns:a16="http://schemas.microsoft.com/office/drawing/2014/main" id="{984F2821-B644-4CFC-A274-CCAA088A815D}"/>
                  </a:ext>
                </a:extLst>
              </p:cNvPr>
              <p:cNvSpPr/>
              <p:nvPr/>
            </p:nvSpPr>
            <p:spPr bwMode="auto">
              <a:xfrm rot="10800000">
                <a:off x="3942116" y="5458008"/>
                <a:ext cx="789602" cy="789602"/>
              </a:xfrm>
              <a:prstGeom prst="circularArrow">
                <a:avLst>
                  <a:gd name="adj1" fmla="val 9598"/>
                  <a:gd name="adj2" fmla="val 1142319"/>
                  <a:gd name="adj3" fmla="val 20457679"/>
                  <a:gd name="adj4" fmla="val 10800000"/>
                  <a:gd name="adj5" fmla="val 12447"/>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20" name="Group 175">
            <a:extLst>
              <a:ext uri="{FF2B5EF4-FFF2-40B4-BE49-F238E27FC236}">
                <a16:creationId xmlns:a16="http://schemas.microsoft.com/office/drawing/2014/main" id="{7420FAC0-A845-46DA-8EE7-D6DBB0B26BAD}"/>
              </a:ext>
            </a:extLst>
          </p:cNvPr>
          <p:cNvGrpSpPr/>
          <p:nvPr>
            <p:custDataLst>
              <p:custData r:id="rId1"/>
            </p:custDataLst>
          </p:nvPr>
        </p:nvGrpSpPr>
        <p:grpSpPr>
          <a:xfrm>
            <a:off x="5830939" y="822489"/>
            <a:ext cx="445529" cy="445527"/>
            <a:chOff x="1577570" y="4816796"/>
            <a:chExt cx="594039" cy="594036"/>
          </a:xfrm>
        </p:grpSpPr>
        <p:sp>
          <p:nvSpPr>
            <p:cNvPr id="121" name="Regular Pentagon 37">
              <a:extLst>
                <a:ext uri="{FF2B5EF4-FFF2-40B4-BE49-F238E27FC236}">
                  <a16:creationId xmlns:a16="http://schemas.microsoft.com/office/drawing/2014/main" id="{D34D5FE6-ABF0-464D-84E2-AB6EDECD585F}"/>
                </a:ext>
              </a:extLst>
            </p:cNvPr>
            <p:cNvSpPr/>
            <p:nvPr/>
          </p:nvSpPr>
          <p:spPr bwMode="auto">
            <a:xfrm>
              <a:off x="1577570" y="4816796"/>
              <a:ext cx="594039" cy="594036"/>
            </a:xfrm>
            <a:prstGeom prst="pentagon">
              <a:avLst/>
            </a:prstGeom>
            <a:solidFill>
              <a:schemeClr val="bg1"/>
            </a:solid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122" name="Freeform 165">
              <a:extLst>
                <a:ext uri="{FF2B5EF4-FFF2-40B4-BE49-F238E27FC236}">
                  <a16:creationId xmlns:a16="http://schemas.microsoft.com/office/drawing/2014/main" id="{235C79A6-A15E-4452-92B5-4F5C54DB306F}"/>
                </a:ext>
              </a:extLst>
            </p:cNvPr>
            <p:cNvSpPr/>
            <p:nvPr/>
          </p:nvSpPr>
          <p:spPr bwMode="auto">
            <a:xfrm>
              <a:off x="1767646" y="5101599"/>
              <a:ext cx="200196" cy="119631"/>
            </a:xfrm>
            <a:custGeom>
              <a:avLst/>
              <a:gdLst>
                <a:gd name="connsiteX0" fmla="*/ 544835 w 824112"/>
                <a:gd name="connsiteY0" fmla="*/ 0 h 499865"/>
                <a:gd name="connsiteX1" fmla="*/ 696764 w 824112"/>
                <a:gd name="connsiteY1" fmla="*/ 151930 h 499865"/>
                <a:gd name="connsiteX2" fmla="*/ 688505 w 824112"/>
                <a:gd name="connsiteY2" fmla="*/ 192839 h 499865"/>
                <a:gd name="connsiteX3" fmla="*/ 730609 w 824112"/>
                <a:gd name="connsiteY3" fmla="*/ 201340 h 499865"/>
                <a:gd name="connsiteX4" fmla="*/ 824112 w 824112"/>
                <a:gd name="connsiteY4" fmla="*/ 342404 h 499865"/>
                <a:gd name="connsiteX5" fmla="*/ 730609 w 824112"/>
                <a:gd name="connsiteY5" fmla="*/ 483468 h 499865"/>
                <a:gd name="connsiteX6" fmla="*/ 686047 w 824112"/>
                <a:gd name="connsiteY6" fmla="*/ 492465 h 499865"/>
                <a:gd name="connsiteX7" fmla="*/ 686047 w 824112"/>
                <a:gd name="connsiteY7" fmla="*/ 499865 h 499865"/>
                <a:gd name="connsiteX8" fmla="*/ 150266 w 824112"/>
                <a:gd name="connsiteY8" fmla="*/ 499865 h 499865"/>
                <a:gd name="connsiteX9" fmla="*/ 150266 w 824112"/>
                <a:gd name="connsiteY9" fmla="*/ 494928 h 499865"/>
                <a:gd name="connsiteX10" fmla="*/ 93503 w 824112"/>
                <a:gd name="connsiteY10" fmla="*/ 483468 h 499865"/>
                <a:gd name="connsiteX11" fmla="*/ 0 w 824112"/>
                <a:gd name="connsiteY11" fmla="*/ 342404 h 499865"/>
                <a:gd name="connsiteX12" fmla="*/ 153095 w 824112"/>
                <a:gd name="connsiteY12" fmla="*/ 189309 h 499865"/>
                <a:gd name="connsiteX13" fmla="*/ 176525 w 824112"/>
                <a:gd name="connsiteY13" fmla="*/ 194039 h 499865"/>
                <a:gd name="connsiteX14" fmla="*/ 182779 w 824112"/>
                <a:gd name="connsiteY14" fmla="*/ 163059 h 499865"/>
                <a:gd name="connsiteX15" fmla="*/ 315615 w 824112"/>
                <a:gd name="connsiteY15" fmla="*/ 75009 h 499865"/>
                <a:gd name="connsiteX16" fmla="*/ 371731 w 824112"/>
                <a:gd name="connsiteY16" fmla="*/ 86338 h 499865"/>
                <a:gd name="connsiteX17" fmla="*/ 402025 w 824112"/>
                <a:gd name="connsiteY17" fmla="*/ 106763 h 499865"/>
                <a:gd name="connsiteX18" fmla="*/ 404846 w 824112"/>
                <a:gd name="connsiteY18" fmla="*/ 92792 h 499865"/>
                <a:gd name="connsiteX19" fmla="*/ 544835 w 824112"/>
                <a:gd name="connsiteY19" fmla="*/ 0 h 499865"/>
                <a:gd name="connsiteX0" fmla="*/ 544835 w 824112"/>
                <a:gd name="connsiteY0" fmla="*/ 0 h 499865"/>
                <a:gd name="connsiteX1" fmla="*/ 696764 w 824112"/>
                <a:gd name="connsiteY1" fmla="*/ 151930 h 499865"/>
                <a:gd name="connsiteX2" fmla="*/ 688505 w 824112"/>
                <a:gd name="connsiteY2" fmla="*/ 192839 h 499865"/>
                <a:gd name="connsiteX3" fmla="*/ 730609 w 824112"/>
                <a:gd name="connsiteY3" fmla="*/ 201340 h 499865"/>
                <a:gd name="connsiteX4" fmla="*/ 824112 w 824112"/>
                <a:gd name="connsiteY4" fmla="*/ 342404 h 499865"/>
                <a:gd name="connsiteX5" fmla="*/ 730609 w 824112"/>
                <a:gd name="connsiteY5" fmla="*/ 483468 h 499865"/>
                <a:gd name="connsiteX6" fmla="*/ 686047 w 824112"/>
                <a:gd name="connsiteY6" fmla="*/ 492465 h 499865"/>
                <a:gd name="connsiteX7" fmla="*/ 686047 w 824112"/>
                <a:gd name="connsiteY7" fmla="*/ 499865 h 499865"/>
                <a:gd name="connsiteX8" fmla="*/ 150266 w 824112"/>
                <a:gd name="connsiteY8" fmla="*/ 499865 h 499865"/>
                <a:gd name="connsiteX9" fmla="*/ 156616 w 824112"/>
                <a:gd name="connsiteY9" fmla="*/ 488578 h 499865"/>
                <a:gd name="connsiteX10" fmla="*/ 93503 w 824112"/>
                <a:gd name="connsiteY10" fmla="*/ 483468 h 499865"/>
                <a:gd name="connsiteX11" fmla="*/ 0 w 824112"/>
                <a:gd name="connsiteY11" fmla="*/ 342404 h 499865"/>
                <a:gd name="connsiteX12" fmla="*/ 153095 w 824112"/>
                <a:gd name="connsiteY12" fmla="*/ 189309 h 499865"/>
                <a:gd name="connsiteX13" fmla="*/ 176525 w 824112"/>
                <a:gd name="connsiteY13" fmla="*/ 194039 h 499865"/>
                <a:gd name="connsiteX14" fmla="*/ 182779 w 824112"/>
                <a:gd name="connsiteY14" fmla="*/ 163059 h 499865"/>
                <a:gd name="connsiteX15" fmla="*/ 315615 w 824112"/>
                <a:gd name="connsiteY15" fmla="*/ 75009 h 499865"/>
                <a:gd name="connsiteX16" fmla="*/ 371731 w 824112"/>
                <a:gd name="connsiteY16" fmla="*/ 86338 h 499865"/>
                <a:gd name="connsiteX17" fmla="*/ 402025 w 824112"/>
                <a:gd name="connsiteY17" fmla="*/ 106763 h 499865"/>
                <a:gd name="connsiteX18" fmla="*/ 404846 w 824112"/>
                <a:gd name="connsiteY18" fmla="*/ 92792 h 499865"/>
                <a:gd name="connsiteX19" fmla="*/ 544835 w 824112"/>
                <a:gd name="connsiteY19" fmla="*/ 0 h 499865"/>
                <a:gd name="connsiteX0" fmla="*/ 544835 w 824112"/>
                <a:gd name="connsiteY0" fmla="*/ 0 h 499865"/>
                <a:gd name="connsiteX1" fmla="*/ 696764 w 824112"/>
                <a:gd name="connsiteY1" fmla="*/ 151930 h 499865"/>
                <a:gd name="connsiteX2" fmla="*/ 688505 w 824112"/>
                <a:gd name="connsiteY2" fmla="*/ 192839 h 499865"/>
                <a:gd name="connsiteX3" fmla="*/ 730609 w 824112"/>
                <a:gd name="connsiteY3" fmla="*/ 201340 h 499865"/>
                <a:gd name="connsiteX4" fmla="*/ 824112 w 824112"/>
                <a:gd name="connsiteY4" fmla="*/ 342404 h 499865"/>
                <a:gd name="connsiteX5" fmla="*/ 730609 w 824112"/>
                <a:gd name="connsiteY5" fmla="*/ 483468 h 499865"/>
                <a:gd name="connsiteX6" fmla="*/ 686047 w 824112"/>
                <a:gd name="connsiteY6" fmla="*/ 492465 h 499865"/>
                <a:gd name="connsiteX7" fmla="*/ 686047 w 824112"/>
                <a:gd name="connsiteY7" fmla="*/ 490340 h 499865"/>
                <a:gd name="connsiteX8" fmla="*/ 150266 w 824112"/>
                <a:gd name="connsiteY8" fmla="*/ 499865 h 499865"/>
                <a:gd name="connsiteX9" fmla="*/ 156616 w 824112"/>
                <a:gd name="connsiteY9" fmla="*/ 488578 h 499865"/>
                <a:gd name="connsiteX10" fmla="*/ 93503 w 824112"/>
                <a:gd name="connsiteY10" fmla="*/ 483468 h 499865"/>
                <a:gd name="connsiteX11" fmla="*/ 0 w 824112"/>
                <a:gd name="connsiteY11" fmla="*/ 342404 h 499865"/>
                <a:gd name="connsiteX12" fmla="*/ 153095 w 824112"/>
                <a:gd name="connsiteY12" fmla="*/ 189309 h 499865"/>
                <a:gd name="connsiteX13" fmla="*/ 176525 w 824112"/>
                <a:gd name="connsiteY13" fmla="*/ 194039 h 499865"/>
                <a:gd name="connsiteX14" fmla="*/ 182779 w 824112"/>
                <a:gd name="connsiteY14" fmla="*/ 163059 h 499865"/>
                <a:gd name="connsiteX15" fmla="*/ 315615 w 824112"/>
                <a:gd name="connsiteY15" fmla="*/ 75009 h 499865"/>
                <a:gd name="connsiteX16" fmla="*/ 371731 w 824112"/>
                <a:gd name="connsiteY16" fmla="*/ 86338 h 499865"/>
                <a:gd name="connsiteX17" fmla="*/ 402025 w 824112"/>
                <a:gd name="connsiteY17" fmla="*/ 106763 h 499865"/>
                <a:gd name="connsiteX18" fmla="*/ 404846 w 824112"/>
                <a:gd name="connsiteY18" fmla="*/ 92792 h 499865"/>
                <a:gd name="connsiteX19" fmla="*/ 544835 w 824112"/>
                <a:gd name="connsiteY19" fmla="*/ 0 h 499865"/>
                <a:gd name="connsiteX0" fmla="*/ 544835 w 824112"/>
                <a:gd name="connsiteY0" fmla="*/ 0 h 492465"/>
                <a:gd name="connsiteX1" fmla="*/ 696764 w 824112"/>
                <a:gd name="connsiteY1" fmla="*/ 151930 h 492465"/>
                <a:gd name="connsiteX2" fmla="*/ 688505 w 824112"/>
                <a:gd name="connsiteY2" fmla="*/ 192839 h 492465"/>
                <a:gd name="connsiteX3" fmla="*/ 730609 w 824112"/>
                <a:gd name="connsiteY3" fmla="*/ 201340 h 492465"/>
                <a:gd name="connsiteX4" fmla="*/ 824112 w 824112"/>
                <a:gd name="connsiteY4" fmla="*/ 342404 h 492465"/>
                <a:gd name="connsiteX5" fmla="*/ 730609 w 824112"/>
                <a:gd name="connsiteY5" fmla="*/ 483468 h 492465"/>
                <a:gd name="connsiteX6" fmla="*/ 686047 w 824112"/>
                <a:gd name="connsiteY6" fmla="*/ 492465 h 492465"/>
                <a:gd name="connsiteX7" fmla="*/ 686047 w 824112"/>
                <a:gd name="connsiteY7" fmla="*/ 490340 h 492465"/>
                <a:gd name="connsiteX8" fmla="*/ 153441 w 824112"/>
                <a:gd name="connsiteY8" fmla="*/ 490340 h 492465"/>
                <a:gd name="connsiteX9" fmla="*/ 156616 w 824112"/>
                <a:gd name="connsiteY9" fmla="*/ 488578 h 492465"/>
                <a:gd name="connsiteX10" fmla="*/ 93503 w 824112"/>
                <a:gd name="connsiteY10" fmla="*/ 483468 h 492465"/>
                <a:gd name="connsiteX11" fmla="*/ 0 w 824112"/>
                <a:gd name="connsiteY11" fmla="*/ 342404 h 492465"/>
                <a:gd name="connsiteX12" fmla="*/ 153095 w 824112"/>
                <a:gd name="connsiteY12" fmla="*/ 189309 h 492465"/>
                <a:gd name="connsiteX13" fmla="*/ 176525 w 824112"/>
                <a:gd name="connsiteY13" fmla="*/ 194039 h 492465"/>
                <a:gd name="connsiteX14" fmla="*/ 182779 w 824112"/>
                <a:gd name="connsiteY14" fmla="*/ 163059 h 492465"/>
                <a:gd name="connsiteX15" fmla="*/ 315615 w 824112"/>
                <a:gd name="connsiteY15" fmla="*/ 75009 h 492465"/>
                <a:gd name="connsiteX16" fmla="*/ 371731 w 824112"/>
                <a:gd name="connsiteY16" fmla="*/ 86338 h 492465"/>
                <a:gd name="connsiteX17" fmla="*/ 402025 w 824112"/>
                <a:gd name="connsiteY17" fmla="*/ 106763 h 492465"/>
                <a:gd name="connsiteX18" fmla="*/ 404846 w 824112"/>
                <a:gd name="connsiteY18" fmla="*/ 92792 h 492465"/>
                <a:gd name="connsiteX19" fmla="*/ 544835 w 824112"/>
                <a:gd name="connsiteY19" fmla="*/ 0 h 492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4112" h="492465">
                  <a:moveTo>
                    <a:pt x="544835" y="0"/>
                  </a:moveTo>
                  <a:cubicBezTo>
                    <a:pt x="628743" y="0"/>
                    <a:pt x="696764" y="68021"/>
                    <a:pt x="696764" y="151930"/>
                  </a:cubicBezTo>
                  <a:lnTo>
                    <a:pt x="688505" y="192839"/>
                  </a:lnTo>
                  <a:lnTo>
                    <a:pt x="730609" y="201340"/>
                  </a:lnTo>
                  <a:cubicBezTo>
                    <a:pt x="785557" y="224581"/>
                    <a:pt x="824112" y="278990"/>
                    <a:pt x="824112" y="342404"/>
                  </a:cubicBezTo>
                  <a:cubicBezTo>
                    <a:pt x="824112" y="405818"/>
                    <a:pt x="785557" y="460227"/>
                    <a:pt x="730609" y="483468"/>
                  </a:cubicBezTo>
                  <a:lnTo>
                    <a:pt x="686047" y="492465"/>
                  </a:lnTo>
                  <a:lnTo>
                    <a:pt x="686047" y="490340"/>
                  </a:lnTo>
                  <a:lnTo>
                    <a:pt x="153441" y="490340"/>
                  </a:lnTo>
                  <a:lnTo>
                    <a:pt x="156616" y="488578"/>
                  </a:lnTo>
                  <a:cubicBezTo>
                    <a:pt x="137695" y="484758"/>
                    <a:pt x="112424" y="487288"/>
                    <a:pt x="93503" y="483468"/>
                  </a:cubicBezTo>
                  <a:cubicBezTo>
                    <a:pt x="38555" y="460227"/>
                    <a:pt x="0" y="405818"/>
                    <a:pt x="0" y="342404"/>
                  </a:cubicBezTo>
                  <a:cubicBezTo>
                    <a:pt x="0" y="257852"/>
                    <a:pt x="68543" y="189309"/>
                    <a:pt x="153095" y="189309"/>
                  </a:cubicBezTo>
                  <a:lnTo>
                    <a:pt x="176525" y="194039"/>
                  </a:lnTo>
                  <a:lnTo>
                    <a:pt x="182779" y="163059"/>
                  </a:lnTo>
                  <a:cubicBezTo>
                    <a:pt x="204665" y="111315"/>
                    <a:pt x="255900" y="75009"/>
                    <a:pt x="315615" y="75009"/>
                  </a:cubicBezTo>
                  <a:cubicBezTo>
                    <a:pt x="335520" y="75009"/>
                    <a:pt x="354483" y="79043"/>
                    <a:pt x="371731" y="86338"/>
                  </a:cubicBezTo>
                  <a:lnTo>
                    <a:pt x="402025" y="106763"/>
                  </a:lnTo>
                  <a:lnTo>
                    <a:pt x="404846" y="92792"/>
                  </a:lnTo>
                  <a:cubicBezTo>
                    <a:pt x="427910" y="38262"/>
                    <a:pt x="481904" y="0"/>
                    <a:pt x="544835" y="0"/>
                  </a:cubicBezTo>
                  <a:close/>
                </a:path>
              </a:pathLst>
            </a:custGeom>
            <a:solidFill>
              <a:schemeClr val="bg1"/>
            </a:solid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3" name="Oval 178">
              <a:extLst>
                <a:ext uri="{FF2B5EF4-FFF2-40B4-BE49-F238E27FC236}">
                  <a16:creationId xmlns:a16="http://schemas.microsoft.com/office/drawing/2014/main" id="{4A7330A9-D8E9-4347-9D0B-E12540916D97}"/>
                </a:ext>
              </a:extLst>
            </p:cNvPr>
            <p:cNvSpPr/>
            <p:nvPr/>
          </p:nvSpPr>
          <p:spPr bwMode="auto">
            <a:xfrm>
              <a:off x="1696820" y="4992516"/>
              <a:ext cx="341515" cy="341516"/>
            </a:xfrm>
            <a:prstGeom prst="ellipse">
              <a:avLst/>
            </a:prstGeom>
            <a:no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grpSp>
      <p:sp>
        <p:nvSpPr>
          <p:cNvPr id="124" name="TextBox 55">
            <a:extLst>
              <a:ext uri="{FF2B5EF4-FFF2-40B4-BE49-F238E27FC236}">
                <a16:creationId xmlns:a16="http://schemas.microsoft.com/office/drawing/2014/main" id="{2C946ADC-8F24-44FA-AD40-ADC5C3720215}"/>
              </a:ext>
            </a:extLst>
          </p:cNvPr>
          <p:cNvSpPr txBox="1"/>
          <p:nvPr/>
        </p:nvSpPr>
        <p:spPr>
          <a:xfrm>
            <a:off x="5489090" y="1287876"/>
            <a:ext cx="1083310" cy="346249"/>
          </a:xfrm>
          <a:prstGeom prst="rect">
            <a:avLst/>
          </a:prstGeom>
          <a:noFill/>
        </p:spPr>
        <p:txBody>
          <a:bodyPr wrap="none" lIns="137160" tIns="109728" rIns="137160" bIns="109728" rtlCol="0">
            <a:spAutoFit/>
          </a:bodyPr>
          <a:lstStyle/>
          <a:p>
            <a:pPr algn="ctr">
              <a:lnSpc>
                <a:spcPct val="90000"/>
              </a:lnSpc>
              <a:spcAft>
                <a:spcPts val="450"/>
              </a:spcAft>
            </a:pPr>
            <a:r>
              <a:rPr lang="en-US" sz="900" b="1" dirty="0">
                <a:gradFill>
                  <a:gsLst>
                    <a:gs pos="2917">
                      <a:schemeClr val="tx1"/>
                    </a:gs>
                    <a:gs pos="30000">
                      <a:schemeClr val="tx1"/>
                    </a:gs>
                  </a:gsLst>
                  <a:lin ang="5400000" scaled="0"/>
                </a:gradFill>
                <a:latin typeface="Segoe UI Semibold" charset="0"/>
                <a:ea typeface="Segoe UI Semibold" charset="0"/>
                <a:cs typeface="Segoe UI Semibold" charset="0"/>
              </a:rPr>
              <a:t>ACCESS TOKEN</a:t>
            </a:r>
          </a:p>
        </p:txBody>
      </p:sp>
      <p:sp>
        <p:nvSpPr>
          <p:cNvPr id="125" name="TextBox 117">
            <a:extLst>
              <a:ext uri="{FF2B5EF4-FFF2-40B4-BE49-F238E27FC236}">
                <a16:creationId xmlns:a16="http://schemas.microsoft.com/office/drawing/2014/main" id="{88BE251C-15C9-4BBB-AF4E-D13C730E689E}"/>
              </a:ext>
            </a:extLst>
          </p:cNvPr>
          <p:cNvSpPr txBox="1"/>
          <p:nvPr/>
        </p:nvSpPr>
        <p:spPr>
          <a:xfrm>
            <a:off x="7050619" y="1288498"/>
            <a:ext cx="1145828" cy="346249"/>
          </a:xfrm>
          <a:prstGeom prst="rect">
            <a:avLst/>
          </a:prstGeom>
          <a:noFill/>
        </p:spPr>
        <p:txBody>
          <a:bodyPr wrap="none" lIns="137160" tIns="109728" rIns="137160" bIns="109728" rtlCol="0">
            <a:spAutoFit/>
          </a:bodyPr>
          <a:lstStyle/>
          <a:p>
            <a:pPr algn="ctr">
              <a:lnSpc>
                <a:spcPct val="90000"/>
              </a:lnSpc>
              <a:spcAft>
                <a:spcPts val="450"/>
              </a:spcAft>
            </a:pPr>
            <a:r>
              <a:rPr lang="en-US" sz="900" b="1" dirty="0">
                <a:gradFill>
                  <a:gsLst>
                    <a:gs pos="2917">
                      <a:schemeClr val="tx1"/>
                    </a:gs>
                    <a:gs pos="30000">
                      <a:schemeClr val="tx1"/>
                    </a:gs>
                  </a:gsLst>
                  <a:lin ang="5400000" scaled="0"/>
                </a:gradFill>
                <a:latin typeface="Segoe UI Semibold" charset="0"/>
                <a:ea typeface="Segoe UI Semibold" charset="0"/>
                <a:cs typeface="Segoe UI Semibold" charset="0"/>
              </a:rPr>
              <a:t>REFRESH TOKEN</a:t>
            </a:r>
          </a:p>
        </p:txBody>
      </p:sp>
      <p:grpSp>
        <p:nvGrpSpPr>
          <p:cNvPr id="58" name="Group 46">
            <a:extLst>
              <a:ext uri="{FF2B5EF4-FFF2-40B4-BE49-F238E27FC236}">
                <a16:creationId xmlns:a16="http://schemas.microsoft.com/office/drawing/2014/main" id="{94AE020C-49F7-4238-81DC-B089CB823731}"/>
              </a:ext>
            </a:extLst>
          </p:cNvPr>
          <p:cNvGrpSpPr>
            <a:grpSpLocks noChangeAspect="1"/>
          </p:cNvGrpSpPr>
          <p:nvPr/>
        </p:nvGrpSpPr>
        <p:grpSpPr>
          <a:xfrm>
            <a:off x="1484339" y="1125814"/>
            <a:ext cx="842187" cy="548640"/>
            <a:chOff x="8257589" y="4162847"/>
            <a:chExt cx="1403644" cy="914400"/>
          </a:xfrm>
        </p:grpSpPr>
        <p:sp>
          <p:nvSpPr>
            <p:cNvPr id="59" name="Freeform 47">
              <a:extLst>
                <a:ext uri="{FF2B5EF4-FFF2-40B4-BE49-F238E27FC236}">
                  <a16:creationId xmlns:a16="http://schemas.microsoft.com/office/drawing/2014/main" id="{F48960D6-08E1-4C4E-95F0-A26146D6C90B}"/>
                </a:ext>
              </a:extLst>
            </p:cNvPr>
            <p:cNvSpPr/>
            <p:nvPr/>
          </p:nvSpPr>
          <p:spPr bwMode="auto">
            <a:xfrm>
              <a:off x="8257589" y="4162847"/>
              <a:ext cx="1403644" cy="914400"/>
            </a:xfrm>
            <a:custGeom>
              <a:avLst/>
              <a:gdLst>
                <a:gd name="connsiteX0" fmla="*/ 679744 w 1403644"/>
                <a:gd name="connsiteY0" fmla="*/ 0 h 914400"/>
                <a:gd name="connsiteX1" fmla="*/ 995697 w 1403644"/>
                <a:gd name="connsiteY1" fmla="*/ 209428 h 914400"/>
                <a:gd name="connsiteX2" fmla="*/ 1003252 w 1403644"/>
                <a:gd name="connsiteY2" fmla="*/ 233766 h 914400"/>
                <a:gd name="connsiteX3" fmla="*/ 1008524 w 1403644"/>
                <a:gd name="connsiteY3" fmla="*/ 232551 h 914400"/>
                <a:gd name="connsiteX4" fmla="*/ 1060744 w 1403644"/>
                <a:gd name="connsiteY4" fmla="*/ 228600 h 914400"/>
                <a:gd name="connsiteX5" fmla="*/ 1403644 w 1403644"/>
                <a:gd name="connsiteY5" fmla="*/ 571500 h 914400"/>
                <a:gd name="connsiteX6" fmla="*/ 1060744 w 1403644"/>
                <a:gd name="connsiteY6" fmla="*/ 914400 h 914400"/>
                <a:gd name="connsiteX7" fmla="*/ 1022644 w 1403644"/>
                <a:gd name="connsiteY7" fmla="*/ 910559 h 914400"/>
                <a:gd name="connsiteX8" fmla="*/ 1022644 w 1403644"/>
                <a:gd name="connsiteY8" fmla="*/ 914400 h 914400"/>
                <a:gd name="connsiteX9" fmla="*/ 302160 w 1403644"/>
                <a:gd name="connsiteY9" fmla="*/ 914400 h 914400"/>
                <a:gd name="connsiteX10" fmla="*/ 260644 w 1403644"/>
                <a:gd name="connsiteY10" fmla="*/ 914400 h 914400"/>
                <a:gd name="connsiteX11" fmla="*/ 260644 w 1403644"/>
                <a:gd name="connsiteY11" fmla="*/ 910215 h 914400"/>
                <a:gd name="connsiteX12" fmla="*/ 241264 w 1403644"/>
                <a:gd name="connsiteY12" fmla="*/ 908261 h 914400"/>
                <a:gd name="connsiteX13" fmla="*/ 0 w 1403644"/>
                <a:gd name="connsiteY13" fmla="*/ 612240 h 914400"/>
                <a:gd name="connsiteX14" fmla="*/ 302160 w 1403644"/>
                <a:gd name="connsiteY14" fmla="*/ 310080 h 914400"/>
                <a:gd name="connsiteX15" fmla="*/ 339676 w 1403644"/>
                <a:gd name="connsiteY15" fmla="*/ 314806 h 914400"/>
                <a:gd name="connsiteX16" fmla="*/ 343811 w 1403644"/>
                <a:gd name="connsiteY16" fmla="*/ 273794 h 914400"/>
                <a:gd name="connsiteX17" fmla="*/ 679744 w 1403644"/>
                <a:gd name="connsiteY17"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03644" h="914400">
                  <a:moveTo>
                    <a:pt x="679744" y="0"/>
                  </a:moveTo>
                  <a:cubicBezTo>
                    <a:pt x="821778" y="0"/>
                    <a:pt x="943642" y="86356"/>
                    <a:pt x="995697" y="209428"/>
                  </a:cubicBezTo>
                  <a:lnTo>
                    <a:pt x="1003252" y="233766"/>
                  </a:lnTo>
                  <a:lnTo>
                    <a:pt x="1008524" y="232551"/>
                  </a:lnTo>
                  <a:cubicBezTo>
                    <a:pt x="1025551" y="229949"/>
                    <a:pt x="1042990" y="228600"/>
                    <a:pt x="1060744" y="228600"/>
                  </a:cubicBezTo>
                  <a:cubicBezTo>
                    <a:pt x="1250122" y="228600"/>
                    <a:pt x="1403644" y="382122"/>
                    <a:pt x="1403644" y="571500"/>
                  </a:cubicBezTo>
                  <a:cubicBezTo>
                    <a:pt x="1403644" y="760878"/>
                    <a:pt x="1250122" y="914400"/>
                    <a:pt x="1060744" y="914400"/>
                  </a:cubicBezTo>
                  <a:lnTo>
                    <a:pt x="1022644" y="910559"/>
                  </a:lnTo>
                  <a:lnTo>
                    <a:pt x="1022644" y="914400"/>
                  </a:lnTo>
                  <a:lnTo>
                    <a:pt x="302160" y="914400"/>
                  </a:lnTo>
                  <a:lnTo>
                    <a:pt x="260644" y="914400"/>
                  </a:lnTo>
                  <a:lnTo>
                    <a:pt x="260644" y="910215"/>
                  </a:lnTo>
                  <a:lnTo>
                    <a:pt x="241264" y="908261"/>
                  </a:lnTo>
                  <a:cubicBezTo>
                    <a:pt x="103575" y="880086"/>
                    <a:pt x="0" y="758258"/>
                    <a:pt x="0" y="612240"/>
                  </a:cubicBezTo>
                  <a:cubicBezTo>
                    <a:pt x="0" y="445362"/>
                    <a:pt x="135282" y="310080"/>
                    <a:pt x="302160" y="310080"/>
                  </a:cubicBezTo>
                  <a:lnTo>
                    <a:pt x="339676" y="314806"/>
                  </a:lnTo>
                  <a:lnTo>
                    <a:pt x="343811" y="273794"/>
                  </a:lnTo>
                  <a:cubicBezTo>
                    <a:pt x="375785" y="117540"/>
                    <a:pt x="514038" y="0"/>
                    <a:pt x="679744" y="0"/>
                  </a:cubicBezTo>
                  <a:close/>
                </a:path>
              </a:pathLst>
            </a:cu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pic>
          <p:nvPicPr>
            <p:cNvPr id="60" name="Picture 48">
              <a:extLst>
                <a:ext uri="{FF2B5EF4-FFF2-40B4-BE49-F238E27FC236}">
                  <a16:creationId xmlns:a16="http://schemas.microsoft.com/office/drawing/2014/main" id="{22F24AB1-3D8E-42F5-9B60-08FCCAA4374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647467" y="4338734"/>
              <a:ext cx="621720" cy="621720"/>
            </a:xfrm>
            <a:prstGeom prst="rect">
              <a:avLst/>
            </a:prstGeom>
          </p:spPr>
        </p:pic>
      </p:grpSp>
      <p:grpSp>
        <p:nvGrpSpPr>
          <p:cNvPr id="61" name="Group 37">
            <a:extLst>
              <a:ext uri="{FF2B5EF4-FFF2-40B4-BE49-F238E27FC236}">
                <a16:creationId xmlns:a16="http://schemas.microsoft.com/office/drawing/2014/main" id="{5E824F37-24FC-4439-A8E5-904A4E78BB4C}"/>
              </a:ext>
            </a:extLst>
          </p:cNvPr>
          <p:cNvGrpSpPr/>
          <p:nvPr/>
        </p:nvGrpSpPr>
        <p:grpSpPr>
          <a:xfrm>
            <a:off x="895198" y="3470336"/>
            <a:ext cx="240957" cy="610335"/>
            <a:chOff x="7738861" y="1285103"/>
            <a:chExt cx="321276" cy="813780"/>
          </a:xfrm>
        </p:grpSpPr>
        <p:sp>
          <p:nvSpPr>
            <p:cNvPr id="62" name="Delay 38">
              <a:extLst>
                <a:ext uri="{FF2B5EF4-FFF2-40B4-BE49-F238E27FC236}">
                  <a16:creationId xmlns:a16="http://schemas.microsoft.com/office/drawing/2014/main" id="{6B8265B6-C551-403C-849E-6539B3C4B2D7}"/>
                </a:ext>
              </a:extLst>
            </p:cNvPr>
            <p:cNvSpPr/>
            <p:nvPr/>
          </p:nvSpPr>
          <p:spPr bwMode="auto">
            <a:xfrm rot="16200000">
              <a:off x="7492609" y="1531355"/>
              <a:ext cx="813780" cy="321276"/>
            </a:xfrm>
            <a:prstGeom prst="flowChartDelay">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3" name="Picture 39">
              <a:extLst>
                <a:ext uri="{FF2B5EF4-FFF2-40B4-BE49-F238E27FC236}">
                  <a16:creationId xmlns:a16="http://schemas.microsoft.com/office/drawing/2014/main" id="{B2A0DEE4-BEAB-47C6-9355-15AAFF020C1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40051" y="1302724"/>
              <a:ext cx="320010" cy="796123"/>
            </a:xfrm>
            <a:prstGeom prst="rect">
              <a:avLst/>
            </a:prstGeom>
          </p:spPr>
        </p:pic>
      </p:grpSp>
      <p:grpSp>
        <p:nvGrpSpPr>
          <p:cNvPr id="67" name="Group 118">
            <a:extLst>
              <a:ext uri="{FF2B5EF4-FFF2-40B4-BE49-F238E27FC236}">
                <a16:creationId xmlns:a16="http://schemas.microsoft.com/office/drawing/2014/main" id="{370CB8FD-48C9-4EAA-A93E-CB9339655B40}"/>
              </a:ext>
            </a:extLst>
          </p:cNvPr>
          <p:cNvGrpSpPr/>
          <p:nvPr/>
        </p:nvGrpSpPr>
        <p:grpSpPr>
          <a:xfrm>
            <a:off x="3964426" y="1135379"/>
            <a:ext cx="570891" cy="570891"/>
            <a:chOff x="770473" y="1292757"/>
            <a:chExt cx="761188" cy="761188"/>
          </a:xfrm>
        </p:grpSpPr>
        <p:sp>
          <p:nvSpPr>
            <p:cNvPr id="68" name="Oval 119">
              <a:extLst>
                <a:ext uri="{FF2B5EF4-FFF2-40B4-BE49-F238E27FC236}">
                  <a16:creationId xmlns:a16="http://schemas.microsoft.com/office/drawing/2014/main" id="{57FF21F5-1958-4C3A-A74E-23CE7378D6D7}"/>
                </a:ext>
              </a:extLst>
            </p:cNvPr>
            <p:cNvSpPr/>
            <p:nvPr/>
          </p:nvSpPr>
          <p:spPr bwMode="auto">
            <a:xfrm>
              <a:off x="770473" y="1292757"/>
              <a:ext cx="761188" cy="761188"/>
            </a:xfrm>
            <a:prstGeom prst="ellipse">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69" name="Freeform 207">
              <a:extLst>
                <a:ext uri="{FF2B5EF4-FFF2-40B4-BE49-F238E27FC236}">
                  <a16:creationId xmlns:a16="http://schemas.microsoft.com/office/drawing/2014/main" id="{A4162121-41B3-41B7-9060-76CAF87F91B6}"/>
                </a:ext>
              </a:extLst>
            </p:cNvPr>
            <p:cNvSpPr/>
            <p:nvPr/>
          </p:nvSpPr>
          <p:spPr bwMode="auto">
            <a:xfrm>
              <a:off x="934526" y="1536831"/>
              <a:ext cx="426914" cy="255111"/>
            </a:xfrm>
            <a:custGeom>
              <a:avLst/>
              <a:gdLst>
                <a:gd name="connsiteX0" fmla="*/ 544835 w 824112"/>
                <a:gd name="connsiteY0" fmla="*/ 0 h 499865"/>
                <a:gd name="connsiteX1" fmla="*/ 696764 w 824112"/>
                <a:gd name="connsiteY1" fmla="*/ 151930 h 499865"/>
                <a:gd name="connsiteX2" fmla="*/ 688505 w 824112"/>
                <a:gd name="connsiteY2" fmla="*/ 192839 h 499865"/>
                <a:gd name="connsiteX3" fmla="*/ 730609 w 824112"/>
                <a:gd name="connsiteY3" fmla="*/ 201340 h 499865"/>
                <a:gd name="connsiteX4" fmla="*/ 824112 w 824112"/>
                <a:gd name="connsiteY4" fmla="*/ 342404 h 499865"/>
                <a:gd name="connsiteX5" fmla="*/ 730609 w 824112"/>
                <a:gd name="connsiteY5" fmla="*/ 483468 h 499865"/>
                <a:gd name="connsiteX6" fmla="*/ 686047 w 824112"/>
                <a:gd name="connsiteY6" fmla="*/ 492465 h 499865"/>
                <a:gd name="connsiteX7" fmla="*/ 686047 w 824112"/>
                <a:gd name="connsiteY7" fmla="*/ 499865 h 499865"/>
                <a:gd name="connsiteX8" fmla="*/ 150266 w 824112"/>
                <a:gd name="connsiteY8" fmla="*/ 499865 h 499865"/>
                <a:gd name="connsiteX9" fmla="*/ 150266 w 824112"/>
                <a:gd name="connsiteY9" fmla="*/ 494928 h 499865"/>
                <a:gd name="connsiteX10" fmla="*/ 93503 w 824112"/>
                <a:gd name="connsiteY10" fmla="*/ 483468 h 499865"/>
                <a:gd name="connsiteX11" fmla="*/ 0 w 824112"/>
                <a:gd name="connsiteY11" fmla="*/ 342404 h 499865"/>
                <a:gd name="connsiteX12" fmla="*/ 153095 w 824112"/>
                <a:gd name="connsiteY12" fmla="*/ 189309 h 499865"/>
                <a:gd name="connsiteX13" fmla="*/ 176525 w 824112"/>
                <a:gd name="connsiteY13" fmla="*/ 194039 h 499865"/>
                <a:gd name="connsiteX14" fmla="*/ 182779 w 824112"/>
                <a:gd name="connsiteY14" fmla="*/ 163059 h 499865"/>
                <a:gd name="connsiteX15" fmla="*/ 315615 w 824112"/>
                <a:gd name="connsiteY15" fmla="*/ 75009 h 499865"/>
                <a:gd name="connsiteX16" fmla="*/ 371731 w 824112"/>
                <a:gd name="connsiteY16" fmla="*/ 86338 h 499865"/>
                <a:gd name="connsiteX17" fmla="*/ 402025 w 824112"/>
                <a:gd name="connsiteY17" fmla="*/ 106763 h 499865"/>
                <a:gd name="connsiteX18" fmla="*/ 404846 w 824112"/>
                <a:gd name="connsiteY18" fmla="*/ 92792 h 499865"/>
                <a:gd name="connsiteX19" fmla="*/ 544835 w 824112"/>
                <a:gd name="connsiteY19" fmla="*/ 0 h 499865"/>
                <a:gd name="connsiteX0" fmla="*/ 544835 w 824112"/>
                <a:gd name="connsiteY0" fmla="*/ 0 h 499865"/>
                <a:gd name="connsiteX1" fmla="*/ 696764 w 824112"/>
                <a:gd name="connsiteY1" fmla="*/ 151930 h 499865"/>
                <a:gd name="connsiteX2" fmla="*/ 688505 w 824112"/>
                <a:gd name="connsiteY2" fmla="*/ 192839 h 499865"/>
                <a:gd name="connsiteX3" fmla="*/ 730609 w 824112"/>
                <a:gd name="connsiteY3" fmla="*/ 201340 h 499865"/>
                <a:gd name="connsiteX4" fmla="*/ 824112 w 824112"/>
                <a:gd name="connsiteY4" fmla="*/ 342404 h 499865"/>
                <a:gd name="connsiteX5" fmla="*/ 730609 w 824112"/>
                <a:gd name="connsiteY5" fmla="*/ 483468 h 499865"/>
                <a:gd name="connsiteX6" fmla="*/ 686047 w 824112"/>
                <a:gd name="connsiteY6" fmla="*/ 492465 h 499865"/>
                <a:gd name="connsiteX7" fmla="*/ 686047 w 824112"/>
                <a:gd name="connsiteY7" fmla="*/ 499865 h 499865"/>
                <a:gd name="connsiteX8" fmla="*/ 150266 w 824112"/>
                <a:gd name="connsiteY8" fmla="*/ 499865 h 499865"/>
                <a:gd name="connsiteX9" fmla="*/ 156616 w 824112"/>
                <a:gd name="connsiteY9" fmla="*/ 488578 h 499865"/>
                <a:gd name="connsiteX10" fmla="*/ 93503 w 824112"/>
                <a:gd name="connsiteY10" fmla="*/ 483468 h 499865"/>
                <a:gd name="connsiteX11" fmla="*/ 0 w 824112"/>
                <a:gd name="connsiteY11" fmla="*/ 342404 h 499865"/>
                <a:gd name="connsiteX12" fmla="*/ 153095 w 824112"/>
                <a:gd name="connsiteY12" fmla="*/ 189309 h 499865"/>
                <a:gd name="connsiteX13" fmla="*/ 176525 w 824112"/>
                <a:gd name="connsiteY13" fmla="*/ 194039 h 499865"/>
                <a:gd name="connsiteX14" fmla="*/ 182779 w 824112"/>
                <a:gd name="connsiteY14" fmla="*/ 163059 h 499865"/>
                <a:gd name="connsiteX15" fmla="*/ 315615 w 824112"/>
                <a:gd name="connsiteY15" fmla="*/ 75009 h 499865"/>
                <a:gd name="connsiteX16" fmla="*/ 371731 w 824112"/>
                <a:gd name="connsiteY16" fmla="*/ 86338 h 499865"/>
                <a:gd name="connsiteX17" fmla="*/ 402025 w 824112"/>
                <a:gd name="connsiteY17" fmla="*/ 106763 h 499865"/>
                <a:gd name="connsiteX18" fmla="*/ 404846 w 824112"/>
                <a:gd name="connsiteY18" fmla="*/ 92792 h 499865"/>
                <a:gd name="connsiteX19" fmla="*/ 544835 w 824112"/>
                <a:gd name="connsiteY19" fmla="*/ 0 h 499865"/>
                <a:gd name="connsiteX0" fmla="*/ 544835 w 824112"/>
                <a:gd name="connsiteY0" fmla="*/ 0 h 499865"/>
                <a:gd name="connsiteX1" fmla="*/ 696764 w 824112"/>
                <a:gd name="connsiteY1" fmla="*/ 151930 h 499865"/>
                <a:gd name="connsiteX2" fmla="*/ 688505 w 824112"/>
                <a:gd name="connsiteY2" fmla="*/ 192839 h 499865"/>
                <a:gd name="connsiteX3" fmla="*/ 730609 w 824112"/>
                <a:gd name="connsiteY3" fmla="*/ 201340 h 499865"/>
                <a:gd name="connsiteX4" fmla="*/ 824112 w 824112"/>
                <a:gd name="connsiteY4" fmla="*/ 342404 h 499865"/>
                <a:gd name="connsiteX5" fmla="*/ 730609 w 824112"/>
                <a:gd name="connsiteY5" fmla="*/ 483468 h 499865"/>
                <a:gd name="connsiteX6" fmla="*/ 686047 w 824112"/>
                <a:gd name="connsiteY6" fmla="*/ 492465 h 499865"/>
                <a:gd name="connsiteX7" fmla="*/ 686047 w 824112"/>
                <a:gd name="connsiteY7" fmla="*/ 490340 h 499865"/>
                <a:gd name="connsiteX8" fmla="*/ 150266 w 824112"/>
                <a:gd name="connsiteY8" fmla="*/ 499865 h 499865"/>
                <a:gd name="connsiteX9" fmla="*/ 156616 w 824112"/>
                <a:gd name="connsiteY9" fmla="*/ 488578 h 499865"/>
                <a:gd name="connsiteX10" fmla="*/ 93503 w 824112"/>
                <a:gd name="connsiteY10" fmla="*/ 483468 h 499865"/>
                <a:gd name="connsiteX11" fmla="*/ 0 w 824112"/>
                <a:gd name="connsiteY11" fmla="*/ 342404 h 499865"/>
                <a:gd name="connsiteX12" fmla="*/ 153095 w 824112"/>
                <a:gd name="connsiteY12" fmla="*/ 189309 h 499865"/>
                <a:gd name="connsiteX13" fmla="*/ 176525 w 824112"/>
                <a:gd name="connsiteY13" fmla="*/ 194039 h 499865"/>
                <a:gd name="connsiteX14" fmla="*/ 182779 w 824112"/>
                <a:gd name="connsiteY14" fmla="*/ 163059 h 499865"/>
                <a:gd name="connsiteX15" fmla="*/ 315615 w 824112"/>
                <a:gd name="connsiteY15" fmla="*/ 75009 h 499865"/>
                <a:gd name="connsiteX16" fmla="*/ 371731 w 824112"/>
                <a:gd name="connsiteY16" fmla="*/ 86338 h 499865"/>
                <a:gd name="connsiteX17" fmla="*/ 402025 w 824112"/>
                <a:gd name="connsiteY17" fmla="*/ 106763 h 499865"/>
                <a:gd name="connsiteX18" fmla="*/ 404846 w 824112"/>
                <a:gd name="connsiteY18" fmla="*/ 92792 h 499865"/>
                <a:gd name="connsiteX19" fmla="*/ 544835 w 824112"/>
                <a:gd name="connsiteY19" fmla="*/ 0 h 499865"/>
                <a:gd name="connsiteX0" fmla="*/ 544835 w 824112"/>
                <a:gd name="connsiteY0" fmla="*/ 0 h 492465"/>
                <a:gd name="connsiteX1" fmla="*/ 696764 w 824112"/>
                <a:gd name="connsiteY1" fmla="*/ 151930 h 492465"/>
                <a:gd name="connsiteX2" fmla="*/ 688505 w 824112"/>
                <a:gd name="connsiteY2" fmla="*/ 192839 h 492465"/>
                <a:gd name="connsiteX3" fmla="*/ 730609 w 824112"/>
                <a:gd name="connsiteY3" fmla="*/ 201340 h 492465"/>
                <a:gd name="connsiteX4" fmla="*/ 824112 w 824112"/>
                <a:gd name="connsiteY4" fmla="*/ 342404 h 492465"/>
                <a:gd name="connsiteX5" fmla="*/ 730609 w 824112"/>
                <a:gd name="connsiteY5" fmla="*/ 483468 h 492465"/>
                <a:gd name="connsiteX6" fmla="*/ 686047 w 824112"/>
                <a:gd name="connsiteY6" fmla="*/ 492465 h 492465"/>
                <a:gd name="connsiteX7" fmla="*/ 686047 w 824112"/>
                <a:gd name="connsiteY7" fmla="*/ 490340 h 492465"/>
                <a:gd name="connsiteX8" fmla="*/ 153441 w 824112"/>
                <a:gd name="connsiteY8" fmla="*/ 490340 h 492465"/>
                <a:gd name="connsiteX9" fmla="*/ 156616 w 824112"/>
                <a:gd name="connsiteY9" fmla="*/ 488578 h 492465"/>
                <a:gd name="connsiteX10" fmla="*/ 93503 w 824112"/>
                <a:gd name="connsiteY10" fmla="*/ 483468 h 492465"/>
                <a:gd name="connsiteX11" fmla="*/ 0 w 824112"/>
                <a:gd name="connsiteY11" fmla="*/ 342404 h 492465"/>
                <a:gd name="connsiteX12" fmla="*/ 153095 w 824112"/>
                <a:gd name="connsiteY12" fmla="*/ 189309 h 492465"/>
                <a:gd name="connsiteX13" fmla="*/ 176525 w 824112"/>
                <a:gd name="connsiteY13" fmla="*/ 194039 h 492465"/>
                <a:gd name="connsiteX14" fmla="*/ 182779 w 824112"/>
                <a:gd name="connsiteY14" fmla="*/ 163059 h 492465"/>
                <a:gd name="connsiteX15" fmla="*/ 315615 w 824112"/>
                <a:gd name="connsiteY15" fmla="*/ 75009 h 492465"/>
                <a:gd name="connsiteX16" fmla="*/ 371731 w 824112"/>
                <a:gd name="connsiteY16" fmla="*/ 86338 h 492465"/>
                <a:gd name="connsiteX17" fmla="*/ 402025 w 824112"/>
                <a:gd name="connsiteY17" fmla="*/ 106763 h 492465"/>
                <a:gd name="connsiteX18" fmla="*/ 404846 w 824112"/>
                <a:gd name="connsiteY18" fmla="*/ 92792 h 492465"/>
                <a:gd name="connsiteX19" fmla="*/ 544835 w 824112"/>
                <a:gd name="connsiteY19" fmla="*/ 0 h 492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4112" h="492465">
                  <a:moveTo>
                    <a:pt x="544835" y="0"/>
                  </a:moveTo>
                  <a:cubicBezTo>
                    <a:pt x="628743" y="0"/>
                    <a:pt x="696764" y="68021"/>
                    <a:pt x="696764" y="151930"/>
                  </a:cubicBezTo>
                  <a:lnTo>
                    <a:pt x="688505" y="192839"/>
                  </a:lnTo>
                  <a:lnTo>
                    <a:pt x="730609" y="201340"/>
                  </a:lnTo>
                  <a:cubicBezTo>
                    <a:pt x="785557" y="224581"/>
                    <a:pt x="824112" y="278990"/>
                    <a:pt x="824112" y="342404"/>
                  </a:cubicBezTo>
                  <a:cubicBezTo>
                    <a:pt x="824112" y="405818"/>
                    <a:pt x="785557" y="460227"/>
                    <a:pt x="730609" y="483468"/>
                  </a:cubicBezTo>
                  <a:lnTo>
                    <a:pt x="686047" y="492465"/>
                  </a:lnTo>
                  <a:lnTo>
                    <a:pt x="686047" y="490340"/>
                  </a:lnTo>
                  <a:lnTo>
                    <a:pt x="153441" y="490340"/>
                  </a:lnTo>
                  <a:lnTo>
                    <a:pt x="156616" y="488578"/>
                  </a:lnTo>
                  <a:cubicBezTo>
                    <a:pt x="137695" y="484758"/>
                    <a:pt x="112424" y="487288"/>
                    <a:pt x="93503" y="483468"/>
                  </a:cubicBezTo>
                  <a:cubicBezTo>
                    <a:pt x="38555" y="460227"/>
                    <a:pt x="0" y="405818"/>
                    <a:pt x="0" y="342404"/>
                  </a:cubicBezTo>
                  <a:cubicBezTo>
                    <a:pt x="0" y="257852"/>
                    <a:pt x="68543" y="189309"/>
                    <a:pt x="153095" y="189309"/>
                  </a:cubicBezTo>
                  <a:lnTo>
                    <a:pt x="176525" y="194039"/>
                  </a:lnTo>
                  <a:lnTo>
                    <a:pt x="182779" y="163059"/>
                  </a:lnTo>
                  <a:cubicBezTo>
                    <a:pt x="204665" y="111315"/>
                    <a:pt x="255900" y="75009"/>
                    <a:pt x="315615" y="75009"/>
                  </a:cubicBezTo>
                  <a:cubicBezTo>
                    <a:pt x="335520" y="75009"/>
                    <a:pt x="354483" y="79043"/>
                    <a:pt x="371731" y="86338"/>
                  </a:cubicBezTo>
                  <a:lnTo>
                    <a:pt x="402025" y="106763"/>
                  </a:lnTo>
                  <a:lnTo>
                    <a:pt x="404846" y="92792"/>
                  </a:lnTo>
                  <a:cubicBezTo>
                    <a:pt x="427910" y="38262"/>
                    <a:pt x="481904" y="0"/>
                    <a:pt x="544835" y="0"/>
                  </a:cubicBezTo>
                  <a:close/>
                </a:path>
              </a:pathLst>
            </a:custGeom>
            <a:solidFill>
              <a:schemeClr val="bg1"/>
            </a:solid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0" name="Group 56">
            <a:extLst>
              <a:ext uri="{FF2B5EF4-FFF2-40B4-BE49-F238E27FC236}">
                <a16:creationId xmlns:a16="http://schemas.microsoft.com/office/drawing/2014/main" id="{0D268176-467E-460D-9ED2-355AA4EAF6DB}"/>
              </a:ext>
            </a:extLst>
          </p:cNvPr>
          <p:cNvGrpSpPr/>
          <p:nvPr/>
        </p:nvGrpSpPr>
        <p:grpSpPr>
          <a:xfrm>
            <a:off x="1298364" y="3841914"/>
            <a:ext cx="349043" cy="548640"/>
            <a:chOff x="2648454" y="7269564"/>
            <a:chExt cx="465391" cy="731520"/>
          </a:xfrm>
        </p:grpSpPr>
        <p:sp>
          <p:nvSpPr>
            <p:cNvPr id="71" name="Rounded Rectangle 57">
              <a:extLst>
                <a:ext uri="{FF2B5EF4-FFF2-40B4-BE49-F238E27FC236}">
                  <a16:creationId xmlns:a16="http://schemas.microsoft.com/office/drawing/2014/main" id="{ADA20C8F-9A85-4248-A0F5-D4E16F39ABE5}"/>
                </a:ext>
              </a:extLst>
            </p:cNvPr>
            <p:cNvSpPr/>
            <p:nvPr/>
          </p:nvSpPr>
          <p:spPr bwMode="auto">
            <a:xfrm>
              <a:off x="2648454" y="7269564"/>
              <a:ext cx="465391" cy="731520"/>
            </a:xfrm>
            <a:prstGeom prst="roundRect">
              <a:avLst>
                <a:gd name="adj" fmla="val 5856"/>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72" name="Rounded Rectangle 59">
              <a:extLst>
                <a:ext uri="{FF2B5EF4-FFF2-40B4-BE49-F238E27FC236}">
                  <a16:creationId xmlns:a16="http://schemas.microsoft.com/office/drawing/2014/main" id="{13B186DA-5E91-4150-915F-3A24C475E5D4}"/>
                </a:ext>
              </a:extLst>
            </p:cNvPr>
            <p:cNvSpPr/>
            <p:nvPr/>
          </p:nvSpPr>
          <p:spPr bwMode="auto">
            <a:xfrm>
              <a:off x="2700165" y="7321288"/>
              <a:ext cx="361970" cy="517236"/>
            </a:xfrm>
            <a:prstGeom prst="roundRect">
              <a:avLst>
                <a:gd name="adj" fmla="val 5856"/>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73" name="Oval 60">
              <a:extLst>
                <a:ext uri="{FF2B5EF4-FFF2-40B4-BE49-F238E27FC236}">
                  <a16:creationId xmlns:a16="http://schemas.microsoft.com/office/drawing/2014/main" id="{3FEA46A9-061D-4D1C-AA17-1247E71094B2}"/>
                </a:ext>
              </a:extLst>
            </p:cNvPr>
            <p:cNvSpPr>
              <a:spLocks noChangeAspect="1"/>
            </p:cNvSpPr>
            <p:nvPr/>
          </p:nvSpPr>
          <p:spPr bwMode="auto">
            <a:xfrm>
              <a:off x="2835841" y="7879472"/>
              <a:ext cx="79782" cy="7980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b="1" err="1">
                <a:gradFill>
                  <a:gsLst>
                    <a:gs pos="0">
                      <a:srgbClr val="FFFFFF"/>
                    </a:gs>
                    <a:gs pos="100000">
                      <a:srgbClr val="FFFFFF"/>
                    </a:gs>
                  </a:gsLst>
                  <a:lin ang="5400000" scaled="0"/>
                </a:gradFill>
                <a:latin typeface="Segoe UI Semibold" charset="0"/>
                <a:ea typeface="Segoe UI Semibold" charset="0"/>
                <a:cs typeface="Segoe UI Semibold" charset="0"/>
              </a:endParaRPr>
            </a:p>
          </p:txBody>
        </p:sp>
        <p:grpSp>
          <p:nvGrpSpPr>
            <p:cNvPr id="74" name="Group 61">
              <a:extLst>
                <a:ext uri="{FF2B5EF4-FFF2-40B4-BE49-F238E27FC236}">
                  <a16:creationId xmlns:a16="http://schemas.microsoft.com/office/drawing/2014/main" id="{1218FFE9-FC92-4AEC-80F6-885AA965EFE0}"/>
                </a:ext>
              </a:extLst>
            </p:cNvPr>
            <p:cNvGrpSpPr/>
            <p:nvPr/>
          </p:nvGrpSpPr>
          <p:grpSpPr>
            <a:xfrm>
              <a:off x="2761313" y="7463048"/>
              <a:ext cx="239008" cy="219147"/>
              <a:chOff x="6068499" y="2966328"/>
              <a:chExt cx="652226" cy="597874"/>
            </a:xfrm>
            <a:solidFill>
              <a:schemeClr val="tx1"/>
            </a:solidFill>
          </p:grpSpPr>
          <p:sp>
            <p:nvSpPr>
              <p:cNvPr id="75" name="Parallelogram 7">
                <a:extLst>
                  <a:ext uri="{FF2B5EF4-FFF2-40B4-BE49-F238E27FC236}">
                    <a16:creationId xmlns:a16="http://schemas.microsoft.com/office/drawing/2014/main" id="{DC3B5242-C80A-4FC0-AC1C-3DD9B3ED2D5E}"/>
                  </a:ext>
                </a:extLst>
              </p:cNvPr>
              <p:cNvSpPr/>
              <p:nvPr/>
            </p:nvSpPr>
            <p:spPr bwMode="auto">
              <a:xfrm rot="20648248">
                <a:off x="6379764" y="3208455"/>
                <a:ext cx="340961" cy="349868"/>
              </a:xfrm>
              <a:custGeom>
                <a:avLst/>
                <a:gdLst>
                  <a:gd name="connsiteX0" fmla="*/ 0 w 490455"/>
                  <a:gd name="connsiteY0" fmla="*/ 533400 h 533400"/>
                  <a:gd name="connsiteX1" fmla="*/ 122614 w 490455"/>
                  <a:gd name="connsiteY1" fmla="*/ 0 h 533400"/>
                  <a:gd name="connsiteX2" fmla="*/ 490455 w 490455"/>
                  <a:gd name="connsiteY2" fmla="*/ 0 h 533400"/>
                  <a:gd name="connsiteX3" fmla="*/ 367841 w 490455"/>
                  <a:gd name="connsiteY3" fmla="*/ 533400 h 533400"/>
                  <a:gd name="connsiteX4" fmla="*/ 0 w 490455"/>
                  <a:gd name="connsiteY4" fmla="*/ 533400 h 533400"/>
                  <a:gd name="connsiteX0" fmla="*/ 0 w 446312"/>
                  <a:gd name="connsiteY0" fmla="*/ 598755 h 598755"/>
                  <a:gd name="connsiteX1" fmla="*/ 122614 w 446312"/>
                  <a:gd name="connsiteY1" fmla="*/ 65355 h 598755"/>
                  <a:gd name="connsiteX2" fmla="*/ 446312 w 446312"/>
                  <a:gd name="connsiteY2" fmla="*/ 0 h 598755"/>
                  <a:gd name="connsiteX3" fmla="*/ 367841 w 446312"/>
                  <a:gd name="connsiteY3" fmla="*/ 598755 h 598755"/>
                  <a:gd name="connsiteX4" fmla="*/ 0 w 446312"/>
                  <a:gd name="connsiteY4" fmla="*/ 598755 h 598755"/>
                  <a:gd name="connsiteX0" fmla="*/ 0 w 446312"/>
                  <a:gd name="connsiteY0" fmla="*/ 598755 h 602811"/>
                  <a:gd name="connsiteX1" fmla="*/ 122614 w 446312"/>
                  <a:gd name="connsiteY1" fmla="*/ 65355 h 602811"/>
                  <a:gd name="connsiteX2" fmla="*/ 446312 w 446312"/>
                  <a:gd name="connsiteY2" fmla="*/ 0 h 602811"/>
                  <a:gd name="connsiteX3" fmla="*/ 277570 w 446312"/>
                  <a:gd name="connsiteY3" fmla="*/ 602811 h 602811"/>
                  <a:gd name="connsiteX4" fmla="*/ 0 w 446312"/>
                  <a:gd name="connsiteY4" fmla="*/ 598755 h 602811"/>
                  <a:gd name="connsiteX0" fmla="*/ 0 w 474666"/>
                  <a:gd name="connsiteY0" fmla="*/ 593999 h 602811"/>
                  <a:gd name="connsiteX1" fmla="*/ 150968 w 474666"/>
                  <a:gd name="connsiteY1" fmla="*/ 65355 h 602811"/>
                  <a:gd name="connsiteX2" fmla="*/ 474666 w 474666"/>
                  <a:gd name="connsiteY2" fmla="*/ 0 h 602811"/>
                  <a:gd name="connsiteX3" fmla="*/ 305924 w 474666"/>
                  <a:gd name="connsiteY3" fmla="*/ 602811 h 602811"/>
                  <a:gd name="connsiteX4" fmla="*/ 0 w 474666"/>
                  <a:gd name="connsiteY4" fmla="*/ 593999 h 602811"/>
                  <a:gd name="connsiteX0" fmla="*/ 0 w 488551"/>
                  <a:gd name="connsiteY0" fmla="*/ 642865 h 642865"/>
                  <a:gd name="connsiteX1" fmla="*/ 164853 w 488551"/>
                  <a:gd name="connsiteY1" fmla="*/ 65355 h 642865"/>
                  <a:gd name="connsiteX2" fmla="*/ 488551 w 488551"/>
                  <a:gd name="connsiteY2" fmla="*/ 0 h 642865"/>
                  <a:gd name="connsiteX3" fmla="*/ 319809 w 488551"/>
                  <a:gd name="connsiteY3" fmla="*/ 602811 h 642865"/>
                  <a:gd name="connsiteX4" fmla="*/ 0 w 488551"/>
                  <a:gd name="connsiteY4" fmla="*/ 642865 h 642865"/>
                  <a:gd name="connsiteX0" fmla="*/ 0 w 439268"/>
                  <a:gd name="connsiteY0" fmla="*/ 644068 h 644069"/>
                  <a:gd name="connsiteX1" fmla="*/ 115570 w 439268"/>
                  <a:gd name="connsiteY1" fmla="*/ 65355 h 644069"/>
                  <a:gd name="connsiteX2" fmla="*/ 439268 w 439268"/>
                  <a:gd name="connsiteY2" fmla="*/ 0 h 644069"/>
                  <a:gd name="connsiteX3" fmla="*/ 270526 w 439268"/>
                  <a:gd name="connsiteY3" fmla="*/ 602811 h 644069"/>
                  <a:gd name="connsiteX4" fmla="*/ 0 w 439268"/>
                  <a:gd name="connsiteY4" fmla="*/ 644068 h 644069"/>
                  <a:gd name="connsiteX0" fmla="*/ 0 w 439268"/>
                  <a:gd name="connsiteY0" fmla="*/ 644068 h 644067"/>
                  <a:gd name="connsiteX1" fmla="*/ 115570 w 439268"/>
                  <a:gd name="connsiteY1" fmla="*/ 65355 h 644067"/>
                  <a:gd name="connsiteX2" fmla="*/ 439268 w 439268"/>
                  <a:gd name="connsiteY2" fmla="*/ 0 h 644067"/>
                  <a:gd name="connsiteX3" fmla="*/ 325916 w 439268"/>
                  <a:gd name="connsiteY3" fmla="*/ 606623 h 644067"/>
                  <a:gd name="connsiteX4" fmla="*/ 0 w 439268"/>
                  <a:gd name="connsiteY4" fmla="*/ 644068 h 644067"/>
                  <a:gd name="connsiteX0" fmla="*/ 0 w 455756"/>
                  <a:gd name="connsiteY0" fmla="*/ 731256 h 731256"/>
                  <a:gd name="connsiteX1" fmla="*/ 132058 w 455756"/>
                  <a:gd name="connsiteY1" fmla="*/ 65355 h 731256"/>
                  <a:gd name="connsiteX2" fmla="*/ 455756 w 455756"/>
                  <a:gd name="connsiteY2" fmla="*/ 0 h 731256"/>
                  <a:gd name="connsiteX3" fmla="*/ 342404 w 455756"/>
                  <a:gd name="connsiteY3" fmla="*/ 606623 h 731256"/>
                  <a:gd name="connsiteX4" fmla="*/ 0 w 455756"/>
                  <a:gd name="connsiteY4" fmla="*/ 731256 h 731256"/>
                  <a:gd name="connsiteX0" fmla="*/ 0 w 455756"/>
                  <a:gd name="connsiteY0" fmla="*/ 731256 h 731256"/>
                  <a:gd name="connsiteX1" fmla="*/ 121227 w 455756"/>
                  <a:gd name="connsiteY1" fmla="*/ 140078 h 731256"/>
                  <a:gd name="connsiteX2" fmla="*/ 455756 w 455756"/>
                  <a:gd name="connsiteY2" fmla="*/ 0 h 731256"/>
                  <a:gd name="connsiteX3" fmla="*/ 342404 w 455756"/>
                  <a:gd name="connsiteY3" fmla="*/ 606623 h 731256"/>
                  <a:gd name="connsiteX4" fmla="*/ 0 w 455756"/>
                  <a:gd name="connsiteY4" fmla="*/ 731256 h 731256"/>
                  <a:gd name="connsiteX0" fmla="*/ 0 w 455756"/>
                  <a:gd name="connsiteY0" fmla="*/ 731256 h 731256"/>
                  <a:gd name="connsiteX1" fmla="*/ 125533 w 455756"/>
                  <a:gd name="connsiteY1" fmla="*/ 82405 h 731256"/>
                  <a:gd name="connsiteX2" fmla="*/ 455756 w 455756"/>
                  <a:gd name="connsiteY2" fmla="*/ 0 h 731256"/>
                  <a:gd name="connsiteX3" fmla="*/ 342404 w 455756"/>
                  <a:gd name="connsiteY3" fmla="*/ 606623 h 731256"/>
                  <a:gd name="connsiteX4" fmla="*/ 0 w 455756"/>
                  <a:gd name="connsiteY4" fmla="*/ 731256 h 731256"/>
                  <a:gd name="connsiteX0" fmla="*/ 0 w 455756"/>
                  <a:gd name="connsiteY0" fmla="*/ 731256 h 731256"/>
                  <a:gd name="connsiteX1" fmla="*/ 91104 w 455756"/>
                  <a:gd name="connsiteY1" fmla="*/ 107380 h 731256"/>
                  <a:gd name="connsiteX2" fmla="*/ 455756 w 455756"/>
                  <a:gd name="connsiteY2" fmla="*/ 0 h 731256"/>
                  <a:gd name="connsiteX3" fmla="*/ 342404 w 455756"/>
                  <a:gd name="connsiteY3" fmla="*/ 606623 h 731256"/>
                  <a:gd name="connsiteX4" fmla="*/ 0 w 455756"/>
                  <a:gd name="connsiteY4" fmla="*/ 731256 h 731256"/>
                  <a:gd name="connsiteX0" fmla="*/ 0 w 485395"/>
                  <a:gd name="connsiteY0" fmla="*/ 748357 h 748358"/>
                  <a:gd name="connsiteX1" fmla="*/ 120743 w 485395"/>
                  <a:gd name="connsiteY1" fmla="*/ 107380 h 748358"/>
                  <a:gd name="connsiteX2" fmla="*/ 485395 w 485395"/>
                  <a:gd name="connsiteY2" fmla="*/ 0 h 748358"/>
                  <a:gd name="connsiteX3" fmla="*/ 372043 w 485395"/>
                  <a:gd name="connsiteY3" fmla="*/ 606623 h 748358"/>
                  <a:gd name="connsiteX4" fmla="*/ 0 w 485395"/>
                  <a:gd name="connsiteY4" fmla="*/ 748357 h 7483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395" h="748358">
                    <a:moveTo>
                      <a:pt x="0" y="748357"/>
                    </a:moveTo>
                    <a:lnTo>
                      <a:pt x="120743" y="107380"/>
                    </a:lnTo>
                    <a:lnTo>
                      <a:pt x="485395" y="0"/>
                    </a:lnTo>
                    <a:lnTo>
                      <a:pt x="372043" y="606623"/>
                    </a:lnTo>
                    <a:lnTo>
                      <a:pt x="0" y="748357"/>
                    </a:lnTo>
                    <a:close/>
                  </a:path>
                </a:pathLst>
              </a:custGeom>
              <a:grp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solidFill>
                    <a:sysClr val="windowText" lastClr="000000"/>
                  </a:solidFill>
                  <a:ea typeface="Segoe UI" pitchFamily="34" charset="0"/>
                  <a:cs typeface="Segoe UI" pitchFamily="34" charset="0"/>
                </a:endParaRPr>
              </a:p>
            </p:txBody>
          </p:sp>
          <p:sp>
            <p:nvSpPr>
              <p:cNvPr id="76" name="Diamond 63">
                <a:extLst>
                  <a:ext uri="{FF2B5EF4-FFF2-40B4-BE49-F238E27FC236}">
                    <a16:creationId xmlns:a16="http://schemas.microsoft.com/office/drawing/2014/main" id="{170D478E-788C-41D8-8082-D7286C60E223}"/>
                  </a:ext>
                </a:extLst>
              </p:cNvPr>
              <p:cNvSpPr/>
              <p:nvPr/>
            </p:nvSpPr>
            <p:spPr bwMode="auto">
              <a:xfrm>
                <a:off x="6152655" y="2966328"/>
                <a:ext cx="481734" cy="267630"/>
              </a:xfrm>
              <a:prstGeom prst="diamond">
                <a:avLst/>
              </a:prstGeom>
              <a:grp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solidFill>
                    <a:sysClr val="windowText" lastClr="000000"/>
                  </a:solidFill>
                  <a:ea typeface="Segoe UI" pitchFamily="34" charset="0"/>
                  <a:cs typeface="Segoe UI" pitchFamily="34" charset="0"/>
                </a:endParaRPr>
              </a:p>
            </p:txBody>
          </p:sp>
          <p:sp>
            <p:nvSpPr>
              <p:cNvPr id="77" name="Parallelogram 7">
                <a:extLst>
                  <a:ext uri="{FF2B5EF4-FFF2-40B4-BE49-F238E27FC236}">
                    <a16:creationId xmlns:a16="http://schemas.microsoft.com/office/drawing/2014/main" id="{9DC0F41E-858B-48C3-979C-DBB077B112F1}"/>
                  </a:ext>
                </a:extLst>
              </p:cNvPr>
              <p:cNvSpPr/>
              <p:nvPr/>
            </p:nvSpPr>
            <p:spPr bwMode="auto">
              <a:xfrm rot="951752" flipH="1">
                <a:off x="6068499" y="3214334"/>
                <a:ext cx="340961" cy="349868"/>
              </a:xfrm>
              <a:custGeom>
                <a:avLst/>
                <a:gdLst>
                  <a:gd name="connsiteX0" fmla="*/ 0 w 490455"/>
                  <a:gd name="connsiteY0" fmla="*/ 533400 h 533400"/>
                  <a:gd name="connsiteX1" fmla="*/ 122614 w 490455"/>
                  <a:gd name="connsiteY1" fmla="*/ 0 h 533400"/>
                  <a:gd name="connsiteX2" fmla="*/ 490455 w 490455"/>
                  <a:gd name="connsiteY2" fmla="*/ 0 h 533400"/>
                  <a:gd name="connsiteX3" fmla="*/ 367841 w 490455"/>
                  <a:gd name="connsiteY3" fmla="*/ 533400 h 533400"/>
                  <a:gd name="connsiteX4" fmla="*/ 0 w 490455"/>
                  <a:gd name="connsiteY4" fmla="*/ 533400 h 533400"/>
                  <a:gd name="connsiteX0" fmla="*/ 0 w 446312"/>
                  <a:gd name="connsiteY0" fmla="*/ 598755 h 598755"/>
                  <a:gd name="connsiteX1" fmla="*/ 122614 w 446312"/>
                  <a:gd name="connsiteY1" fmla="*/ 65355 h 598755"/>
                  <a:gd name="connsiteX2" fmla="*/ 446312 w 446312"/>
                  <a:gd name="connsiteY2" fmla="*/ 0 h 598755"/>
                  <a:gd name="connsiteX3" fmla="*/ 367841 w 446312"/>
                  <a:gd name="connsiteY3" fmla="*/ 598755 h 598755"/>
                  <a:gd name="connsiteX4" fmla="*/ 0 w 446312"/>
                  <a:gd name="connsiteY4" fmla="*/ 598755 h 598755"/>
                  <a:gd name="connsiteX0" fmla="*/ 0 w 446312"/>
                  <a:gd name="connsiteY0" fmla="*/ 598755 h 602811"/>
                  <a:gd name="connsiteX1" fmla="*/ 122614 w 446312"/>
                  <a:gd name="connsiteY1" fmla="*/ 65355 h 602811"/>
                  <a:gd name="connsiteX2" fmla="*/ 446312 w 446312"/>
                  <a:gd name="connsiteY2" fmla="*/ 0 h 602811"/>
                  <a:gd name="connsiteX3" fmla="*/ 277570 w 446312"/>
                  <a:gd name="connsiteY3" fmla="*/ 602811 h 602811"/>
                  <a:gd name="connsiteX4" fmla="*/ 0 w 446312"/>
                  <a:gd name="connsiteY4" fmla="*/ 598755 h 602811"/>
                  <a:gd name="connsiteX0" fmla="*/ 0 w 474666"/>
                  <a:gd name="connsiteY0" fmla="*/ 593999 h 602811"/>
                  <a:gd name="connsiteX1" fmla="*/ 150968 w 474666"/>
                  <a:gd name="connsiteY1" fmla="*/ 65355 h 602811"/>
                  <a:gd name="connsiteX2" fmla="*/ 474666 w 474666"/>
                  <a:gd name="connsiteY2" fmla="*/ 0 h 602811"/>
                  <a:gd name="connsiteX3" fmla="*/ 305924 w 474666"/>
                  <a:gd name="connsiteY3" fmla="*/ 602811 h 602811"/>
                  <a:gd name="connsiteX4" fmla="*/ 0 w 474666"/>
                  <a:gd name="connsiteY4" fmla="*/ 593999 h 602811"/>
                  <a:gd name="connsiteX0" fmla="*/ 0 w 488551"/>
                  <a:gd name="connsiteY0" fmla="*/ 642865 h 642865"/>
                  <a:gd name="connsiteX1" fmla="*/ 164853 w 488551"/>
                  <a:gd name="connsiteY1" fmla="*/ 65355 h 642865"/>
                  <a:gd name="connsiteX2" fmla="*/ 488551 w 488551"/>
                  <a:gd name="connsiteY2" fmla="*/ 0 h 642865"/>
                  <a:gd name="connsiteX3" fmla="*/ 319809 w 488551"/>
                  <a:gd name="connsiteY3" fmla="*/ 602811 h 642865"/>
                  <a:gd name="connsiteX4" fmla="*/ 0 w 488551"/>
                  <a:gd name="connsiteY4" fmla="*/ 642865 h 642865"/>
                  <a:gd name="connsiteX0" fmla="*/ 0 w 439268"/>
                  <a:gd name="connsiteY0" fmla="*/ 644068 h 644069"/>
                  <a:gd name="connsiteX1" fmla="*/ 115570 w 439268"/>
                  <a:gd name="connsiteY1" fmla="*/ 65355 h 644069"/>
                  <a:gd name="connsiteX2" fmla="*/ 439268 w 439268"/>
                  <a:gd name="connsiteY2" fmla="*/ 0 h 644069"/>
                  <a:gd name="connsiteX3" fmla="*/ 270526 w 439268"/>
                  <a:gd name="connsiteY3" fmla="*/ 602811 h 644069"/>
                  <a:gd name="connsiteX4" fmla="*/ 0 w 439268"/>
                  <a:gd name="connsiteY4" fmla="*/ 644068 h 644069"/>
                  <a:gd name="connsiteX0" fmla="*/ 0 w 439268"/>
                  <a:gd name="connsiteY0" fmla="*/ 644068 h 644067"/>
                  <a:gd name="connsiteX1" fmla="*/ 115570 w 439268"/>
                  <a:gd name="connsiteY1" fmla="*/ 65355 h 644067"/>
                  <a:gd name="connsiteX2" fmla="*/ 439268 w 439268"/>
                  <a:gd name="connsiteY2" fmla="*/ 0 h 644067"/>
                  <a:gd name="connsiteX3" fmla="*/ 325916 w 439268"/>
                  <a:gd name="connsiteY3" fmla="*/ 606623 h 644067"/>
                  <a:gd name="connsiteX4" fmla="*/ 0 w 439268"/>
                  <a:gd name="connsiteY4" fmla="*/ 644068 h 644067"/>
                  <a:gd name="connsiteX0" fmla="*/ 0 w 455756"/>
                  <a:gd name="connsiteY0" fmla="*/ 731256 h 731256"/>
                  <a:gd name="connsiteX1" fmla="*/ 132058 w 455756"/>
                  <a:gd name="connsiteY1" fmla="*/ 65355 h 731256"/>
                  <a:gd name="connsiteX2" fmla="*/ 455756 w 455756"/>
                  <a:gd name="connsiteY2" fmla="*/ 0 h 731256"/>
                  <a:gd name="connsiteX3" fmla="*/ 342404 w 455756"/>
                  <a:gd name="connsiteY3" fmla="*/ 606623 h 731256"/>
                  <a:gd name="connsiteX4" fmla="*/ 0 w 455756"/>
                  <a:gd name="connsiteY4" fmla="*/ 731256 h 731256"/>
                  <a:gd name="connsiteX0" fmla="*/ 0 w 455756"/>
                  <a:gd name="connsiteY0" fmla="*/ 731256 h 731256"/>
                  <a:gd name="connsiteX1" fmla="*/ 121227 w 455756"/>
                  <a:gd name="connsiteY1" fmla="*/ 140078 h 731256"/>
                  <a:gd name="connsiteX2" fmla="*/ 455756 w 455756"/>
                  <a:gd name="connsiteY2" fmla="*/ 0 h 731256"/>
                  <a:gd name="connsiteX3" fmla="*/ 342404 w 455756"/>
                  <a:gd name="connsiteY3" fmla="*/ 606623 h 731256"/>
                  <a:gd name="connsiteX4" fmla="*/ 0 w 455756"/>
                  <a:gd name="connsiteY4" fmla="*/ 731256 h 731256"/>
                  <a:gd name="connsiteX0" fmla="*/ 0 w 455756"/>
                  <a:gd name="connsiteY0" fmla="*/ 731256 h 731256"/>
                  <a:gd name="connsiteX1" fmla="*/ 125533 w 455756"/>
                  <a:gd name="connsiteY1" fmla="*/ 82405 h 731256"/>
                  <a:gd name="connsiteX2" fmla="*/ 455756 w 455756"/>
                  <a:gd name="connsiteY2" fmla="*/ 0 h 731256"/>
                  <a:gd name="connsiteX3" fmla="*/ 342404 w 455756"/>
                  <a:gd name="connsiteY3" fmla="*/ 606623 h 731256"/>
                  <a:gd name="connsiteX4" fmla="*/ 0 w 455756"/>
                  <a:gd name="connsiteY4" fmla="*/ 731256 h 731256"/>
                  <a:gd name="connsiteX0" fmla="*/ 0 w 455756"/>
                  <a:gd name="connsiteY0" fmla="*/ 731256 h 731256"/>
                  <a:gd name="connsiteX1" fmla="*/ 91104 w 455756"/>
                  <a:gd name="connsiteY1" fmla="*/ 107380 h 731256"/>
                  <a:gd name="connsiteX2" fmla="*/ 455756 w 455756"/>
                  <a:gd name="connsiteY2" fmla="*/ 0 h 731256"/>
                  <a:gd name="connsiteX3" fmla="*/ 342404 w 455756"/>
                  <a:gd name="connsiteY3" fmla="*/ 606623 h 731256"/>
                  <a:gd name="connsiteX4" fmla="*/ 0 w 455756"/>
                  <a:gd name="connsiteY4" fmla="*/ 731256 h 731256"/>
                  <a:gd name="connsiteX0" fmla="*/ 0 w 485395"/>
                  <a:gd name="connsiteY0" fmla="*/ 748357 h 748358"/>
                  <a:gd name="connsiteX1" fmla="*/ 120743 w 485395"/>
                  <a:gd name="connsiteY1" fmla="*/ 107380 h 748358"/>
                  <a:gd name="connsiteX2" fmla="*/ 485395 w 485395"/>
                  <a:gd name="connsiteY2" fmla="*/ 0 h 748358"/>
                  <a:gd name="connsiteX3" fmla="*/ 372043 w 485395"/>
                  <a:gd name="connsiteY3" fmla="*/ 606623 h 748358"/>
                  <a:gd name="connsiteX4" fmla="*/ 0 w 485395"/>
                  <a:gd name="connsiteY4" fmla="*/ 748357 h 7483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395" h="748358">
                    <a:moveTo>
                      <a:pt x="0" y="748357"/>
                    </a:moveTo>
                    <a:lnTo>
                      <a:pt x="120743" y="107380"/>
                    </a:lnTo>
                    <a:lnTo>
                      <a:pt x="485395" y="0"/>
                    </a:lnTo>
                    <a:lnTo>
                      <a:pt x="372043" y="606623"/>
                    </a:lnTo>
                    <a:lnTo>
                      <a:pt x="0" y="748357"/>
                    </a:lnTo>
                    <a:close/>
                  </a:path>
                </a:pathLst>
              </a:custGeom>
              <a:grp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solidFill>
                    <a:sysClr val="windowText" lastClr="000000"/>
                  </a:solidFill>
                  <a:ea typeface="Segoe UI" pitchFamily="34" charset="0"/>
                  <a:cs typeface="Segoe UI" pitchFamily="34" charset="0"/>
                </a:endParaRPr>
              </a:p>
            </p:txBody>
          </p:sp>
        </p:grpSp>
      </p:grpSp>
      <mc:AlternateContent xmlns:mc="http://schemas.openxmlformats.org/markup-compatibility/2006">
        <mc:Choice xmlns:p14="http://schemas.microsoft.com/office/powerpoint/2010/main" Requires="p14">
          <p:contentPart p14:bwMode="auto" r:id="rId6">
            <p14:nvContentPartPr>
              <p14:cNvPr id="52" name="Ink 51">
                <a:extLst>
                  <a:ext uri="{FF2B5EF4-FFF2-40B4-BE49-F238E27FC236}">
                    <a16:creationId xmlns:a16="http://schemas.microsoft.com/office/drawing/2014/main" id="{FCB47C21-21AC-435E-A507-354E2A85DE8D}"/>
                  </a:ext>
                </a:extLst>
              </p14:cNvPr>
              <p14:cNvContentPartPr/>
              <p14:nvPr/>
            </p14:nvContentPartPr>
            <p14:xfrm>
              <a:off x="1500851" y="1650358"/>
              <a:ext cx="2622840" cy="2041920"/>
            </p14:xfrm>
          </p:contentPart>
        </mc:Choice>
        <mc:Fallback>
          <p:pic>
            <p:nvPicPr>
              <p:cNvPr id="52" name="Ink 51">
                <a:extLst>
                  <a:ext uri="{FF2B5EF4-FFF2-40B4-BE49-F238E27FC236}">
                    <a16:creationId xmlns:a16="http://schemas.microsoft.com/office/drawing/2014/main" id="{FCB47C21-21AC-435E-A507-354E2A85DE8D}"/>
                  </a:ext>
                </a:extLst>
              </p:cNvPr>
              <p:cNvPicPr/>
              <p:nvPr/>
            </p:nvPicPr>
            <p:blipFill>
              <a:blip r:embed="rId7"/>
              <a:stretch>
                <a:fillRect/>
              </a:stretch>
            </p:blipFill>
            <p:spPr>
              <a:xfrm>
                <a:off x="1495091" y="1644598"/>
                <a:ext cx="2634719" cy="2053440"/>
              </a:xfrm>
              <a:prstGeom prst="rect">
                <a:avLst/>
              </a:prstGeom>
            </p:spPr>
          </p:pic>
        </mc:Fallback>
      </mc:AlternateContent>
      <p:grpSp>
        <p:nvGrpSpPr>
          <p:cNvPr id="84" name="Group 175">
            <a:extLst>
              <a:ext uri="{FF2B5EF4-FFF2-40B4-BE49-F238E27FC236}">
                <a16:creationId xmlns:a16="http://schemas.microsoft.com/office/drawing/2014/main" id="{098B5D36-CF2A-4666-99AE-26152F30A5AC}"/>
              </a:ext>
            </a:extLst>
          </p:cNvPr>
          <p:cNvGrpSpPr/>
          <p:nvPr>
            <p:custDataLst>
              <p:custData r:id="rId2"/>
            </p:custDataLst>
          </p:nvPr>
        </p:nvGrpSpPr>
        <p:grpSpPr>
          <a:xfrm>
            <a:off x="3913969" y="1650358"/>
            <a:ext cx="445529" cy="445527"/>
            <a:chOff x="1577570" y="4816796"/>
            <a:chExt cx="594039" cy="594036"/>
          </a:xfrm>
        </p:grpSpPr>
        <p:sp>
          <p:nvSpPr>
            <p:cNvPr id="85" name="Regular Pentagon 37">
              <a:extLst>
                <a:ext uri="{FF2B5EF4-FFF2-40B4-BE49-F238E27FC236}">
                  <a16:creationId xmlns:a16="http://schemas.microsoft.com/office/drawing/2014/main" id="{6F0E25EC-7A16-4CF7-B53E-3FC27ED274BD}"/>
                </a:ext>
              </a:extLst>
            </p:cNvPr>
            <p:cNvSpPr/>
            <p:nvPr/>
          </p:nvSpPr>
          <p:spPr bwMode="auto">
            <a:xfrm>
              <a:off x="1577570" y="4816796"/>
              <a:ext cx="594039" cy="594036"/>
            </a:xfrm>
            <a:prstGeom prst="pentagon">
              <a:avLst/>
            </a:prstGeom>
            <a:solidFill>
              <a:schemeClr val="bg1"/>
            </a:solid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86" name="Freeform 165">
              <a:extLst>
                <a:ext uri="{FF2B5EF4-FFF2-40B4-BE49-F238E27FC236}">
                  <a16:creationId xmlns:a16="http://schemas.microsoft.com/office/drawing/2014/main" id="{51FB9A96-1A31-42D8-BC5F-5030873DBE35}"/>
                </a:ext>
              </a:extLst>
            </p:cNvPr>
            <p:cNvSpPr/>
            <p:nvPr/>
          </p:nvSpPr>
          <p:spPr bwMode="auto">
            <a:xfrm>
              <a:off x="1767646" y="5101599"/>
              <a:ext cx="200196" cy="119631"/>
            </a:xfrm>
            <a:custGeom>
              <a:avLst/>
              <a:gdLst>
                <a:gd name="connsiteX0" fmla="*/ 544835 w 824112"/>
                <a:gd name="connsiteY0" fmla="*/ 0 h 499865"/>
                <a:gd name="connsiteX1" fmla="*/ 696764 w 824112"/>
                <a:gd name="connsiteY1" fmla="*/ 151930 h 499865"/>
                <a:gd name="connsiteX2" fmla="*/ 688505 w 824112"/>
                <a:gd name="connsiteY2" fmla="*/ 192839 h 499865"/>
                <a:gd name="connsiteX3" fmla="*/ 730609 w 824112"/>
                <a:gd name="connsiteY3" fmla="*/ 201340 h 499865"/>
                <a:gd name="connsiteX4" fmla="*/ 824112 w 824112"/>
                <a:gd name="connsiteY4" fmla="*/ 342404 h 499865"/>
                <a:gd name="connsiteX5" fmla="*/ 730609 w 824112"/>
                <a:gd name="connsiteY5" fmla="*/ 483468 h 499865"/>
                <a:gd name="connsiteX6" fmla="*/ 686047 w 824112"/>
                <a:gd name="connsiteY6" fmla="*/ 492465 h 499865"/>
                <a:gd name="connsiteX7" fmla="*/ 686047 w 824112"/>
                <a:gd name="connsiteY7" fmla="*/ 499865 h 499865"/>
                <a:gd name="connsiteX8" fmla="*/ 150266 w 824112"/>
                <a:gd name="connsiteY8" fmla="*/ 499865 h 499865"/>
                <a:gd name="connsiteX9" fmla="*/ 150266 w 824112"/>
                <a:gd name="connsiteY9" fmla="*/ 494928 h 499865"/>
                <a:gd name="connsiteX10" fmla="*/ 93503 w 824112"/>
                <a:gd name="connsiteY10" fmla="*/ 483468 h 499865"/>
                <a:gd name="connsiteX11" fmla="*/ 0 w 824112"/>
                <a:gd name="connsiteY11" fmla="*/ 342404 h 499865"/>
                <a:gd name="connsiteX12" fmla="*/ 153095 w 824112"/>
                <a:gd name="connsiteY12" fmla="*/ 189309 h 499865"/>
                <a:gd name="connsiteX13" fmla="*/ 176525 w 824112"/>
                <a:gd name="connsiteY13" fmla="*/ 194039 h 499865"/>
                <a:gd name="connsiteX14" fmla="*/ 182779 w 824112"/>
                <a:gd name="connsiteY14" fmla="*/ 163059 h 499865"/>
                <a:gd name="connsiteX15" fmla="*/ 315615 w 824112"/>
                <a:gd name="connsiteY15" fmla="*/ 75009 h 499865"/>
                <a:gd name="connsiteX16" fmla="*/ 371731 w 824112"/>
                <a:gd name="connsiteY16" fmla="*/ 86338 h 499865"/>
                <a:gd name="connsiteX17" fmla="*/ 402025 w 824112"/>
                <a:gd name="connsiteY17" fmla="*/ 106763 h 499865"/>
                <a:gd name="connsiteX18" fmla="*/ 404846 w 824112"/>
                <a:gd name="connsiteY18" fmla="*/ 92792 h 499865"/>
                <a:gd name="connsiteX19" fmla="*/ 544835 w 824112"/>
                <a:gd name="connsiteY19" fmla="*/ 0 h 499865"/>
                <a:gd name="connsiteX0" fmla="*/ 544835 w 824112"/>
                <a:gd name="connsiteY0" fmla="*/ 0 h 499865"/>
                <a:gd name="connsiteX1" fmla="*/ 696764 w 824112"/>
                <a:gd name="connsiteY1" fmla="*/ 151930 h 499865"/>
                <a:gd name="connsiteX2" fmla="*/ 688505 w 824112"/>
                <a:gd name="connsiteY2" fmla="*/ 192839 h 499865"/>
                <a:gd name="connsiteX3" fmla="*/ 730609 w 824112"/>
                <a:gd name="connsiteY3" fmla="*/ 201340 h 499865"/>
                <a:gd name="connsiteX4" fmla="*/ 824112 w 824112"/>
                <a:gd name="connsiteY4" fmla="*/ 342404 h 499865"/>
                <a:gd name="connsiteX5" fmla="*/ 730609 w 824112"/>
                <a:gd name="connsiteY5" fmla="*/ 483468 h 499865"/>
                <a:gd name="connsiteX6" fmla="*/ 686047 w 824112"/>
                <a:gd name="connsiteY6" fmla="*/ 492465 h 499865"/>
                <a:gd name="connsiteX7" fmla="*/ 686047 w 824112"/>
                <a:gd name="connsiteY7" fmla="*/ 499865 h 499865"/>
                <a:gd name="connsiteX8" fmla="*/ 150266 w 824112"/>
                <a:gd name="connsiteY8" fmla="*/ 499865 h 499865"/>
                <a:gd name="connsiteX9" fmla="*/ 156616 w 824112"/>
                <a:gd name="connsiteY9" fmla="*/ 488578 h 499865"/>
                <a:gd name="connsiteX10" fmla="*/ 93503 w 824112"/>
                <a:gd name="connsiteY10" fmla="*/ 483468 h 499865"/>
                <a:gd name="connsiteX11" fmla="*/ 0 w 824112"/>
                <a:gd name="connsiteY11" fmla="*/ 342404 h 499865"/>
                <a:gd name="connsiteX12" fmla="*/ 153095 w 824112"/>
                <a:gd name="connsiteY12" fmla="*/ 189309 h 499865"/>
                <a:gd name="connsiteX13" fmla="*/ 176525 w 824112"/>
                <a:gd name="connsiteY13" fmla="*/ 194039 h 499865"/>
                <a:gd name="connsiteX14" fmla="*/ 182779 w 824112"/>
                <a:gd name="connsiteY14" fmla="*/ 163059 h 499865"/>
                <a:gd name="connsiteX15" fmla="*/ 315615 w 824112"/>
                <a:gd name="connsiteY15" fmla="*/ 75009 h 499865"/>
                <a:gd name="connsiteX16" fmla="*/ 371731 w 824112"/>
                <a:gd name="connsiteY16" fmla="*/ 86338 h 499865"/>
                <a:gd name="connsiteX17" fmla="*/ 402025 w 824112"/>
                <a:gd name="connsiteY17" fmla="*/ 106763 h 499865"/>
                <a:gd name="connsiteX18" fmla="*/ 404846 w 824112"/>
                <a:gd name="connsiteY18" fmla="*/ 92792 h 499865"/>
                <a:gd name="connsiteX19" fmla="*/ 544835 w 824112"/>
                <a:gd name="connsiteY19" fmla="*/ 0 h 499865"/>
                <a:gd name="connsiteX0" fmla="*/ 544835 w 824112"/>
                <a:gd name="connsiteY0" fmla="*/ 0 h 499865"/>
                <a:gd name="connsiteX1" fmla="*/ 696764 w 824112"/>
                <a:gd name="connsiteY1" fmla="*/ 151930 h 499865"/>
                <a:gd name="connsiteX2" fmla="*/ 688505 w 824112"/>
                <a:gd name="connsiteY2" fmla="*/ 192839 h 499865"/>
                <a:gd name="connsiteX3" fmla="*/ 730609 w 824112"/>
                <a:gd name="connsiteY3" fmla="*/ 201340 h 499865"/>
                <a:gd name="connsiteX4" fmla="*/ 824112 w 824112"/>
                <a:gd name="connsiteY4" fmla="*/ 342404 h 499865"/>
                <a:gd name="connsiteX5" fmla="*/ 730609 w 824112"/>
                <a:gd name="connsiteY5" fmla="*/ 483468 h 499865"/>
                <a:gd name="connsiteX6" fmla="*/ 686047 w 824112"/>
                <a:gd name="connsiteY6" fmla="*/ 492465 h 499865"/>
                <a:gd name="connsiteX7" fmla="*/ 686047 w 824112"/>
                <a:gd name="connsiteY7" fmla="*/ 490340 h 499865"/>
                <a:gd name="connsiteX8" fmla="*/ 150266 w 824112"/>
                <a:gd name="connsiteY8" fmla="*/ 499865 h 499865"/>
                <a:gd name="connsiteX9" fmla="*/ 156616 w 824112"/>
                <a:gd name="connsiteY9" fmla="*/ 488578 h 499865"/>
                <a:gd name="connsiteX10" fmla="*/ 93503 w 824112"/>
                <a:gd name="connsiteY10" fmla="*/ 483468 h 499865"/>
                <a:gd name="connsiteX11" fmla="*/ 0 w 824112"/>
                <a:gd name="connsiteY11" fmla="*/ 342404 h 499865"/>
                <a:gd name="connsiteX12" fmla="*/ 153095 w 824112"/>
                <a:gd name="connsiteY12" fmla="*/ 189309 h 499865"/>
                <a:gd name="connsiteX13" fmla="*/ 176525 w 824112"/>
                <a:gd name="connsiteY13" fmla="*/ 194039 h 499865"/>
                <a:gd name="connsiteX14" fmla="*/ 182779 w 824112"/>
                <a:gd name="connsiteY14" fmla="*/ 163059 h 499865"/>
                <a:gd name="connsiteX15" fmla="*/ 315615 w 824112"/>
                <a:gd name="connsiteY15" fmla="*/ 75009 h 499865"/>
                <a:gd name="connsiteX16" fmla="*/ 371731 w 824112"/>
                <a:gd name="connsiteY16" fmla="*/ 86338 h 499865"/>
                <a:gd name="connsiteX17" fmla="*/ 402025 w 824112"/>
                <a:gd name="connsiteY17" fmla="*/ 106763 h 499865"/>
                <a:gd name="connsiteX18" fmla="*/ 404846 w 824112"/>
                <a:gd name="connsiteY18" fmla="*/ 92792 h 499865"/>
                <a:gd name="connsiteX19" fmla="*/ 544835 w 824112"/>
                <a:gd name="connsiteY19" fmla="*/ 0 h 499865"/>
                <a:gd name="connsiteX0" fmla="*/ 544835 w 824112"/>
                <a:gd name="connsiteY0" fmla="*/ 0 h 492465"/>
                <a:gd name="connsiteX1" fmla="*/ 696764 w 824112"/>
                <a:gd name="connsiteY1" fmla="*/ 151930 h 492465"/>
                <a:gd name="connsiteX2" fmla="*/ 688505 w 824112"/>
                <a:gd name="connsiteY2" fmla="*/ 192839 h 492465"/>
                <a:gd name="connsiteX3" fmla="*/ 730609 w 824112"/>
                <a:gd name="connsiteY3" fmla="*/ 201340 h 492465"/>
                <a:gd name="connsiteX4" fmla="*/ 824112 w 824112"/>
                <a:gd name="connsiteY4" fmla="*/ 342404 h 492465"/>
                <a:gd name="connsiteX5" fmla="*/ 730609 w 824112"/>
                <a:gd name="connsiteY5" fmla="*/ 483468 h 492465"/>
                <a:gd name="connsiteX6" fmla="*/ 686047 w 824112"/>
                <a:gd name="connsiteY6" fmla="*/ 492465 h 492465"/>
                <a:gd name="connsiteX7" fmla="*/ 686047 w 824112"/>
                <a:gd name="connsiteY7" fmla="*/ 490340 h 492465"/>
                <a:gd name="connsiteX8" fmla="*/ 153441 w 824112"/>
                <a:gd name="connsiteY8" fmla="*/ 490340 h 492465"/>
                <a:gd name="connsiteX9" fmla="*/ 156616 w 824112"/>
                <a:gd name="connsiteY9" fmla="*/ 488578 h 492465"/>
                <a:gd name="connsiteX10" fmla="*/ 93503 w 824112"/>
                <a:gd name="connsiteY10" fmla="*/ 483468 h 492465"/>
                <a:gd name="connsiteX11" fmla="*/ 0 w 824112"/>
                <a:gd name="connsiteY11" fmla="*/ 342404 h 492465"/>
                <a:gd name="connsiteX12" fmla="*/ 153095 w 824112"/>
                <a:gd name="connsiteY12" fmla="*/ 189309 h 492465"/>
                <a:gd name="connsiteX13" fmla="*/ 176525 w 824112"/>
                <a:gd name="connsiteY13" fmla="*/ 194039 h 492465"/>
                <a:gd name="connsiteX14" fmla="*/ 182779 w 824112"/>
                <a:gd name="connsiteY14" fmla="*/ 163059 h 492465"/>
                <a:gd name="connsiteX15" fmla="*/ 315615 w 824112"/>
                <a:gd name="connsiteY15" fmla="*/ 75009 h 492465"/>
                <a:gd name="connsiteX16" fmla="*/ 371731 w 824112"/>
                <a:gd name="connsiteY16" fmla="*/ 86338 h 492465"/>
                <a:gd name="connsiteX17" fmla="*/ 402025 w 824112"/>
                <a:gd name="connsiteY17" fmla="*/ 106763 h 492465"/>
                <a:gd name="connsiteX18" fmla="*/ 404846 w 824112"/>
                <a:gd name="connsiteY18" fmla="*/ 92792 h 492465"/>
                <a:gd name="connsiteX19" fmla="*/ 544835 w 824112"/>
                <a:gd name="connsiteY19" fmla="*/ 0 h 492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4112" h="492465">
                  <a:moveTo>
                    <a:pt x="544835" y="0"/>
                  </a:moveTo>
                  <a:cubicBezTo>
                    <a:pt x="628743" y="0"/>
                    <a:pt x="696764" y="68021"/>
                    <a:pt x="696764" y="151930"/>
                  </a:cubicBezTo>
                  <a:lnTo>
                    <a:pt x="688505" y="192839"/>
                  </a:lnTo>
                  <a:lnTo>
                    <a:pt x="730609" y="201340"/>
                  </a:lnTo>
                  <a:cubicBezTo>
                    <a:pt x="785557" y="224581"/>
                    <a:pt x="824112" y="278990"/>
                    <a:pt x="824112" y="342404"/>
                  </a:cubicBezTo>
                  <a:cubicBezTo>
                    <a:pt x="824112" y="405818"/>
                    <a:pt x="785557" y="460227"/>
                    <a:pt x="730609" y="483468"/>
                  </a:cubicBezTo>
                  <a:lnTo>
                    <a:pt x="686047" y="492465"/>
                  </a:lnTo>
                  <a:lnTo>
                    <a:pt x="686047" y="490340"/>
                  </a:lnTo>
                  <a:lnTo>
                    <a:pt x="153441" y="490340"/>
                  </a:lnTo>
                  <a:lnTo>
                    <a:pt x="156616" y="488578"/>
                  </a:lnTo>
                  <a:cubicBezTo>
                    <a:pt x="137695" y="484758"/>
                    <a:pt x="112424" y="487288"/>
                    <a:pt x="93503" y="483468"/>
                  </a:cubicBezTo>
                  <a:cubicBezTo>
                    <a:pt x="38555" y="460227"/>
                    <a:pt x="0" y="405818"/>
                    <a:pt x="0" y="342404"/>
                  </a:cubicBezTo>
                  <a:cubicBezTo>
                    <a:pt x="0" y="257852"/>
                    <a:pt x="68543" y="189309"/>
                    <a:pt x="153095" y="189309"/>
                  </a:cubicBezTo>
                  <a:lnTo>
                    <a:pt x="176525" y="194039"/>
                  </a:lnTo>
                  <a:lnTo>
                    <a:pt x="182779" y="163059"/>
                  </a:lnTo>
                  <a:cubicBezTo>
                    <a:pt x="204665" y="111315"/>
                    <a:pt x="255900" y="75009"/>
                    <a:pt x="315615" y="75009"/>
                  </a:cubicBezTo>
                  <a:cubicBezTo>
                    <a:pt x="335520" y="75009"/>
                    <a:pt x="354483" y="79043"/>
                    <a:pt x="371731" y="86338"/>
                  </a:cubicBezTo>
                  <a:lnTo>
                    <a:pt x="402025" y="106763"/>
                  </a:lnTo>
                  <a:lnTo>
                    <a:pt x="404846" y="92792"/>
                  </a:lnTo>
                  <a:cubicBezTo>
                    <a:pt x="427910" y="38262"/>
                    <a:pt x="481904" y="0"/>
                    <a:pt x="544835" y="0"/>
                  </a:cubicBezTo>
                  <a:close/>
                </a:path>
              </a:pathLst>
            </a:custGeom>
            <a:solidFill>
              <a:schemeClr val="bg1"/>
            </a:solid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Oval 178">
              <a:extLst>
                <a:ext uri="{FF2B5EF4-FFF2-40B4-BE49-F238E27FC236}">
                  <a16:creationId xmlns:a16="http://schemas.microsoft.com/office/drawing/2014/main" id="{E340C4C5-F150-4050-955E-AC5D8A737160}"/>
                </a:ext>
              </a:extLst>
            </p:cNvPr>
            <p:cNvSpPr/>
            <p:nvPr/>
          </p:nvSpPr>
          <p:spPr bwMode="auto">
            <a:xfrm>
              <a:off x="1696820" y="4992516"/>
              <a:ext cx="341515" cy="341516"/>
            </a:xfrm>
            <a:prstGeom prst="ellipse">
              <a:avLst/>
            </a:prstGeom>
            <a:no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8" name="Group 169">
            <a:extLst>
              <a:ext uri="{FF2B5EF4-FFF2-40B4-BE49-F238E27FC236}">
                <a16:creationId xmlns:a16="http://schemas.microsoft.com/office/drawing/2014/main" id="{73606EC8-7EF1-46B7-9A25-324C62BDD571}"/>
              </a:ext>
            </a:extLst>
          </p:cNvPr>
          <p:cNvGrpSpPr/>
          <p:nvPr/>
        </p:nvGrpSpPr>
        <p:grpSpPr>
          <a:xfrm>
            <a:off x="1672763" y="2400438"/>
            <a:ext cx="445529" cy="445527"/>
            <a:chOff x="4492574" y="3599944"/>
            <a:chExt cx="594039" cy="594036"/>
          </a:xfrm>
        </p:grpSpPr>
        <p:sp>
          <p:nvSpPr>
            <p:cNvPr id="89" name="Regular Pentagon 37">
              <a:extLst>
                <a:ext uri="{FF2B5EF4-FFF2-40B4-BE49-F238E27FC236}">
                  <a16:creationId xmlns:a16="http://schemas.microsoft.com/office/drawing/2014/main" id="{CF844EB4-401F-4AD8-8AEE-FDE56015F744}"/>
                </a:ext>
              </a:extLst>
            </p:cNvPr>
            <p:cNvSpPr/>
            <p:nvPr/>
          </p:nvSpPr>
          <p:spPr bwMode="auto">
            <a:xfrm>
              <a:off x="4492574" y="3599944"/>
              <a:ext cx="594039" cy="594036"/>
            </a:xfrm>
            <a:prstGeom prst="pentagon">
              <a:avLst/>
            </a:prstGeom>
            <a:solidFill>
              <a:schemeClr val="bg1"/>
            </a:solid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grpSp>
          <p:nvGrpSpPr>
            <p:cNvPr id="90" name="Group 171">
              <a:extLst>
                <a:ext uri="{FF2B5EF4-FFF2-40B4-BE49-F238E27FC236}">
                  <a16:creationId xmlns:a16="http://schemas.microsoft.com/office/drawing/2014/main" id="{F9249CAE-E76C-4421-8423-80AEA7730111}"/>
                </a:ext>
              </a:extLst>
            </p:cNvPr>
            <p:cNvGrpSpPr/>
            <p:nvPr/>
          </p:nvGrpSpPr>
          <p:grpSpPr>
            <a:xfrm rot="16200000">
              <a:off x="4588620" y="3718408"/>
              <a:ext cx="391746" cy="406638"/>
              <a:chOff x="3942115" y="5427990"/>
              <a:chExt cx="789603" cy="819620"/>
            </a:xfrm>
          </p:grpSpPr>
          <p:sp>
            <p:nvSpPr>
              <p:cNvPr id="91" name="Arrow: Circular 90">
                <a:extLst>
                  <a:ext uri="{FF2B5EF4-FFF2-40B4-BE49-F238E27FC236}">
                    <a16:creationId xmlns:a16="http://schemas.microsoft.com/office/drawing/2014/main" id="{DEBF669A-BDFC-4B61-87D9-78D1E0A4C7CE}"/>
                  </a:ext>
                </a:extLst>
              </p:cNvPr>
              <p:cNvSpPr/>
              <p:nvPr/>
            </p:nvSpPr>
            <p:spPr bwMode="auto">
              <a:xfrm>
                <a:off x="3942115" y="5427990"/>
                <a:ext cx="789602" cy="789602"/>
              </a:xfrm>
              <a:prstGeom prst="circularArrow">
                <a:avLst>
                  <a:gd name="adj1" fmla="val 9598"/>
                  <a:gd name="adj2" fmla="val 1142319"/>
                  <a:gd name="adj3" fmla="val 20457679"/>
                  <a:gd name="adj4" fmla="val 10800000"/>
                  <a:gd name="adj5" fmla="val 12447"/>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92" name="Arrow: Circular 91">
                <a:extLst>
                  <a:ext uri="{FF2B5EF4-FFF2-40B4-BE49-F238E27FC236}">
                    <a16:creationId xmlns:a16="http://schemas.microsoft.com/office/drawing/2014/main" id="{6A7CDB02-756F-4E38-ACEF-44E2EDEFD62C}"/>
                  </a:ext>
                </a:extLst>
              </p:cNvPr>
              <p:cNvSpPr/>
              <p:nvPr/>
            </p:nvSpPr>
            <p:spPr bwMode="auto">
              <a:xfrm rot="10800000">
                <a:off x="3942116" y="5458008"/>
                <a:ext cx="789602" cy="789602"/>
              </a:xfrm>
              <a:prstGeom prst="circularArrow">
                <a:avLst>
                  <a:gd name="adj1" fmla="val 9598"/>
                  <a:gd name="adj2" fmla="val 1142319"/>
                  <a:gd name="adj3" fmla="val 20457679"/>
                  <a:gd name="adj4" fmla="val 10800000"/>
                  <a:gd name="adj5" fmla="val 12447"/>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2082195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AA434C-3C5A-4EAA-A47A-8FBC0CE4E756}"/>
              </a:ext>
            </a:extLst>
          </p:cNvPr>
          <p:cNvSpPr>
            <a:spLocks noGrp="1"/>
          </p:cNvSpPr>
          <p:nvPr>
            <p:ph type="body" sz="quarter" idx="11"/>
          </p:nvPr>
        </p:nvSpPr>
        <p:spPr>
          <a:prstGeom prst="rect">
            <a:avLst/>
          </a:prstGeom>
        </p:spPr>
        <p:txBody>
          <a:bodyPr/>
          <a:lstStyle/>
          <a:p>
            <a:r>
              <a:rPr lang="en-US" dirty="0"/>
              <a:t>In code</a:t>
            </a:r>
            <a:br>
              <a:rPr lang="en-US" dirty="0"/>
            </a:br>
            <a:endParaRPr lang="en-US" dirty="0"/>
          </a:p>
          <a:p>
            <a:r>
              <a:rPr lang="en-US" dirty="0"/>
              <a:t>Configuration file</a:t>
            </a:r>
            <a:br>
              <a:rPr lang="en-US" dirty="0"/>
            </a:br>
            <a:endParaRPr lang="en-US" dirty="0"/>
          </a:p>
          <a:p>
            <a:r>
              <a:rPr lang="en-US" dirty="0"/>
              <a:t>Environment</a:t>
            </a:r>
            <a:br>
              <a:rPr lang="en-US" dirty="0"/>
            </a:br>
            <a:endParaRPr lang="en-US" dirty="0"/>
          </a:p>
          <a:p>
            <a:r>
              <a:rPr lang="en-US" dirty="0"/>
              <a:t>Vault</a:t>
            </a:r>
          </a:p>
        </p:txBody>
      </p:sp>
      <p:sp>
        <p:nvSpPr>
          <p:cNvPr id="2" name="Title 1">
            <a:extLst>
              <a:ext uri="{FF2B5EF4-FFF2-40B4-BE49-F238E27FC236}">
                <a16:creationId xmlns:a16="http://schemas.microsoft.com/office/drawing/2014/main" id="{F455DD62-D710-42DB-81AA-C2BFEF0B6B9A}"/>
              </a:ext>
            </a:extLst>
          </p:cNvPr>
          <p:cNvSpPr>
            <a:spLocks noGrp="1"/>
          </p:cNvSpPr>
          <p:nvPr>
            <p:ph type="title"/>
          </p:nvPr>
        </p:nvSpPr>
        <p:spPr/>
        <p:txBody>
          <a:bodyPr/>
          <a:lstStyle/>
          <a:p>
            <a:r>
              <a:rPr lang="en-US" dirty="0"/>
              <a:t>Storage of</a:t>
            </a:r>
            <a:r>
              <a:rPr lang="en-US" baseline="0" dirty="0"/>
              <a:t> Secrets</a:t>
            </a:r>
            <a:endParaRPr lang="en-US" dirty="0"/>
          </a:p>
        </p:txBody>
      </p:sp>
      <p:pic>
        <p:nvPicPr>
          <p:cNvPr id="4" name="Picture 3">
            <a:extLst>
              <a:ext uri="{FF2B5EF4-FFF2-40B4-BE49-F238E27FC236}">
                <a16:creationId xmlns:a16="http://schemas.microsoft.com/office/drawing/2014/main" id="{00D7BE1C-7736-4BEA-B46A-9452F6F964F6}"/>
              </a:ext>
            </a:extLst>
          </p:cNvPr>
          <p:cNvPicPr>
            <a:picLocks noChangeAspect="1"/>
          </p:cNvPicPr>
          <p:nvPr/>
        </p:nvPicPr>
        <p:blipFill>
          <a:blip r:embed="rId2">
            <a:biLevel thresh="75000"/>
          </a:blip>
          <a:stretch>
            <a:fillRect/>
          </a:stretch>
        </p:blipFill>
        <p:spPr>
          <a:xfrm>
            <a:off x="7179029" y="419868"/>
            <a:ext cx="460249" cy="460249"/>
          </a:xfrm>
          <a:prstGeom prst="rect">
            <a:avLst/>
          </a:prstGeom>
        </p:spPr>
      </p:pic>
    </p:spTree>
    <p:extLst>
      <p:ext uri="{BB962C8B-B14F-4D97-AF65-F5344CB8AC3E}">
        <p14:creationId xmlns:p14="http://schemas.microsoft.com/office/powerpoint/2010/main" val="850653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51B9B5-0F4D-4368-A679-D0C31B2C2E68}"/>
              </a:ext>
            </a:extLst>
          </p:cNvPr>
          <p:cNvSpPr>
            <a:spLocks noGrp="1"/>
          </p:cNvSpPr>
          <p:nvPr>
            <p:ph type="body" sz="quarter" idx="10"/>
          </p:nvPr>
        </p:nvSpPr>
        <p:spPr/>
        <p:txBody>
          <a:bodyPr/>
          <a:lstStyle/>
          <a:p>
            <a:r>
              <a:rPr lang="en-US" dirty="0"/>
              <a:t>SPA (trick</a:t>
            </a:r>
            <a:r>
              <a:rPr lang="en-US" baseline="0" dirty="0"/>
              <a:t> question)</a:t>
            </a:r>
            <a:br>
              <a:rPr lang="en-US" baseline="0" dirty="0"/>
            </a:br>
            <a:endParaRPr lang="en-US" baseline="0" dirty="0"/>
          </a:p>
          <a:p>
            <a:r>
              <a:rPr lang="en-US" baseline="0" dirty="0"/>
              <a:t>Web Application</a:t>
            </a:r>
            <a:br>
              <a:rPr lang="en-US" baseline="0" dirty="0"/>
            </a:br>
            <a:endParaRPr lang="en-US" baseline="0" dirty="0"/>
          </a:p>
          <a:p>
            <a:r>
              <a:rPr lang="en-US" baseline="0" dirty="0"/>
              <a:t>Native Application</a:t>
            </a:r>
            <a:br>
              <a:rPr lang="en-US" baseline="0" dirty="0"/>
            </a:br>
            <a:endParaRPr lang="en-US" baseline="0" dirty="0"/>
          </a:p>
          <a:p>
            <a:r>
              <a:rPr lang="en-US" baseline="0" dirty="0"/>
              <a:t>Device application</a:t>
            </a:r>
            <a:endParaRPr lang="en-US" dirty="0"/>
          </a:p>
        </p:txBody>
      </p:sp>
      <p:sp>
        <p:nvSpPr>
          <p:cNvPr id="2" name="Title 1">
            <a:extLst>
              <a:ext uri="{FF2B5EF4-FFF2-40B4-BE49-F238E27FC236}">
                <a16:creationId xmlns:a16="http://schemas.microsoft.com/office/drawing/2014/main" id="{C5A1796B-7F3D-4F5B-8732-269D3AECD239}"/>
              </a:ext>
            </a:extLst>
          </p:cNvPr>
          <p:cNvSpPr>
            <a:spLocks noGrp="1"/>
          </p:cNvSpPr>
          <p:nvPr>
            <p:ph type="title"/>
          </p:nvPr>
        </p:nvSpPr>
        <p:spPr/>
        <p:txBody>
          <a:bodyPr/>
          <a:lstStyle/>
          <a:p>
            <a:r>
              <a:rPr lang="en-US" dirty="0"/>
              <a:t>Scenarios</a:t>
            </a:r>
            <a:r>
              <a:rPr lang="en-US" baseline="0" dirty="0"/>
              <a:t> / Demos</a:t>
            </a:r>
            <a:endParaRPr lang="en-US" dirty="0"/>
          </a:p>
        </p:txBody>
      </p:sp>
    </p:spTree>
    <p:extLst>
      <p:ext uri="{BB962C8B-B14F-4D97-AF65-F5344CB8AC3E}">
        <p14:creationId xmlns:p14="http://schemas.microsoft.com/office/powerpoint/2010/main" val="3328576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717B9B7-292C-402A-AF25-1F2165D0EC12}"/>
              </a:ext>
            </a:extLst>
          </p:cNvPr>
          <p:cNvSpPr txBox="1"/>
          <p:nvPr/>
        </p:nvSpPr>
        <p:spPr>
          <a:xfrm>
            <a:off x="8422990" y="2436738"/>
            <a:ext cx="398827" cy="367024"/>
          </a:xfrm>
          <a:prstGeom prst="rect">
            <a:avLst/>
          </a:prstGeom>
          <a:noFill/>
        </p:spPr>
        <p:txBody>
          <a:bodyPr wrap="none" lIns="137160" tIns="109728" rIns="137160" bIns="109728" rtlCol="0">
            <a:spAutoFit/>
          </a:bodyPr>
          <a:lstStyle/>
          <a:p>
            <a:pPr>
              <a:lnSpc>
                <a:spcPct val="90000"/>
              </a:lnSpc>
              <a:spcAft>
                <a:spcPts val="450"/>
              </a:spcAft>
            </a:pPr>
            <a:r>
              <a:rPr lang="en-US" sz="1050" b="1">
                <a:gradFill>
                  <a:gsLst>
                    <a:gs pos="2917">
                      <a:schemeClr val="tx1"/>
                    </a:gs>
                    <a:gs pos="30000">
                      <a:schemeClr val="tx1"/>
                    </a:gs>
                  </a:gsLst>
                  <a:lin ang="5400000" scaled="0"/>
                </a:gradFill>
                <a:latin typeface="Segoe UI Semibold" charset="0"/>
                <a:ea typeface="Segoe UI Semibold" charset="0"/>
                <a:cs typeface="Segoe UI Semibold" charset="0"/>
              </a:rPr>
              <a:t>1x</a:t>
            </a:r>
          </a:p>
        </p:txBody>
      </p:sp>
      <p:sp>
        <p:nvSpPr>
          <p:cNvPr id="6" name="Freeform 10">
            <a:extLst>
              <a:ext uri="{FF2B5EF4-FFF2-40B4-BE49-F238E27FC236}">
                <a16:creationId xmlns:a16="http://schemas.microsoft.com/office/drawing/2014/main" id="{82C5643F-17DB-41D3-9280-75FFD7377484}"/>
              </a:ext>
            </a:extLst>
          </p:cNvPr>
          <p:cNvSpPr/>
          <p:nvPr/>
        </p:nvSpPr>
        <p:spPr bwMode="auto">
          <a:xfrm>
            <a:off x="8207627" y="2302279"/>
            <a:ext cx="273713" cy="561828"/>
          </a:xfrm>
          <a:custGeom>
            <a:avLst/>
            <a:gdLst>
              <a:gd name="connsiteX0" fmla="*/ 265742 w 531484"/>
              <a:gd name="connsiteY0" fmla="*/ 128210 h 1090933"/>
              <a:gd name="connsiteX1" fmla="*/ 128210 w 531484"/>
              <a:gd name="connsiteY1" fmla="*/ 265742 h 1090933"/>
              <a:gd name="connsiteX2" fmla="*/ 265742 w 531484"/>
              <a:gd name="connsiteY2" fmla="*/ 403274 h 1090933"/>
              <a:gd name="connsiteX3" fmla="*/ 403274 w 531484"/>
              <a:gd name="connsiteY3" fmla="*/ 265742 h 1090933"/>
              <a:gd name="connsiteX4" fmla="*/ 265742 w 531484"/>
              <a:gd name="connsiteY4" fmla="*/ 128210 h 1090933"/>
              <a:gd name="connsiteX5" fmla="*/ 265742 w 531484"/>
              <a:gd name="connsiteY5" fmla="*/ 0 h 1090933"/>
              <a:gd name="connsiteX6" fmla="*/ 531484 w 531484"/>
              <a:gd name="connsiteY6" fmla="*/ 265742 h 1090933"/>
              <a:gd name="connsiteX7" fmla="*/ 369181 w 531484"/>
              <a:gd name="connsiteY7" fmla="*/ 510601 h 1090933"/>
              <a:gd name="connsiteX8" fmla="*/ 354951 w 531484"/>
              <a:gd name="connsiteY8" fmla="*/ 513473 h 1090933"/>
              <a:gd name="connsiteX9" fmla="*/ 354951 w 531484"/>
              <a:gd name="connsiteY9" fmla="*/ 1090933 h 1090933"/>
              <a:gd name="connsiteX10" fmla="*/ 193257 w 531484"/>
              <a:gd name="connsiteY10" fmla="*/ 1090933 h 1090933"/>
              <a:gd name="connsiteX11" fmla="*/ 193257 w 531484"/>
              <a:gd name="connsiteY11" fmla="*/ 1031461 h 1090933"/>
              <a:gd name="connsiteX12" fmla="*/ 33453 w 531484"/>
              <a:gd name="connsiteY12" fmla="*/ 1031461 h 1090933"/>
              <a:gd name="connsiteX13" fmla="*/ 33453 w 531484"/>
              <a:gd name="connsiteY13" fmla="*/ 918088 h 1090933"/>
              <a:gd name="connsiteX14" fmla="*/ 193257 w 531484"/>
              <a:gd name="connsiteY14" fmla="*/ 918088 h 1090933"/>
              <a:gd name="connsiteX15" fmla="*/ 193257 w 531484"/>
              <a:gd name="connsiteY15" fmla="*/ 841891 h 1090933"/>
              <a:gd name="connsiteX16" fmla="*/ 33453 w 531484"/>
              <a:gd name="connsiteY16" fmla="*/ 841891 h 1090933"/>
              <a:gd name="connsiteX17" fmla="*/ 33453 w 531484"/>
              <a:gd name="connsiteY17" fmla="*/ 728518 h 1090933"/>
              <a:gd name="connsiteX18" fmla="*/ 193257 w 531484"/>
              <a:gd name="connsiteY18" fmla="*/ 728518 h 1090933"/>
              <a:gd name="connsiteX19" fmla="*/ 193257 w 531484"/>
              <a:gd name="connsiteY19" fmla="*/ 516850 h 1090933"/>
              <a:gd name="connsiteX20" fmla="*/ 162303 w 531484"/>
              <a:gd name="connsiteY20" fmla="*/ 510601 h 1090933"/>
              <a:gd name="connsiteX21" fmla="*/ 0 w 531484"/>
              <a:gd name="connsiteY21" fmla="*/ 265742 h 1090933"/>
              <a:gd name="connsiteX22" fmla="*/ 265742 w 531484"/>
              <a:gd name="connsiteY22" fmla="*/ 0 h 109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31484" h="1090933">
                <a:moveTo>
                  <a:pt x="265742" y="128210"/>
                </a:moveTo>
                <a:cubicBezTo>
                  <a:pt x="189785" y="128210"/>
                  <a:pt x="128210" y="189785"/>
                  <a:pt x="128210" y="265742"/>
                </a:cubicBezTo>
                <a:cubicBezTo>
                  <a:pt x="128210" y="341699"/>
                  <a:pt x="189785" y="403274"/>
                  <a:pt x="265742" y="403274"/>
                </a:cubicBezTo>
                <a:cubicBezTo>
                  <a:pt x="341699" y="403274"/>
                  <a:pt x="403274" y="341699"/>
                  <a:pt x="403274" y="265742"/>
                </a:cubicBezTo>
                <a:cubicBezTo>
                  <a:pt x="403274" y="189785"/>
                  <a:pt x="341699" y="128210"/>
                  <a:pt x="265742" y="128210"/>
                </a:cubicBezTo>
                <a:close/>
                <a:moveTo>
                  <a:pt x="265742" y="0"/>
                </a:moveTo>
                <a:cubicBezTo>
                  <a:pt x="412507" y="0"/>
                  <a:pt x="531484" y="118977"/>
                  <a:pt x="531484" y="265742"/>
                </a:cubicBezTo>
                <a:cubicBezTo>
                  <a:pt x="531484" y="375816"/>
                  <a:pt x="464559" y="470259"/>
                  <a:pt x="369181" y="510601"/>
                </a:cubicBezTo>
                <a:lnTo>
                  <a:pt x="354951" y="513473"/>
                </a:lnTo>
                <a:lnTo>
                  <a:pt x="354951" y="1090933"/>
                </a:lnTo>
                <a:lnTo>
                  <a:pt x="193257" y="1090933"/>
                </a:lnTo>
                <a:lnTo>
                  <a:pt x="193257" y="1031461"/>
                </a:lnTo>
                <a:lnTo>
                  <a:pt x="33453" y="1031461"/>
                </a:lnTo>
                <a:lnTo>
                  <a:pt x="33453" y="918088"/>
                </a:lnTo>
                <a:lnTo>
                  <a:pt x="193257" y="918088"/>
                </a:lnTo>
                <a:lnTo>
                  <a:pt x="193257" y="841891"/>
                </a:lnTo>
                <a:lnTo>
                  <a:pt x="33453" y="841891"/>
                </a:lnTo>
                <a:lnTo>
                  <a:pt x="33453" y="728518"/>
                </a:lnTo>
                <a:lnTo>
                  <a:pt x="193257" y="728518"/>
                </a:lnTo>
                <a:lnTo>
                  <a:pt x="193257" y="516850"/>
                </a:lnTo>
                <a:lnTo>
                  <a:pt x="162303" y="510601"/>
                </a:lnTo>
                <a:cubicBezTo>
                  <a:pt x="66925" y="470259"/>
                  <a:pt x="0" y="375816"/>
                  <a:pt x="0" y="265742"/>
                </a:cubicBezTo>
                <a:cubicBezTo>
                  <a:pt x="0" y="118977"/>
                  <a:pt x="118977" y="0"/>
                  <a:pt x="265742" y="0"/>
                </a:cubicBezTo>
                <a:close/>
              </a:path>
            </a:pathLst>
          </a:custGeom>
          <a:solidFill>
            <a:schemeClr val="bg1"/>
          </a:solid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11">
            <a:extLst>
              <a:ext uri="{FF2B5EF4-FFF2-40B4-BE49-F238E27FC236}">
                <a16:creationId xmlns:a16="http://schemas.microsoft.com/office/drawing/2014/main" id="{9944411E-D66F-4CAB-989F-B13B8EB14FB4}"/>
              </a:ext>
            </a:extLst>
          </p:cNvPr>
          <p:cNvSpPr txBox="1"/>
          <p:nvPr/>
        </p:nvSpPr>
        <p:spPr>
          <a:xfrm>
            <a:off x="8107638" y="2865828"/>
            <a:ext cx="474169" cy="332399"/>
          </a:xfrm>
          <a:prstGeom prst="rect">
            <a:avLst/>
          </a:prstGeom>
          <a:noFill/>
        </p:spPr>
        <p:txBody>
          <a:bodyPr wrap="none" lIns="137160" tIns="109728" rIns="137160" bIns="109728" rtlCol="0">
            <a:spAutoFit/>
          </a:bodyPr>
          <a:lstStyle/>
          <a:p>
            <a:pPr algn="ctr">
              <a:lnSpc>
                <a:spcPct val="80000"/>
              </a:lnSpc>
              <a:spcAft>
                <a:spcPts val="450"/>
              </a:spcAft>
            </a:pPr>
            <a:r>
              <a:rPr lang="en-US" sz="900" b="1" dirty="0">
                <a:gradFill>
                  <a:gsLst>
                    <a:gs pos="2917">
                      <a:schemeClr val="tx1"/>
                    </a:gs>
                    <a:gs pos="30000">
                      <a:schemeClr val="tx1"/>
                    </a:gs>
                  </a:gsLst>
                  <a:lin ang="5400000" scaled="0"/>
                </a:gradFill>
                <a:latin typeface="Segoe UI Semibold" charset="0"/>
                <a:ea typeface="Segoe UI Semibold" charset="0"/>
                <a:cs typeface="Segoe UI Semibold" charset="0"/>
              </a:rPr>
              <a:t>KEY</a:t>
            </a:r>
          </a:p>
        </p:txBody>
      </p:sp>
      <p:sp>
        <p:nvSpPr>
          <p:cNvPr id="8" name="TextBox 15">
            <a:extLst>
              <a:ext uri="{FF2B5EF4-FFF2-40B4-BE49-F238E27FC236}">
                <a16:creationId xmlns:a16="http://schemas.microsoft.com/office/drawing/2014/main" id="{DB424FBC-AD81-47B8-8D87-2000C2699877}"/>
              </a:ext>
            </a:extLst>
          </p:cNvPr>
          <p:cNvSpPr txBox="1"/>
          <p:nvPr/>
        </p:nvSpPr>
        <p:spPr>
          <a:xfrm>
            <a:off x="6354965" y="2888326"/>
            <a:ext cx="810799" cy="332399"/>
          </a:xfrm>
          <a:prstGeom prst="rect">
            <a:avLst/>
          </a:prstGeom>
          <a:noFill/>
        </p:spPr>
        <p:txBody>
          <a:bodyPr wrap="none" lIns="137160" tIns="109728" rIns="137160" bIns="109728" rtlCol="0">
            <a:spAutoFit/>
          </a:bodyPr>
          <a:lstStyle/>
          <a:p>
            <a:pPr algn="ctr">
              <a:lnSpc>
                <a:spcPct val="80000"/>
              </a:lnSpc>
              <a:spcAft>
                <a:spcPts val="450"/>
              </a:spcAft>
            </a:pPr>
            <a:r>
              <a:rPr lang="en-US" sz="900" b="1">
                <a:gradFill>
                  <a:gsLst>
                    <a:gs pos="2917">
                      <a:schemeClr val="tx1"/>
                    </a:gs>
                    <a:gs pos="30000">
                      <a:schemeClr val="tx1"/>
                    </a:gs>
                  </a:gsLst>
                  <a:lin ang="5400000" scaled="0"/>
                </a:gradFill>
                <a:latin typeface="Segoe UI Semibold" charset="0"/>
                <a:ea typeface="Segoe UI Semibold" charset="0"/>
                <a:cs typeface="Segoe UI Semibold" charset="0"/>
              </a:rPr>
              <a:t>BROWSER</a:t>
            </a:r>
          </a:p>
        </p:txBody>
      </p:sp>
      <p:grpSp>
        <p:nvGrpSpPr>
          <p:cNvPr id="9" name="Group 16">
            <a:extLst>
              <a:ext uri="{FF2B5EF4-FFF2-40B4-BE49-F238E27FC236}">
                <a16:creationId xmlns:a16="http://schemas.microsoft.com/office/drawing/2014/main" id="{AC96996D-9D84-4797-883F-718F81892BBE}"/>
              </a:ext>
            </a:extLst>
          </p:cNvPr>
          <p:cNvGrpSpPr>
            <a:grpSpLocks noChangeAspect="1"/>
          </p:cNvGrpSpPr>
          <p:nvPr/>
        </p:nvGrpSpPr>
        <p:grpSpPr>
          <a:xfrm>
            <a:off x="6416185" y="2328475"/>
            <a:ext cx="685800" cy="548640"/>
            <a:chOff x="8580437" y="5783262"/>
            <a:chExt cx="762000" cy="609600"/>
          </a:xfrm>
        </p:grpSpPr>
        <p:sp>
          <p:nvSpPr>
            <p:cNvPr id="10" name="Rounded Rectangle 17">
              <a:extLst>
                <a:ext uri="{FF2B5EF4-FFF2-40B4-BE49-F238E27FC236}">
                  <a16:creationId xmlns:a16="http://schemas.microsoft.com/office/drawing/2014/main" id="{F81EB92C-C5F1-448B-8EBF-13BB8F52AD1A}"/>
                </a:ext>
              </a:extLst>
            </p:cNvPr>
            <p:cNvSpPr/>
            <p:nvPr/>
          </p:nvSpPr>
          <p:spPr bwMode="auto">
            <a:xfrm>
              <a:off x="8580437" y="5783262"/>
              <a:ext cx="762000" cy="609600"/>
            </a:xfrm>
            <a:prstGeom prst="roundRect">
              <a:avLst>
                <a:gd name="adj" fmla="val 5856"/>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cxnSp>
          <p:nvCxnSpPr>
            <p:cNvPr id="11" name="Straight Connector 18">
              <a:extLst>
                <a:ext uri="{FF2B5EF4-FFF2-40B4-BE49-F238E27FC236}">
                  <a16:creationId xmlns:a16="http://schemas.microsoft.com/office/drawing/2014/main" id="{AD1441CA-36B4-438F-8216-E43103AF7DE0}"/>
                </a:ext>
              </a:extLst>
            </p:cNvPr>
            <p:cNvCxnSpPr/>
            <p:nvPr/>
          </p:nvCxnSpPr>
          <p:spPr>
            <a:xfrm>
              <a:off x="8580437" y="5916612"/>
              <a:ext cx="76200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9">
              <a:extLst>
                <a:ext uri="{FF2B5EF4-FFF2-40B4-BE49-F238E27FC236}">
                  <a16:creationId xmlns:a16="http://schemas.microsoft.com/office/drawing/2014/main" id="{2C4315C2-46C5-4840-85B8-ED21C09C5502}"/>
                </a:ext>
              </a:extLst>
            </p:cNvPr>
            <p:cNvCxnSpPr/>
            <p:nvPr/>
          </p:nvCxnSpPr>
          <p:spPr>
            <a:xfrm>
              <a:off x="8640762" y="5856287"/>
              <a:ext cx="54864"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20">
              <a:extLst>
                <a:ext uri="{FF2B5EF4-FFF2-40B4-BE49-F238E27FC236}">
                  <a16:creationId xmlns:a16="http://schemas.microsoft.com/office/drawing/2014/main" id="{423FCAB9-98D3-4AFB-809A-DB1A270B3D97}"/>
                </a:ext>
              </a:extLst>
            </p:cNvPr>
            <p:cNvCxnSpPr/>
            <p:nvPr/>
          </p:nvCxnSpPr>
          <p:spPr>
            <a:xfrm>
              <a:off x="8739187" y="5856287"/>
              <a:ext cx="54864"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21">
              <a:extLst>
                <a:ext uri="{FF2B5EF4-FFF2-40B4-BE49-F238E27FC236}">
                  <a16:creationId xmlns:a16="http://schemas.microsoft.com/office/drawing/2014/main" id="{2173FDFA-B10C-4B33-9CEE-C91612DDACD8}"/>
                </a:ext>
              </a:extLst>
            </p:cNvPr>
            <p:cNvCxnSpPr/>
            <p:nvPr/>
          </p:nvCxnSpPr>
          <p:spPr>
            <a:xfrm>
              <a:off x="8828087" y="5856287"/>
              <a:ext cx="54864"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E08709E4-2120-4605-BE74-A44B0501B9D6}"/>
              </a:ext>
            </a:extLst>
          </p:cNvPr>
          <p:cNvSpPr txBox="1"/>
          <p:nvPr/>
        </p:nvSpPr>
        <p:spPr>
          <a:xfrm>
            <a:off x="7079894" y="2432517"/>
            <a:ext cx="398827" cy="367024"/>
          </a:xfrm>
          <a:prstGeom prst="rect">
            <a:avLst/>
          </a:prstGeom>
          <a:noFill/>
        </p:spPr>
        <p:txBody>
          <a:bodyPr wrap="none" lIns="137160" tIns="109728" rIns="137160" bIns="109728" rtlCol="0">
            <a:spAutoFit/>
          </a:bodyPr>
          <a:lstStyle/>
          <a:p>
            <a:pPr>
              <a:lnSpc>
                <a:spcPct val="90000"/>
              </a:lnSpc>
              <a:spcAft>
                <a:spcPts val="450"/>
              </a:spcAft>
            </a:pPr>
            <a:r>
              <a:rPr lang="en-US" sz="1050" b="1">
                <a:gradFill>
                  <a:gsLst>
                    <a:gs pos="2917">
                      <a:schemeClr val="tx1"/>
                    </a:gs>
                    <a:gs pos="30000">
                      <a:schemeClr val="tx1"/>
                    </a:gs>
                  </a:gsLst>
                  <a:lin ang="5400000" scaled="0"/>
                </a:gradFill>
                <a:latin typeface="Segoe UI Semibold" charset="0"/>
                <a:ea typeface="Segoe UI Semibold" charset="0"/>
                <a:cs typeface="Segoe UI Semibold" charset="0"/>
              </a:rPr>
              <a:t>1x</a:t>
            </a:r>
          </a:p>
        </p:txBody>
      </p:sp>
      <p:sp>
        <p:nvSpPr>
          <p:cNvPr id="16" name="TextBox 15">
            <a:extLst>
              <a:ext uri="{FF2B5EF4-FFF2-40B4-BE49-F238E27FC236}">
                <a16:creationId xmlns:a16="http://schemas.microsoft.com/office/drawing/2014/main" id="{83A3174E-3E56-4AA3-9039-CD6BD5618973}"/>
              </a:ext>
            </a:extLst>
          </p:cNvPr>
          <p:cNvSpPr txBox="1"/>
          <p:nvPr/>
        </p:nvSpPr>
        <p:spPr>
          <a:xfrm>
            <a:off x="8549501" y="1405241"/>
            <a:ext cx="398827" cy="367024"/>
          </a:xfrm>
          <a:prstGeom prst="rect">
            <a:avLst/>
          </a:prstGeom>
          <a:noFill/>
        </p:spPr>
        <p:txBody>
          <a:bodyPr wrap="none" lIns="137160" tIns="109728" rIns="137160" bIns="109728" rtlCol="0">
            <a:spAutoFit/>
          </a:bodyPr>
          <a:lstStyle/>
          <a:p>
            <a:pPr>
              <a:lnSpc>
                <a:spcPct val="90000"/>
              </a:lnSpc>
              <a:spcAft>
                <a:spcPts val="450"/>
              </a:spcAft>
            </a:pPr>
            <a:r>
              <a:rPr lang="en-US" sz="1050" b="1">
                <a:gradFill>
                  <a:gsLst>
                    <a:gs pos="2917">
                      <a:schemeClr val="tx1"/>
                    </a:gs>
                    <a:gs pos="30000">
                      <a:schemeClr val="tx1"/>
                    </a:gs>
                  </a:gsLst>
                  <a:lin ang="5400000" scaled="0"/>
                </a:gradFill>
                <a:latin typeface="Segoe UI Semibold" charset="0"/>
                <a:ea typeface="Segoe UI Semibold" charset="0"/>
                <a:cs typeface="Segoe UI Semibold" charset="0"/>
              </a:rPr>
              <a:t>1x</a:t>
            </a:r>
          </a:p>
        </p:txBody>
      </p:sp>
      <p:sp>
        <p:nvSpPr>
          <p:cNvPr id="17" name="TextBox 30">
            <a:extLst>
              <a:ext uri="{FF2B5EF4-FFF2-40B4-BE49-F238E27FC236}">
                <a16:creationId xmlns:a16="http://schemas.microsoft.com/office/drawing/2014/main" id="{76FC1390-B82C-4A23-86F4-DD15933D5DE6}"/>
              </a:ext>
            </a:extLst>
          </p:cNvPr>
          <p:cNvSpPr txBox="1"/>
          <p:nvPr/>
        </p:nvSpPr>
        <p:spPr>
          <a:xfrm>
            <a:off x="7685706" y="1847325"/>
            <a:ext cx="1328570" cy="346249"/>
          </a:xfrm>
          <a:prstGeom prst="rect">
            <a:avLst/>
          </a:prstGeom>
          <a:noFill/>
        </p:spPr>
        <p:txBody>
          <a:bodyPr wrap="none" lIns="137160" tIns="109728" rIns="137160" bIns="109728" rtlCol="0">
            <a:spAutoFit/>
          </a:bodyPr>
          <a:lstStyle/>
          <a:p>
            <a:pPr algn="ctr">
              <a:lnSpc>
                <a:spcPct val="90000"/>
              </a:lnSpc>
              <a:spcAft>
                <a:spcPts val="450"/>
              </a:spcAft>
            </a:pPr>
            <a:r>
              <a:rPr lang="en-US" sz="900" b="1" dirty="0">
                <a:gradFill>
                  <a:gsLst>
                    <a:gs pos="2917">
                      <a:schemeClr val="tx1"/>
                    </a:gs>
                    <a:gs pos="30000">
                      <a:schemeClr val="tx1"/>
                    </a:gs>
                  </a:gsLst>
                  <a:lin ang="5400000" scaled="0"/>
                </a:gradFill>
                <a:latin typeface="Segoe UI Semibold" charset="0"/>
                <a:ea typeface="Segoe UI Semibold" charset="0"/>
                <a:cs typeface="Segoe UI Semibold" charset="0"/>
              </a:rPr>
              <a:t>OIDC MIDDLEWARE</a:t>
            </a:r>
          </a:p>
        </p:txBody>
      </p:sp>
      <p:grpSp>
        <p:nvGrpSpPr>
          <p:cNvPr id="18" name="Group 44">
            <a:extLst>
              <a:ext uri="{FF2B5EF4-FFF2-40B4-BE49-F238E27FC236}">
                <a16:creationId xmlns:a16="http://schemas.microsoft.com/office/drawing/2014/main" id="{B9480B15-181D-40F0-817D-EB91E1A3DE14}"/>
              </a:ext>
            </a:extLst>
          </p:cNvPr>
          <p:cNvGrpSpPr>
            <a:grpSpLocks noChangeAspect="1"/>
          </p:cNvGrpSpPr>
          <p:nvPr/>
        </p:nvGrpSpPr>
        <p:grpSpPr>
          <a:xfrm>
            <a:off x="6428018" y="4336731"/>
            <a:ext cx="685802" cy="548640"/>
            <a:chOff x="8580437" y="5783261"/>
            <a:chExt cx="762003" cy="609600"/>
          </a:xfrm>
        </p:grpSpPr>
        <p:sp>
          <p:nvSpPr>
            <p:cNvPr id="19" name="Rounded Rectangle 45">
              <a:extLst>
                <a:ext uri="{FF2B5EF4-FFF2-40B4-BE49-F238E27FC236}">
                  <a16:creationId xmlns:a16="http://schemas.microsoft.com/office/drawing/2014/main" id="{245732F0-7F9E-4E11-B2A4-C4CB7836B60B}"/>
                </a:ext>
              </a:extLst>
            </p:cNvPr>
            <p:cNvSpPr/>
            <p:nvPr/>
          </p:nvSpPr>
          <p:spPr bwMode="auto">
            <a:xfrm>
              <a:off x="8580440" y="5783261"/>
              <a:ext cx="762000" cy="609600"/>
            </a:xfrm>
            <a:prstGeom prst="roundRect">
              <a:avLst>
                <a:gd name="adj" fmla="val 5856"/>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20" name="Freeform 139">
              <a:extLst>
                <a:ext uri="{FF2B5EF4-FFF2-40B4-BE49-F238E27FC236}">
                  <a16:creationId xmlns:a16="http://schemas.microsoft.com/office/drawing/2014/main" id="{17A3515C-A196-4FD4-BF48-2CB2392BA63E}"/>
                </a:ext>
              </a:extLst>
            </p:cNvPr>
            <p:cNvSpPr>
              <a:spLocks noEditPoints="1"/>
            </p:cNvSpPr>
            <p:nvPr/>
          </p:nvSpPr>
          <p:spPr bwMode="auto">
            <a:xfrm>
              <a:off x="8821737" y="6008687"/>
              <a:ext cx="330200" cy="292100"/>
            </a:xfrm>
            <a:custGeom>
              <a:avLst/>
              <a:gdLst>
                <a:gd name="T0" fmla="*/ 113 w 208"/>
                <a:gd name="T1" fmla="*/ 170 h 184"/>
                <a:gd name="T2" fmla="*/ 113 w 208"/>
                <a:gd name="T3" fmla="*/ 127 h 184"/>
                <a:gd name="T4" fmla="*/ 128 w 208"/>
                <a:gd name="T5" fmla="*/ 127 h 184"/>
                <a:gd name="T6" fmla="*/ 128 w 208"/>
                <a:gd name="T7" fmla="*/ 184 h 184"/>
                <a:gd name="T8" fmla="*/ 0 w 208"/>
                <a:gd name="T9" fmla="*/ 184 h 184"/>
                <a:gd name="T10" fmla="*/ 0 w 208"/>
                <a:gd name="T11" fmla="*/ 0 h 184"/>
                <a:gd name="T12" fmla="*/ 128 w 208"/>
                <a:gd name="T13" fmla="*/ 0 h 184"/>
                <a:gd name="T14" fmla="*/ 128 w 208"/>
                <a:gd name="T15" fmla="*/ 56 h 184"/>
                <a:gd name="T16" fmla="*/ 113 w 208"/>
                <a:gd name="T17" fmla="*/ 56 h 184"/>
                <a:gd name="T18" fmla="*/ 113 w 208"/>
                <a:gd name="T19" fmla="*/ 14 h 184"/>
                <a:gd name="T20" fmla="*/ 14 w 208"/>
                <a:gd name="T21" fmla="*/ 14 h 184"/>
                <a:gd name="T22" fmla="*/ 14 w 208"/>
                <a:gd name="T23" fmla="*/ 170 h 184"/>
                <a:gd name="T24" fmla="*/ 113 w 208"/>
                <a:gd name="T25" fmla="*/ 170 h 184"/>
                <a:gd name="T26" fmla="*/ 158 w 208"/>
                <a:gd name="T27" fmla="*/ 42 h 184"/>
                <a:gd name="T28" fmla="*/ 208 w 208"/>
                <a:gd name="T29" fmla="*/ 92 h 184"/>
                <a:gd name="T30" fmla="*/ 158 w 208"/>
                <a:gd name="T31" fmla="*/ 142 h 184"/>
                <a:gd name="T32" fmla="*/ 149 w 208"/>
                <a:gd name="T33" fmla="*/ 132 h 184"/>
                <a:gd name="T34" fmla="*/ 182 w 208"/>
                <a:gd name="T35" fmla="*/ 99 h 184"/>
                <a:gd name="T36" fmla="*/ 71 w 208"/>
                <a:gd name="T37" fmla="*/ 99 h 184"/>
                <a:gd name="T38" fmla="*/ 71 w 208"/>
                <a:gd name="T39" fmla="*/ 85 h 184"/>
                <a:gd name="T40" fmla="*/ 182 w 208"/>
                <a:gd name="T41" fmla="*/ 85 h 184"/>
                <a:gd name="T42" fmla="*/ 149 w 208"/>
                <a:gd name="T43" fmla="*/ 52 h 184"/>
                <a:gd name="T44" fmla="*/ 158 w 208"/>
                <a:gd name="T45" fmla="*/ 4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8" h="184">
                  <a:moveTo>
                    <a:pt x="113" y="170"/>
                  </a:moveTo>
                  <a:lnTo>
                    <a:pt x="113" y="127"/>
                  </a:lnTo>
                  <a:lnTo>
                    <a:pt x="128" y="127"/>
                  </a:lnTo>
                  <a:lnTo>
                    <a:pt x="128" y="184"/>
                  </a:lnTo>
                  <a:lnTo>
                    <a:pt x="0" y="184"/>
                  </a:lnTo>
                  <a:lnTo>
                    <a:pt x="0" y="0"/>
                  </a:lnTo>
                  <a:lnTo>
                    <a:pt x="128" y="0"/>
                  </a:lnTo>
                  <a:lnTo>
                    <a:pt x="128" y="56"/>
                  </a:lnTo>
                  <a:lnTo>
                    <a:pt x="113" y="56"/>
                  </a:lnTo>
                  <a:lnTo>
                    <a:pt x="113" y="14"/>
                  </a:lnTo>
                  <a:lnTo>
                    <a:pt x="14" y="14"/>
                  </a:lnTo>
                  <a:lnTo>
                    <a:pt x="14" y="170"/>
                  </a:lnTo>
                  <a:lnTo>
                    <a:pt x="113" y="170"/>
                  </a:lnTo>
                  <a:close/>
                  <a:moveTo>
                    <a:pt x="158" y="42"/>
                  </a:moveTo>
                  <a:lnTo>
                    <a:pt x="208" y="92"/>
                  </a:lnTo>
                  <a:lnTo>
                    <a:pt x="158" y="142"/>
                  </a:lnTo>
                  <a:lnTo>
                    <a:pt x="149" y="132"/>
                  </a:lnTo>
                  <a:lnTo>
                    <a:pt x="182" y="99"/>
                  </a:lnTo>
                  <a:lnTo>
                    <a:pt x="71" y="99"/>
                  </a:lnTo>
                  <a:lnTo>
                    <a:pt x="71" y="85"/>
                  </a:lnTo>
                  <a:lnTo>
                    <a:pt x="182" y="85"/>
                  </a:lnTo>
                  <a:lnTo>
                    <a:pt x="149" y="52"/>
                  </a:lnTo>
                  <a:lnTo>
                    <a:pt x="158" y="42"/>
                  </a:lnTo>
                  <a:close/>
                </a:path>
              </a:pathLst>
            </a:custGeom>
            <a:solidFill>
              <a:schemeClr val="tx1"/>
            </a:solidFill>
            <a:ln>
              <a:noFill/>
            </a:ln>
            <a:extLst/>
          </p:spPr>
          <p:txBody>
            <a:bodyPr vert="horz" wrap="square" lIns="68580" tIns="34290" rIns="68580" bIns="34290" numCol="1" anchor="t" anchorCtr="0" compatLnSpc="1">
              <a:prstTxWarp prst="textNoShape">
                <a:avLst/>
              </a:prstTxWarp>
            </a:bodyPr>
            <a:lstStyle/>
            <a:p>
              <a:endParaRPr lang="en-US" sz="1050"/>
            </a:p>
          </p:txBody>
        </p:sp>
        <p:cxnSp>
          <p:nvCxnSpPr>
            <p:cNvPr id="21" name="Straight Connector 47">
              <a:extLst>
                <a:ext uri="{FF2B5EF4-FFF2-40B4-BE49-F238E27FC236}">
                  <a16:creationId xmlns:a16="http://schemas.microsoft.com/office/drawing/2014/main" id="{6BEF6F2D-3B07-4E00-850A-94772B0E7F44}"/>
                </a:ext>
              </a:extLst>
            </p:cNvPr>
            <p:cNvCxnSpPr/>
            <p:nvPr/>
          </p:nvCxnSpPr>
          <p:spPr>
            <a:xfrm>
              <a:off x="8580437" y="5916612"/>
              <a:ext cx="76200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48">
              <a:extLst>
                <a:ext uri="{FF2B5EF4-FFF2-40B4-BE49-F238E27FC236}">
                  <a16:creationId xmlns:a16="http://schemas.microsoft.com/office/drawing/2014/main" id="{85452ECF-176D-4E3C-900A-9FC9BB56F4E6}"/>
                </a:ext>
              </a:extLst>
            </p:cNvPr>
            <p:cNvCxnSpPr/>
            <p:nvPr/>
          </p:nvCxnSpPr>
          <p:spPr>
            <a:xfrm>
              <a:off x="8640762" y="5856287"/>
              <a:ext cx="54864"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49">
              <a:extLst>
                <a:ext uri="{FF2B5EF4-FFF2-40B4-BE49-F238E27FC236}">
                  <a16:creationId xmlns:a16="http://schemas.microsoft.com/office/drawing/2014/main" id="{22BF708F-C9E7-451A-A055-2729CEEFA068}"/>
                </a:ext>
              </a:extLst>
            </p:cNvPr>
            <p:cNvCxnSpPr/>
            <p:nvPr/>
          </p:nvCxnSpPr>
          <p:spPr>
            <a:xfrm>
              <a:off x="8739187" y="5856287"/>
              <a:ext cx="54864"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50">
              <a:extLst>
                <a:ext uri="{FF2B5EF4-FFF2-40B4-BE49-F238E27FC236}">
                  <a16:creationId xmlns:a16="http://schemas.microsoft.com/office/drawing/2014/main" id="{8FB23131-36F9-4449-9382-C24F21925630}"/>
                </a:ext>
              </a:extLst>
            </p:cNvPr>
            <p:cNvCxnSpPr/>
            <p:nvPr/>
          </p:nvCxnSpPr>
          <p:spPr>
            <a:xfrm>
              <a:off x="8828087" y="5856287"/>
              <a:ext cx="54864"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94C6703E-D570-462F-B8E5-CB0357F59B05}"/>
              </a:ext>
            </a:extLst>
          </p:cNvPr>
          <p:cNvSpPr txBox="1"/>
          <p:nvPr/>
        </p:nvSpPr>
        <p:spPr>
          <a:xfrm>
            <a:off x="7152148" y="3455027"/>
            <a:ext cx="398827" cy="367024"/>
          </a:xfrm>
          <a:prstGeom prst="rect">
            <a:avLst/>
          </a:prstGeom>
          <a:noFill/>
        </p:spPr>
        <p:txBody>
          <a:bodyPr wrap="none" lIns="137160" tIns="109728" rIns="137160" bIns="109728" rtlCol="0">
            <a:spAutoFit/>
          </a:bodyPr>
          <a:lstStyle/>
          <a:p>
            <a:pPr>
              <a:lnSpc>
                <a:spcPct val="90000"/>
              </a:lnSpc>
              <a:spcAft>
                <a:spcPts val="450"/>
              </a:spcAft>
            </a:pPr>
            <a:r>
              <a:rPr lang="en-US" sz="1050" b="1">
                <a:gradFill>
                  <a:gsLst>
                    <a:gs pos="2917">
                      <a:schemeClr val="tx1"/>
                    </a:gs>
                    <a:gs pos="30000">
                      <a:schemeClr val="tx1"/>
                    </a:gs>
                  </a:gsLst>
                  <a:lin ang="5400000" scaled="0"/>
                </a:gradFill>
                <a:latin typeface="Segoe UI Semibold" charset="0"/>
                <a:ea typeface="Segoe UI Semibold" charset="0"/>
                <a:cs typeface="Segoe UI Semibold" charset="0"/>
              </a:rPr>
              <a:t>1x</a:t>
            </a:r>
          </a:p>
        </p:txBody>
      </p:sp>
      <p:sp>
        <p:nvSpPr>
          <p:cNvPr id="26" name="TextBox 25">
            <a:extLst>
              <a:ext uri="{FF2B5EF4-FFF2-40B4-BE49-F238E27FC236}">
                <a16:creationId xmlns:a16="http://schemas.microsoft.com/office/drawing/2014/main" id="{46EE8F15-BE23-4254-876B-400BC2C22F9E}"/>
              </a:ext>
            </a:extLst>
          </p:cNvPr>
          <p:cNvSpPr txBox="1"/>
          <p:nvPr/>
        </p:nvSpPr>
        <p:spPr>
          <a:xfrm>
            <a:off x="8448539" y="3455027"/>
            <a:ext cx="398827" cy="367024"/>
          </a:xfrm>
          <a:prstGeom prst="rect">
            <a:avLst/>
          </a:prstGeom>
          <a:noFill/>
        </p:spPr>
        <p:txBody>
          <a:bodyPr wrap="none" lIns="137160" tIns="109728" rIns="137160" bIns="109728" rtlCol="0">
            <a:spAutoFit/>
          </a:bodyPr>
          <a:lstStyle/>
          <a:p>
            <a:pPr>
              <a:lnSpc>
                <a:spcPct val="90000"/>
              </a:lnSpc>
              <a:spcAft>
                <a:spcPts val="450"/>
              </a:spcAft>
            </a:pPr>
            <a:r>
              <a:rPr lang="en-US" sz="1050" b="1">
                <a:gradFill>
                  <a:gsLst>
                    <a:gs pos="2917">
                      <a:schemeClr val="tx1"/>
                    </a:gs>
                    <a:gs pos="30000">
                      <a:schemeClr val="tx1"/>
                    </a:gs>
                  </a:gsLst>
                  <a:lin ang="5400000" scaled="0"/>
                </a:gradFill>
                <a:latin typeface="Segoe UI Semibold" charset="0"/>
                <a:ea typeface="Segoe UI Semibold" charset="0"/>
                <a:cs typeface="Segoe UI Semibold" charset="0"/>
              </a:rPr>
              <a:t>1x</a:t>
            </a:r>
          </a:p>
        </p:txBody>
      </p:sp>
      <p:sp>
        <p:nvSpPr>
          <p:cNvPr id="27" name="TextBox 26">
            <a:extLst>
              <a:ext uri="{FF2B5EF4-FFF2-40B4-BE49-F238E27FC236}">
                <a16:creationId xmlns:a16="http://schemas.microsoft.com/office/drawing/2014/main" id="{DE6FF917-ED62-4D97-A18F-A8FC5D9BC0BD}"/>
              </a:ext>
            </a:extLst>
          </p:cNvPr>
          <p:cNvSpPr txBox="1"/>
          <p:nvPr/>
        </p:nvSpPr>
        <p:spPr>
          <a:xfrm>
            <a:off x="7103659" y="4435023"/>
            <a:ext cx="398827" cy="367024"/>
          </a:xfrm>
          <a:prstGeom prst="rect">
            <a:avLst/>
          </a:prstGeom>
          <a:noFill/>
        </p:spPr>
        <p:txBody>
          <a:bodyPr wrap="none" lIns="137160" tIns="109728" rIns="137160" bIns="109728" rtlCol="0">
            <a:spAutoFit/>
          </a:bodyPr>
          <a:lstStyle/>
          <a:p>
            <a:pPr>
              <a:lnSpc>
                <a:spcPct val="90000"/>
              </a:lnSpc>
              <a:spcAft>
                <a:spcPts val="450"/>
              </a:spcAft>
            </a:pPr>
            <a:r>
              <a:rPr lang="en-US" sz="1050" b="1">
                <a:gradFill>
                  <a:gsLst>
                    <a:gs pos="2917">
                      <a:schemeClr val="tx1"/>
                    </a:gs>
                    <a:gs pos="30000">
                      <a:schemeClr val="tx1"/>
                    </a:gs>
                  </a:gsLst>
                  <a:lin ang="5400000" scaled="0"/>
                </a:gradFill>
                <a:latin typeface="Segoe UI Semibold" charset="0"/>
                <a:ea typeface="Segoe UI Semibold" charset="0"/>
                <a:cs typeface="Segoe UI Semibold" charset="0"/>
              </a:rPr>
              <a:t>1x</a:t>
            </a:r>
          </a:p>
        </p:txBody>
      </p:sp>
      <p:sp>
        <p:nvSpPr>
          <p:cNvPr id="28" name="TextBox 27">
            <a:extLst>
              <a:ext uri="{FF2B5EF4-FFF2-40B4-BE49-F238E27FC236}">
                <a16:creationId xmlns:a16="http://schemas.microsoft.com/office/drawing/2014/main" id="{EEBA3D67-5BCF-4634-A079-C5CBA8A8DBE1}"/>
              </a:ext>
            </a:extLst>
          </p:cNvPr>
          <p:cNvSpPr txBox="1"/>
          <p:nvPr/>
        </p:nvSpPr>
        <p:spPr>
          <a:xfrm>
            <a:off x="8493072" y="4443929"/>
            <a:ext cx="398827" cy="367024"/>
          </a:xfrm>
          <a:prstGeom prst="rect">
            <a:avLst/>
          </a:prstGeom>
          <a:noFill/>
        </p:spPr>
        <p:txBody>
          <a:bodyPr wrap="none" lIns="137160" tIns="109728" rIns="137160" bIns="109728" rtlCol="0">
            <a:spAutoFit/>
          </a:bodyPr>
          <a:lstStyle/>
          <a:p>
            <a:pPr>
              <a:lnSpc>
                <a:spcPct val="90000"/>
              </a:lnSpc>
              <a:spcAft>
                <a:spcPts val="450"/>
              </a:spcAft>
            </a:pPr>
            <a:r>
              <a:rPr lang="en-US" sz="1050" b="1">
                <a:gradFill>
                  <a:gsLst>
                    <a:gs pos="2917">
                      <a:schemeClr val="tx1"/>
                    </a:gs>
                    <a:gs pos="30000">
                      <a:schemeClr val="tx1"/>
                    </a:gs>
                  </a:gsLst>
                  <a:lin ang="5400000" scaled="0"/>
                </a:gradFill>
                <a:latin typeface="Segoe UI Semibold" charset="0"/>
                <a:ea typeface="Segoe UI Semibold" charset="0"/>
                <a:cs typeface="Segoe UI Semibold" charset="0"/>
              </a:rPr>
              <a:t>1x</a:t>
            </a:r>
          </a:p>
        </p:txBody>
      </p:sp>
      <p:sp>
        <p:nvSpPr>
          <p:cNvPr id="29" name="TextBox 71">
            <a:extLst>
              <a:ext uri="{FF2B5EF4-FFF2-40B4-BE49-F238E27FC236}">
                <a16:creationId xmlns:a16="http://schemas.microsoft.com/office/drawing/2014/main" id="{805A56FD-B9A3-4E5B-B73A-3B1BB2C3E48A}"/>
              </a:ext>
            </a:extLst>
          </p:cNvPr>
          <p:cNvSpPr txBox="1"/>
          <p:nvPr/>
        </p:nvSpPr>
        <p:spPr>
          <a:xfrm>
            <a:off x="6342314" y="3829043"/>
            <a:ext cx="826829" cy="346249"/>
          </a:xfrm>
          <a:prstGeom prst="rect">
            <a:avLst/>
          </a:prstGeom>
          <a:noFill/>
        </p:spPr>
        <p:txBody>
          <a:bodyPr wrap="none" lIns="137160" tIns="109728" rIns="137160" bIns="109728" rtlCol="0">
            <a:spAutoFit/>
          </a:bodyPr>
          <a:lstStyle/>
          <a:p>
            <a:pPr algn="ctr">
              <a:lnSpc>
                <a:spcPct val="90000"/>
              </a:lnSpc>
              <a:spcAft>
                <a:spcPts val="450"/>
              </a:spcAft>
            </a:pPr>
            <a:r>
              <a:rPr lang="en-US" sz="900" b="1">
                <a:gradFill>
                  <a:gsLst>
                    <a:gs pos="2917">
                      <a:schemeClr val="tx1"/>
                    </a:gs>
                    <a:gs pos="30000">
                      <a:schemeClr val="tx1"/>
                    </a:gs>
                  </a:gsLst>
                  <a:lin ang="5400000" scaled="0"/>
                </a:gradFill>
                <a:latin typeface="Segoe UI Semibold" charset="0"/>
                <a:ea typeface="Segoe UI Semibold" charset="0"/>
                <a:cs typeface="Segoe UI Semibold" charset="0"/>
              </a:rPr>
              <a:t>AZURE AD</a:t>
            </a:r>
          </a:p>
        </p:txBody>
      </p:sp>
      <p:grpSp>
        <p:nvGrpSpPr>
          <p:cNvPr id="30" name="Group 72">
            <a:extLst>
              <a:ext uri="{FF2B5EF4-FFF2-40B4-BE49-F238E27FC236}">
                <a16:creationId xmlns:a16="http://schemas.microsoft.com/office/drawing/2014/main" id="{2FC6F67C-A784-40F8-BFBF-6409633A70B1}"/>
              </a:ext>
            </a:extLst>
          </p:cNvPr>
          <p:cNvGrpSpPr>
            <a:grpSpLocks noChangeAspect="1"/>
          </p:cNvGrpSpPr>
          <p:nvPr/>
        </p:nvGrpSpPr>
        <p:grpSpPr>
          <a:xfrm>
            <a:off x="6348541" y="3303795"/>
            <a:ext cx="842187" cy="548640"/>
            <a:chOff x="8257589" y="4162847"/>
            <a:chExt cx="1403644" cy="914400"/>
          </a:xfrm>
        </p:grpSpPr>
        <p:sp>
          <p:nvSpPr>
            <p:cNvPr id="31" name="Freeform 73">
              <a:extLst>
                <a:ext uri="{FF2B5EF4-FFF2-40B4-BE49-F238E27FC236}">
                  <a16:creationId xmlns:a16="http://schemas.microsoft.com/office/drawing/2014/main" id="{5394C8CC-5839-4E26-8179-E7CEFAF11EBE}"/>
                </a:ext>
              </a:extLst>
            </p:cNvPr>
            <p:cNvSpPr/>
            <p:nvPr/>
          </p:nvSpPr>
          <p:spPr bwMode="auto">
            <a:xfrm>
              <a:off x="8257589" y="4162847"/>
              <a:ext cx="1403644" cy="914400"/>
            </a:xfrm>
            <a:custGeom>
              <a:avLst/>
              <a:gdLst>
                <a:gd name="connsiteX0" fmla="*/ 679744 w 1403644"/>
                <a:gd name="connsiteY0" fmla="*/ 0 h 914400"/>
                <a:gd name="connsiteX1" fmla="*/ 995697 w 1403644"/>
                <a:gd name="connsiteY1" fmla="*/ 209428 h 914400"/>
                <a:gd name="connsiteX2" fmla="*/ 1003252 w 1403644"/>
                <a:gd name="connsiteY2" fmla="*/ 233766 h 914400"/>
                <a:gd name="connsiteX3" fmla="*/ 1008524 w 1403644"/>
                <a:gd name="connsiteY3" fmla="*/ 232551 h 914400"/>
                <a:gd name="connsiteX4" fmla="*/ 1060744 w 1403644"/>
                <a:gd name="connsiteY4" fmla="*/ 228600 h 914400"/>
                <a:gd name="connsiteX5" fmla="*/ 1403644 w 1403644"/>
                <a:gd name="connsiteY5" fmla="*/ 571500 h 914400"/>
                <a:gd name="connsiteX6" fmla="*/ 1060744 w 1403644"/>
                <a:gd name="connsiteY6" fmla="*/ 914400 h 914400"/>
                <a:gd name="connsiteX7" fmla="*/ 1022644 w 1403644"/>
                <a:gd name="connsiteY7" fmla="*/ 910559 h 914400"/>
                <a:gd name="connsiteX8" fmla="*/ 1022644 w 1403644"/>
                <a:gd name="connsiteY8" fmla="*/ 914400 h 914400"/>
                <a:gd name="connsiteX9" fmla="*/ 302160 w 1403644"/>
                <a:gd name="connsiteY9" fmla="*/ 914400 h 914400"/>
                <a:gd name="connsiteX10" fmla="*/ 260644 w 1403644"/>
                <a:gd name="connsiteY10" fmla="*/ 914400 h 914400"/>
                <a:gd name="connsiteX11" fmla="*/ 260644 w 1403644"/>
                <a:gd name="connsiteY11" fmla="*/ 910215 h 914400"/>
                <a:gd name="connsiteX12" fmla="*/ 241264 w 1403644"/>
                <a:gd name="connsiteY12" fmla="*/ 908261 h 914400"/>
                <a:gd name="connsiteX13" fmla="*/ 0 w 1403644"/>
                <a:gd name="connsiteY13" fmla="*/ 612240 h 914400"/>
                <a:gd name="connsiteX14" fmla="*/ 302160 w 1403644"/>
                <a:gd name="connsiteY14" fmla="*/ 310080 h 914400"/>
                <a:gd name="connsiteX15" fmla="*/ 339676 w 1403644"/>
                <a:gd name="connsiteY15" fmla="*/ 314806 h 914400"/>
                <a:gd name="connsiteX16" fmla="*/ 343811 w 1403644"/>
                <a:gd name="connsiteY16" fmla="*/ 273794 h 914400"/>
                <a:gd name="connsiteX17" fmla="*/ 679744 w 1403644"/>
                <a:gd name="connsiteY17"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03644" h="914400">
                  <a:moveTo>
                    <a:pt x="679744" y="0"/>
                  </a:moveTo>
                  <a:cubicBezTo>
                    <a:pt x="821778" y="0"/>
                    <a:pt x="943642" y="86356"/>
                    <a:pt x="995697" y="209428"/>
                  </a:cubicBezTo>
                  <a:lnTo>
                    <a:pt x="1003252" y="233766"/>
                  </a:lnTo>
                  <a:lnTo>
                    <a:pt x="1008524" y="232551"/>
                  </a:lnTo>
                  <a:cubicBezTo>
                    <a:pt x="1025551" y="229949"/>
                    <a:pt x="1042990" y="228600"/>
                    <a:pt x="1060744" y="228600"/>
                  </a:cubicBezTo>
                  <a:cubicBezTo>
                    <a:pt x="1250122" y="228600"/>
                    <a:pt x="1403644" y="382122"/>
                    <a:pt x="1403644" y="571500"/>
                  </a:cubicBezTo>
                  <a:cubicBezTo>
                    <a:pt x="1403644" y="760878"/>
                    <a:pt x="1250122" y="914400"/>
                    <a:pt x="1060744" y="914400"/>
                  </a:cubicBezTo>
                  <a:lnTo>
                    <a:pt x="1022644" y="910559"/>
                  </a:lnTo>
                  <a:lnTo>
                    <a:pt x="1022644" y="914400"/>
                  </a:lnTo>
                  <a:lnTo>
                    <a:pt x="302160" y="914400"/>
                  </a:lnTo>
                  <a:lnTo>
                    <a:pt x="260644" y="914400"/>
                  </a:lnTo>
                  <a:lnTo>
                    <a:pt x="260644" y="910215"/>
                  </a:lnTo>
                  <a:lnTo>
                    <a:pt x="241264" y="908261"/>
                  </a:lnTo>
                  <a:cubicBezTo>
                    <a:pt x="103575" y="880086"/>
                    <a:pt x="0" y="758258"/>
                    <a:pt x="0" y="612240"/>
                  </a:cubicBezTo>
                  <a:cubicBezTo>
                    <a:pt x="0" y="445362"/>
                    <a:pt x="135282" y="310080"/>
                    <a:pt x="302160" y="310080"/>
                  </a:cubicBezTo>
                  <a:lnTo>
                    <a:pt x="339676" y="314806"/>
                  </a:lnTo>
                  <a:lnTo>
                    <a:pt x="343811" y="273794"/>
                  </a:lnTo>
                  <a:cubicBezTo>
                    <a:pt x="375785" y="117540"/>
                    <a:pt x="514038" y="0"/>
                    <a:pt x="679744" y="0"/>
                  </a:cubicBezTo>
                  <a:close/>
                </a:path>
              </a:pathLst>
            </a:cu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pic>
          <p:nvPicPr>
            <p:cNvPr id="32" name="Picture 75">
              <a:extLst>
                <a:ext uri="{FF2B5EF4-FFF2-40B4-BE49-F238E27FC236}">
                  <a16:creationId xmlns:a16="http://schemas.microsoft.com/office/drawing/2014/main" id="{F0F3857E-B58B-46C9-A95A-045BA079290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647467" y="4338734"/>
              <a:ext cx="621720" cy="621720"/>
            </a:xfrm>
            <a:prstGeom prst="rect">
              <a:avLst/>
            </a:prstGeom>
          </p:spPr>
        </p:pic>
      </p:grpSp>
      <p:sp>
        <p:nvSpPr>
          <p:cNvPr id="33" name="TextBox 81">
            <a:extLst>
              <a:ext uri="{FF2B5EF4-FFF2-40B4-BE49-F238E27FC236}">
                <a16:creationId xmlns:a16="http://schemas.microsoft.com/office/drawing/2014/main" id="{A203B408-3A12-445F-B50E-B8528EFBFB86}"/>
              </a:ext>
            </a:extLst>
          </p:cNvPr>
          <p:cNvSpPr txBox="1"/>
          <p:nvPr/>
        </p:nvSpPr>
        <p:spPr>
          <a:xfrm>
            <a:off x="8040729" y="3829043"/>
            <a:ext cx="552715" cy="346249"/>
          </a:xfrm>
          <a:prstGeom prst="rect">
            <a:avLst/>
          </a:prstGeom>
          <a:noFill/>
        </p:spPr>
        <p:txBody>
          <a:bodyPr wrap="none" lIns="137160" tIns="109728" rIns="137160" bIns="109728" rtlCol="0">
            <a:spAutoFit/>
          </a:bodyPr>
          <a:lstStyle/>
          <a:p>
            <a:pPr algn="ctr">
              <a:lnSpc>
                <a:spcPct val="90000"/>
              </a:lnSpc>
              <a:spcAft>
                <a:spcPts val="450"/>
              </a:spcAft>
            </a:pPr>
            <a:r>
              <a:rPr lang="en-US" sz="900" b="1">
                <a:gradFill>
                  <a:gsLst>
                    <a:gs pos="2917">
                      <a:schemeClr val="tx1"/>
                    </a:gs>
                    <a:gs pos="30000">
                      <a:schemeClr val="tx1"/>
                    </a:gs>
                  </a:gsLst>
                  <a:lin ang="5400000" scaled="0"/>
                </a:gradFill>
                <a:latin typeface="Segoe UI Semibold" charset="0"/>
                <a:ea typeface="Segoe UI Semibold" charset="0"/>
                <a:cs typeface="Segoe UI Semibold" charset="0"/>
              </a:rPr>
              <a:t>USER</a:t>
            </a:r>
          </a:p>
        </p:txBody>
      </p:sp>
      <p:grpSp>
        <p:nvGrpSpPr>
          <p:cNvPr id="34" name="Group 82">
            <a:extLst>
              <a:ext uri="{FF2B5EF4-FFF2-40B4-BE49-F238E27FC236}">
                <a16:creationId xmlns:a16="http://schemas.microsoft.com/office/drawing/2014/main" id="{D4C5E9DD-EF82-476D-ABBC-0ED738D7226C}"/>
              </a:ext>
            </a:extLst>
          </p:cNvPr>
          <p:cNvGrpSpPr/>
          <p:nvPr/>
        </p:nvGrpSpPr>
        <p:grpSpPr>
          <a:xfrm>
            <a:off x="8197177" y="3251959"/>
            <a:ext cx="240957" cy="610335"/>
            <a:chOff x="7738861" y="1285103"/>
            <a:chExt cx="321276" cy="813780"/>
          </a:xfrm>
        </p:grpSpPr>
        <p:sp>
          <p:nvSpPr>
            <p:cNvPr id="35" name="Delay 83">
              <a:extLst>
                <a:ext uri="{FF2B5EF4-FFF2-40B4-BE49-F238E27FC236}">
                  <a16:creationId xmlns:a16="http://schemas.microsoft.com/office/drawing/2014/main" id="{92B82CD4-FEBF-4E91-8282-3C028B7CD34B}"/>
                </a:ext>
              </a:extLst>
            </p:cNvPr>
            <p:cNvSpPr/>
            <p:nvPr/>
          </p:nvSpPr>
          <p:spPr bwMode="auto">
            <a:xfrm rot="16200000">
              <a:off x="7492609" y="1531355"/>
              <a:ext cx="813780" cy="321276"/>
            </a:xfrm>
            <a:prstGeom prst="flowChartDelay">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6" name="Picture 84">
              <a:extLst>
                <a:ext uri="{FF2B5EF4-FFF2-40B4-BE49-F238E27FC236}">
                  <a16:creationId xmlns:a16="http://schemas.microsoft.com/office/drawing/2014/main" id="{E78BD0CA-6EF1-4E90-B4AE-138199BCF0B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40051" y="1302724"/>
              <a:ext cx="320010" cy="796123"/>
            </a:xfrm>
            <a:prstGeom prst="rect">
              <a:avLst/>
            </a:prstGeom>
          </p:spPr>
        </p:pic>
      </p:grpSp>
      <p:sp>
        <p:nvSpPr>
          <p:cNvPr id="37" name="TextBox 36">
            <a:extLst>
              <a:ext uri="{FF2B5EF4-FFF2-40B4-BE49-F238E27FC236}">
                <a16:creationId xmlns:a16="http://schemas.microsoft.com/office/drawing/2014/main" id="{28345538-C1B2-4B6B-9E48-265140EF7F23}"/>
              </a:ext>
            </a:extLst>
          </p:cNvPr>
          <p:cNvSpPr txBox="1"/>
          <p:nvPr/>
        </p:nvSpPr>
        <p:spPr>
          <a:xfrm>
            <a:off x="7128936" y="1411417"/>
            <a:ext cx="398827" cy="367024"/>
          </a:xfrm>
          <a:prstGeom prst="rect">
            <a:avLst/>
          </a:prstGeom>
          <a:noFill/>
        </p:spPr>
        <p:txBody>
          <a:bodyPr wrap="none" lIns="137160" tIns="109728" rIns="137160" bIns="109728" rtlCol="0">
            <a:spAutoFit/>
          </a:bodyPr>
          <a:lstStyle/>
          <a:p>
            <a:pPr>
              <a:lnSpc>
                <a:spcPct val="90000"/>
              </a:lnSpc>
              <a:spcAft>
                <a:spcPts val="450"/>
              </a:spcAft>
            </a:pPr>
            <a:r>
              <a:rPr lang="en-US" sz="1050" b="1" dirty="0">
                <a:gradFill>
                  <a:gsLst>
                    <a:gs pos="2917">
                      <a:schemeClr val="tx1"/>
                    </a:gs>
                    <a:gs pos="30000">
                      <a:schemeClr val="tx1"/>
                    </a:gs>
                  </a:gsLst>
                  <a:lin ang="5400000" scaled="0"/>
                </a:gradFill>
                <a:latin typeface="Segoe UI Semibold" charset="0"/>
                <a:ea typeface="Segoe UI Semibold" charset="0"/>
                <a:cs typeface="Segoe UI Semibold" charset="0"/>
              </a:rPr>
              <a:t>1x</a:t>
            </a:r>
          </a:p>
        </p:txBody>
      </p:sp>
      <p:sp>
        <p:nvSpPr>
          <p:cNvPr id="38" name="Rounded Rectangle 249">
            <a:extLst>
              <a:ext uri="{FF2B5EF4-FFF2-40B4-BE49-F238E27FC236}">
                <a16:creationId xmlns:a16="http://schemas.microsoft.com/office/drawing/2014/main" id="{748BB2F1-1822-4460-95B6-4FB27176CABC}"/>
              </a:ext>
            </a:extLst>
          </p:cNvPr>
          <p:cNvSpPr/>
          <p:nvPr/>
        </p:nvSpPr>
        <p:spPr bwMode="auto">
          <a:xfrm>
            <a:off x="5995585" y="183926"/>
            <a:ext cx="3229934" cy="4967213"/>
          </a:xfrm>
          <a:prstGeom prst="roundRect">
            <a:avLst>
              <a:gd name="adj" fmla="val 5856"/>
            </a:avLst>
          </a:prstGeom>
          <a:no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39" name="TextBox 90">
            <a:extLst>
              <a:ext uri="{FF2B5EF4-FFF2-40B4-BE49-F238E27FC236}">
                <a16:creationId xmlns:a16="http://schemas.microsoft.com/office/drawing/2014/main" id="{24D68172-5D33-40D1-99E9-009B1257D7AF}"/>
              </a:ext>
            </a:extLst>
          </p:cNvPr>
          <p:cNvSpPr txBox="1"/>
          <p:nvPr/>
        </p:nvSpPr>
        <p:spPr>
          <a:xfrm>
            <a:off x="6113753" y="1848385"/>
            <a:ext cx="1333378" cy="346249"/>
          </a:xfrm>
          <a:prstGeom prst="rect">
            <a:avLst/>
          </a:prstGeom>
          <a:noFill/>
        </p:spPr>
        <p:txBody>
          <a:bodyPr wrap="none" lIns="137160" tIns="109728" rIns="137160" bIns="109728" rtlCol="0">
            <a:spAutoFit/>
          </a:bodyPr>
          <a:lstStyle/>
          <a:p>
            <a:pPr algn="ctr">
              <a:lnSpc>
                <a:spcPct val="90000"/>
              </a:lnSpc>
              <a:spcAft>
                <a:spcPts val="450"/>
              </a:spcAft>
            </a:pPr>
            <a:r>
              <a:rPr lang="en-US" sz="900" b="1" dirty="0">
                <a:gradFill>
                  <a:gsLst>
                    <a:gs pos="2917">
                      <a:schemeClr val="tx1"/>
                    </a:gs>
                    <a:gs pos="30000">
                      <a:schemeClr val="tx1"/>
                    </a:gs>
                  </a:gsLst>
                  <a:lin ang="5400000" scaled="0"/>
                </a:gradFill>
                <a:latin typeface="Segoe UI Semibold" charset="0"/>
                <a:ea typeface="Segoe UI Semibold" charset="0"/>
                <a:cs typeface="Segoe UI Semibold" charset="0"/>
              </a:rPr>
              <a:t>MICROSOFT GRAPH</a:t>
            </a:r>
          </a:p>
        </p:txBody>
      </p:sp>
      <p:grpSp>
        <p:nvGrpSpPr>
          <p:cNvPr id="40" name="Group 91">
            <a:extLst>
              <a:ext uri="{FF2B5EF4-FFF2-40B4-BE49-F238E27FC236}">
                <a16:creationId xmlns:a16="http://schemas.microsoft.com/office/drawing/2014/main" id="{6A1AFD78-811E-4760-A52D-64C782A1BCFF}"/>
              </a:ext>
            </a:extLst>
          </p:cNvPr>
          <p:cNvGrpSpPr/>
          <p:nvPr/>
        </p:nvGrpSpPr>
        <p:grpSpPr>
          <a:xfrm>
            <a:off x="6487955" y="1301288"/>
            <a:ext cx="570891" cy="570891"/>
            <a:chOff x="770473" y="1292757"/>
            <a:chExt cx="761188" cy="761188"/>
          </a:xfrm>
        </p:grpSpPr>
        <p:sp>
          <p:nvSpPr>
            <p:cNvPr id="41" name="Oval 92">
              <a:extLst>
                <a:ext uri="{FF2B5EF4-FFF2-40B4-BE49-F238E27FC236}">
                  <a16:creationId xmlns:a16="http://schemas.microsoft.com/office/drawing/2014/main" id="{4E4159C4-2B19-4657-BE33-F96C89E38FDD}"/>
                </a:ext>
              </a:extLst>
            </p:cNvPr>
            <p:cNvSpPr/>
            <p:nvPr/>
          </p:nvSpPr>
          <p:spPr bwMode="auto">
            <a:xfrm>
              <a:off x="770473" y="1292757"/>
              <a:ext cx="761188" cy="761188"/>
            </a:xfrm>
            <a:prstGeom prst="ellipse">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42" name="Freeform 207">
              <a:extLst>
                <a:ext uri="{FF2B5EF4-FFF2-40B4-BE49-F238E27FC236}">
                  <a16:creationId xmlns:a16="http://schemas.microsoft.com/office/drawing/2014/main" id="{5C017F75-515A-4D07-A30A-50F89E781B9E}"/>
                </a:ext>
              </a:extLst>
            </p:cNvPr>
            <p:cNvSpPr/>
            <p:nvPr/>
          </p:nvSpPr>
          <p:spPr bwMode="auto">
            <a:xfrm>
              <a:off x="934526" y="1536831"/>
              <a:ext cx="426914" cy="255111"/>
            </a:xfrm>
            <a:custGeom>
              <a:avLst/>
              <a:gdLst>
                <a:gd name="connsiteX0" fmla="*/ 544835 w 824112"/>
                <a:gd name="connsiteY0" fmla="*/ 0 h 499865"/>
                <a:gd name="connsiteX1" fmla="*/ 696764 w 824112"/>
                <a:gd name="connsiteY1" fmla="*/ 151930 h 499865"/>
                <a:gd name="connsiteX2" fmla="*/ 688505 w 824112"/>
                <a:gd name="connsiteY2" fmla="*/ 192839 h 499865"/>
                <a:gd name="connsiteX3" fmla="*/ 730609 w 824112"/>
                <a:gd name="connsiteY3" fmla="*/ 201340 h 499865"/>
                <a:gd name="connsiteX4" fmla="*/ 824112 w 824112"/>
                <a:gd name="connsiteY4" fmla="*/ 342404 h 499865"/>
                <a:gd name="connsiteX5" fmla="*/ 730609 w 824112"/>
                <a:gd name="connsiteY5" fmla="*/ 483468 h 499865"/>
                <a:gd name="connsiteX6" fmla="*/ 686047 w 824112"/>
                <a:gd name="connsiteY6" fmla="*/ 492465 h 499865"/>
                <a:gd name="connsiteX7" fmla="*/ 686047 w 824112"/>
                <a:gd name="connsiteY7" fmla="*/ 499865 h 499865"/>
                <a:gd name="connsiteX8" fmla="*/ 150266 w 824112"/>
                <a:gd name="connsiteY8" fmla="*/ 499865 h 499865"/>
                <a:gd name="connsiteX9" fmla="*/ 150266 w 824112"/>
                <a:gd name="connsiteY9" fmla="*/ 494928 h 499865"/>
                <a:gd name="connsiteX10" fmla="*/ 93503 w 824112"/>
                <a:gd name="connsiteY10" fmla="*/ 483468 h 499865"/>
                <a:gd name="connsiteX11" fmla="*/ 0 w 824112"/>
                <a:gd name="connsiteY11" fmla="*/ 342404 h 499865"/>
                <a:gd name="connsiteX12" fmla="*/ 153095 w 824112"/>
                <a:gd name="connsiteY12" fmla="*/ 189309 h 499865"/>
                <a:gd name="connsiteX13" fmla="*/ 176525 w 824112"/>
                <a:gd name="connsiteY13" fmla="*/ 194039 h 499865"/>
                <a:gd name="connsiteX14" fmla="*/ 182779 w 824112"/>
                <a:gd name="connsiteY14" fmla="*/ 163059 h 499865"/>
                <a:gd name="connsiteX15" fmla="*/ 315615 w 824112"/>
                <a:gd name="connsiteY15" fmla="*/ 75009 h 499865"/>
                <a:gd name="connsiteX16" fmla="*/ 371731 w 824112"/>
                <a:gd name="connsiteY16" fmla="*/ 86338 h 499865"/>
                <a:gd name="connsiteX17" fmla="*/ 402025 w 824112"/>
                <a:gd name="connsiteY17" fmla="*/ 106763 h 499865"/>
                <a:gd name="connsiteX18" fmla="*/ 404846 w 824112"/>
                <a:gd name="connsiteY18" fmla="*/ 92792 h 499865"/>
                <a:gd name="connsiteX19" fmla="*/ 544835 w 824112"/>
                <a:gd name="connsiteY19" fmla="*/ 0 h 499865"/>
                <a:gd name="connsiteX0" fmla="*/ 544835 w 824112"/>
                <a:gd name="connsiteY0" fmla="*/ 0 h 499865"/>
                <a:gd name="connsiteX1" fmla="*/ 696764 w 824112"/>
                <a:gd name="connsiteY1" fmla="*/ 151930 h 499865"/>
                <a:gd name="connsiteX2" fmla="*/ 688505 w 824112"/>
                <a:gd name="connsiteY2" fmla="*/ 192839 h 499865"/>
                <a:gd name="connsiteX3" fmla="*/ 730609 w 824112"/>
                <a:gd name="connsiteY3" fmla="*/ 201340 h 499865"/>
                <a:gd name="connsiteX4" fmla="*/ 824112 w 824112"/>
                <a:gd name="connsiteY4" fmla="*/ 342404 h 499865"/>
                <a:gd name="connsiteX5" fmla="*/ 730609 w 824112"/>
                <a:gd name="connsiteY5" fmla="*/ 483468 h 499865"/>
                <a:gd name="connsiteX6" fmla="*/ 686047 w 824112"/>
                <a:gd name="connsiteY6" fmla="*/ 492465 h 499865"/>
                <a:gd name="connsiteX7" fmla="*/ 686047 w 824112"/>
                <a:gd name="connsiteY7" fmla="*/ 499865 h 499865"/>
                <a:gd name="connsiteX8" fmla="*/ 150266 w 824112"/>
                <a:gd name="connsiteY8" fmla="*/ 499865 h 499865"/>
                <a:gd name="connsiteX9" fmla="*/ 156616 w 824112"/>
                <a:gd name="connsiteY9" fmla="*/ 488578 h 499865"/>
                <a:gd name="connsiteX10" fmla="*/ 93503 w 824112"/>
                <a:gd name="connsiteY10" fmla="*/ 483468 h 499865"/>
                <a:gd name="connsiteX11" fmla="*/ 0 w 824112"/>
                <a:gd name="connsiteY11" fmla="*/ 342404 h 499865"/>
                <a:gd name="connsiteX12" fmla="*/ 153095 w 824112"/>
                <a:gd name="connsiteY12" fmla="*/ 189309 h 499865"/>
                <a:gd name="connsiteX13" fmla="*/ 176525 w 824112"/>
                <a:gd name="connsiteY13" fmla="*/ 194039 h 499865"/>
                <a:gd name="connsiteX14" fmla="*/ 182779 w 824112"/>
                <a:gd name="connsiteY14" fmla="*/ 163059 h 499865"/>
                <a:gd name="connsiteX15" fmla="*/ 315615 w 824112"/>
                <a:gd name="connsiteY15" fmla="*/ 75009 h 499865"/>
                <a:gd name="connsiteX16" fmla="*/ 371731 w 824112"/>
                <a:gd name="connsiteY16" fmla="*/ 86338 h 499865"/>
                <a:gd name="connsiteX17" fmla="*/ 402025 w 824112"/>
                <a:gd name="connsiteY17" fmla="*/ 106763 h 499865"/>
                <a:gd name="connsiteX18" fmla="*/ 404846 w 824112"/>
                <a:gd name="connsiteY18" fmla="*/ 92792 h 499865"/>
                <a:gd name="connsiteX19" fmla="*/ 544835 w 824112"/>
                <a:gd name="connsiteY19" fmla="*/ 0 h 499865"/>
                <a:gd name="connsiteX0" fmla="*/ 544835 w 824112"/>
                <a:gd name="connsiteY0" fmla="*/ 0 h 499865"/>
                <a:gd name="connsiteX1" fmla="*/ 696764 w 824112"/>
                <a:gd name="connsiteY1" fmla="*/ 151930 h 499865"/>
                <a:gd name="connsiteX2" fmla="*/ 688505 w 824112"/>
                <a:gd name="connsiteY2" fmla="*/ 192839 h 499865"/>
                <a:gd name="connsiteX3" fmla="*/ 730609 w 824112"/>
                <a:gd name="connsiteY3" fmla="*/ 201340 h 499865"/>
                <a:gd name="connsiteX4" fmla="*/ 824112 w 824112"/>
                <a:gd name="connsiteY4" fmla="*/ 342404 h 499865"/>
                <a:gd name="connsiteX5" fmla="*/ 730609 w 824112"/>
                <a:gd name="connsiteY5" fmla="*/ 483468 h 499865"/>
                <a:gd name="connsiteX6" fmla="*/ 686047 w 824112"/>
                <a:gd name="connsiteY6" fmla="*/ 492465 h 499865"/>
                <a:gd name="connsiteX7" fmla="*/ 686047 w 824112"/>
                <a:gd name="connsiteY7" fmla="*/ 490340 h 499865"/>
                <a:gd name="connsiteX8" fmla="*/ 150266 w 824112"/>
                <a:gd name="connsiteY8" fmla="*/ 499865 h 499865"/>
                <a:gd name="connsiteX9" fmla="*/ 156616 w 824112"/>
                <a:gd name="connsiteY9" fmla="*/ 488578 h 499865"/>
                <a:gd name="connsiteX10" fmla="*/ 93503 w 824112"/>
                <a:gd name="connsiteY10" fmla="*/ 483468 h 499865"/>
                <a:gd name="connsiteX11" fmla="*/ 0 w 824112"/>
                <a:gd name="connsiteY11" fmla="*/ 342404 h 499865"/>
                <a:gd name="connsiteX12" fmla="*/ 153095 w 824112"/>
                <a:gd name="connsiteY12" fmla="*/ 189309 h 499865"/>
                <a:gd name="connsiteX13" fmla="*/ 176525 w 824112"/>
                <a:gd name="connsiteY13" fmla="*/ 194039 h 499865"/>
                <a:gd name="connsiteX14" fmla="*/ 182779 w 824112"/>
                <a:gd name="connsiteY14" fmla="*/ 163059 h 499865"/>
                <a:gd name="connsiteX15" fmla="*/ 315615 w 824112"/>
                <a:gd name="connsiteY15" fmla="*/ 75009 h 499865"/>
                <a:gd name="connsiteX16" fmla="*/ 371731 w 824112"/>
                <a:gd name="connsiteY16" fmla="*/ 86338 h 499865"/>
                <a:gd name="connsiteX17" fmla="*/ 402025 w 824112"/>
                <a:gd name="connsiteY17" fmla="*/ 106763 h 499865"/>
                <a:gd name="connsiteX18" fmla="*/ 404846 w 824112"/>
                <a:gd name="connsiteY18" fmla="*/ 92792 h 499865"/>
                <a:gd name="connsiteX19" fmla="*/ 544835 w 824112"/>
                <a:gd name="connsiteY19" fmla="*/ 0 h 499865"/>
                <a:gd name="connsiteX0" fmla="*/ 544835 w 824112"/>
                <a:gd name="connsiteY0" fmla="*/ 0 h 492465"/>
                <a:gd name="connsiteX1" fmla="*/ 696764 w 824112"/>
                <a:gd name="connsiteY1" fmla="*/ 151930 h 492465"/>
                <a:gd name="connsiteX2" fmla="*/ 688505 w 824112"/>
                <a:gd name="connsiteY2" fmla="*/ 192839 h 492465"/>
                <a:gd name="connsiteX3" fmla="*/ 730609 w 824112"/>
                <a:gd name="connsiteY3" fmla="*/ 201340 h 492465"/>
                <a:gd name="connsiteX4" fmla="*/ 824112 w 824112"/>
                <a:gd name="connsiteY4" fmla="*/ 342404 h 492465"/>
                <a:gd name="connsiteX5" fmla="*/ 730609 w 824112"/>
                <a:gd name="connsiteY5" fmla="*/ 483468 h 492465"/>
                <a:gd name="connsiteX6" fmla="*/ 686047 w 824112"/>
                <a:gd name="connsiteY6" fmla="*/ 492465 h 492465"/>
                <a:gd name="connsiteX7" fmla="*/ 686047 w 824112"/>
                <a:gd name="connsiteY7" fmla="*/ 490340 h 492465"/>
                <a:gd name="connsiteX8" fmla="*/ 153441 w 824112"/>
                <a:gd name="connsiteY8" fmla="*/ 490340 h 492465"/>
                <a:gd name="connsiteX9" fmla="*/ 156616 w 824112"/>
                <a:gd name="connsiteY9" fmla="*/ 488578 h 492465"/>
                <a:gd name="connsiteX10" fmla="*/ 93503 w 824112"/>
                <a:gd name="connsiteY10" fmla="*/ 483468 h 492465"/>
                <a:gd name="connsiteX11" fmla="*/ 0 w 824112"/>
                <a:gd name="connsiteY11" fmla="*/ 342404 h 492465"/>
                <a:gd name="connsiteX12" fmla="*/ 153095 w 824112"/>
                <a:gd name="connsiteY12" fmla="*/ 189309 h 492465"/>
                <a:gd name="connsiteX13" fmla="*/ 176525 w 824112"/>
                <a:gd name="connsiteY13" fmla="*/ 194039 h 492465"/>
                <a:gd name="connsiteX14" fmla="*/ 182779 w 824112"/>
                <a:gd name="connsiteY14" fmla="*/ 163059 h 492465"/>
                <a:gd name="connsiteX15" fmla="*/ 315615 w 824112"/>
                <a:gd name="connsiteY15" fmla="*/ 75009 h 492465"/>
                <a:gd name="connsiteX16" fmla="*/ 371731 w 824112"/>
                <a:gd name="connsiteY16" fmla="*/ 86338 h 492465"/>
                <a:gd name="connsiteX17" fmla="*/ 402025 w 824112"/>
                <a:gd name="connsiteY17" fmla="*/ 106763 h 492465"/>
                <a:gd name="connsiteX18" fmla="*/ 404846 w 824112"/>
                <a:gd name="connsiteY18" fmla="*/ 92792 h 492465"/>
                <a:gd name="connsiteX19" fmla="*/ 544835 w 824112"/>
                <a:gd name="connsiteY19" fmla="*/ 0 h 492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4112" h="492465">
                  <a:moveTo>
                    <a:pt x="544835" y="0"/>
                  </a:moveTo>
                  <a:cubicBezTo>
                    <a:pt x="628743" y="0"/>
                    <a:pt x="696764" y="68021"/>
                    <a:pt x="696764" y="151930"/>
                  </a:cubicBezTo>
                  <a:lnTo>
                    <a:pt x="688505" y="192839"/>
                  </a:lnTo>
                  <a:lnTo>
                    <a:pt x="730609" y="201340"/>
                  </a:lnTo>
                  <a:cubicBezTo>
                    <a:pt x="785557" y="224581"/>
                    <a:pt x="824112" y="278990"/>
                    <a:pt x="824112" y="342404"/>
                  </a:cubicBezTo>
                  <a:cubicBezTo>
                    <a:pt x="824112" y="405818"/>
                    <a:pt x="785557" y="460227"/>
                    <a:pt x="730609" y="483468"/>
                  </a:cubicBezTo>
                  <a:lnTo>
                    <a:pt x="686047" y="492465"/>
                  </a:lnTo>
                  <a:lnTo>
                    <a:pt x="686047" y="490340"/>
                  </a:lnTo>
                  <a:lnTo>
                    <a:pt x="153441" y="490340"/>
                  </a:lnTo>
                  <a:lnTo>
                    <a:pt x="156616" y="488578"/>
                  </a:lnTo>
                  <a:cubicBezTo>
                    <a:pt x="137695" y="484758"/>
                    <a:pt x="112424" y="487288"/>
                    <a:pt x="93503" y="483468"/>
                  </a:cubicBezTo>
                  <a:cubicBezTo>
                    <a:pt x="38555" y="460227"/>
                    <a:pt x="0" y="405818"/>
                    <a:pt x="0" y="342404"/>
                  </a:cubicBezTo>
                  <a:cubicBezTo>
                    <a:pt x="0" y="257852"/>
                    <a:pt x="68543" y="189309"/>
                    <a:pt x="153095" y="189309"/>
                  </a:cubicBezTo>
                  <a:lnTo>
                    <a:pt x="176525" y="194039"/>
                  </a:lnTo>
                  <a:lnTo>
                    <a:pt x="182779" y="163059"/>
                  </a:lnTo>
                  <a:cubicBezTo>
                    <a:pt x="204665" y="111315"/>
                    <a:pt x="255900" y="75009"/>
                    <a:pt x="315615" y="75009"/>
                  </a:cubicBezTo>
                  <a:cubicBezTo>
                    <a:pt x="335520" y="75009"/>
                    <a:pt x="354483" y="79043"/>
                    <a:pt x="371731" y="86338"/>
                  </a:cubicBezTo>
                  <a:lnTo>
                    <a:pt x="402025" y="106763"/>
                  </a:lnTo>
                  <a:lnTo>
                    <a:pt x="404846" y="92792"/>
                  </a:lnTo>
                  <a:cubicBezTo>
                    <a:pt x="427910" y="38262"/>
                    <a:pt x="481904" y="0"/>
                    <a:pt x="544835" y="0"/>
                  </a:cubicBezTo>
                  <a:close/>
                </a:path>
              </a:pathLst>
            </a:custGeom>
            <a:solidFill>
              <a:schemeClr val="bg1"/>
            </a:solid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 name="Group 96">
            <a:extLst>
              <a:ext uri="{FF2B5EF4-FFF2-40B4-BE49-F238E27FC236}">
                <a16:creationId xmlns:a16="http://schemas.microsoft.com/office/drawing/2014/main" id="{3F8FF6AC-C61C-45C8-9019-FA217F6F7BA4}"/>
              </a:ext>
            </a:extLst>
          </p:cNvPr>
          <p:cNvGrpSpPr/>
          <p:nvPr/>
        </p:nvGrpSpPr>
        <p:grpSpPr>
          <a:xfrm>
            <a:off x="6475904" y="350751"/>
            <a:ext cx="727844" cy="548640"/>
            <a:chOff x="10561637" y="3076938"/>
            <a:chExt cx="970458" cy="704947"/>
          </a:xfrm>
        </p:grpSpPr>
        <p:grpSp>
          <p:nvGrpSpPr>
            <p:cNvPr id="44" name="Group 98">
              <a:extLst>
                <a:ext uri="{FF2B5EF4-FFF2-40B4-BE49-F238E27FC236}">
                  <a16:creationId xmlns:a16="http://schemas.microsoft.com/office/drawing/2014/main" id="{EBC03FEE-2B63-4FC1-B923-83B0FA832676}"/>
                </a:ext>
              </a:extLst>
            </p:cNvPr>
            <p:cNvGrpSpPr/>
            <p:nvPr/>
          </p:nvGrpSpPr>
          <p:grpSpPr>
            <a:xfrm>
              <a:off x="10561637" y="3076938"/>
              <a:ext cx="685800" cy="626699"/>
              <a:chOff x="5848350" y="3624262"/>
              <a:chExt cx="976312" cy="892175"/>
            </a:xfrm>
          </p:grpSpPr>
          <p:sp>
            <p:nvSpPr>
              <p:cNvPr id="46" name="Parallelogram 7">
                <a:extLst>
                  <a:ext uri="{FF2B5EF4-FFF2-40B4-BE49-F238E27FC236}">
                    <a16:creationId xmlns:a16="http://schemas.microsoft.com/office/drawing/2014/main" id="{2D73DCC3-535D-47E9-9AD1-A039AD0181DA}"/>
                  </a:ext>
                </a:extLst>
              </p:cNvPr>
              <p:cNvSpPr/>
              <p:nvPr/>
            </p:nvSpPr>
            <p:spPr bwMode="auto">
              <a:xfrm rot="20648248">
                <a:off x="6308895" y="3960515"/>
                <a:ext cx="485395" cy="498073"/>
              </a:xfrm>
              <a:custGeom>
                <a:avLst/>
                <a:gdLst>
                  <a:gd name="connsiteX0" fmla="*/ 0 w 490455"/>
                  <a:gd name="connsiteY0" fmla="*/ 533400 h 533400"/>
                  <a:gd name="connsiteX1" fmla="*/ 122614 w 490455"/>
                  <a:gd name="connsiteY1" fmla="*/ 0 h 533400"/>
                  <a:gd name="connsiteX2" fmla="*/ 490455 w 490455"/>
                  <a:gd name="connsiteY2" fmla="*/ 0 h 533400"/>
                  <a:gd name="connsiteX3" fmla="*/ 367841 w 490455"/>
                  <a:gd name="connsiteY3" fmla="*/ 533400 h 533400"/>
                  <a:gd name="connsiteX4" fmla="*/ 0 w 490455"/>
                  <a:gd name="connsiteY4" fmla="*/ 533400 h 533400"/>
                  <a:gd name="connsiteX0" fmla="*/ 0 w 446312"/>
                  <a:gd name="connsiteY0" fmla="*/ 598755 h 598755"/>
                  <a:gd name="connsiteX1" fmla="*/ 122614 w 446312"/>
                  <a:gd name="connsiteY1" fmla="*/ 65355 h 598755"/>
                  <a:gd name="connsiteX2" fmla="*/ 446312 w 446312"/>
                  <a:gd name="connsiteY2" fmla="*/ 0 h 598755"/>
                  <a:gd name="connsiteX3" fmla="*/ 367841 w 446312"/>
                  <a:gd name="connsiteY3" fmla="*/ 598755 h 598755"/>
                  <a:gd name="connsiteX4" fmla="*/ 0 w 446312"/>
                  <a:gd name="connsiteY4" fmla="*/ 598755 h 598755"/>
                  <a:gd name="connsiteX0" fmla="*/ 0 w 446312"/>
                  <a:gd name="connsiteY0" fmla="*/ 598755 h 602811"/>
                  <a:gd name="connsiteX1" fmla="*/ 122614 w 446312"/>
                  <a:gd name="connsiteY1" fmla="*/ 65355 h 602811"/>
                  <a:gd name="connsiteX2" fmla="*/ 446312 w 446312"/>
                  <a:gd name="connsiteY2" fmla="*/ 0 h 602811"/>
                  <a:gd name="connsiteX3" fmla="*/ 277570 w 446312"/>
                  <a:gd name="connsiteY3" fmla="*/ 602811 h 602811"/>
                  <a:gd name="connsiteX4" fmla="*/ 0 w 446312"/>
                  <a:gd name="connsiteY4" fmla="*/ 598755 h 602811"/>
                  <a:gd name="connsiteX0" fmla="*/ 0 w 474666"/>
                  <a:gd name="connsiteY0" fmla="*/ 593999 h 602811"/>
                  <a:gd name="connsiteX1" fmla="*/ 150968 w 474666"/>
                  <a:gd name="connsiteY1" fmla="*/ 65355 h 602811"/>
                  <a:gd name="connsiteX2" fmla="*/ 474666 w 474666"/>
                  <a:gd name="connsiteY2" fmla="*/ 0 h 602811"/>
                  <a:gd name="connsiteX3" fmla="*/ 305924 w 474666"/>
                  <a:gd name="connsiteY3" fmla="*/ 602811 h 602811"/>
                  <a:gd name="connsiteX4" fmla="*/ 0 w 474666"/>
                  <a:gd name="connsiteY4" fmla="*/ 593999 h 602811"/>
                  <a:gd name="connsiteX0" fmla="*/ 0 w 488551"/>
                  <a:gd name="connsiteY0" fmla="*/ 642865 h 642865"/>
                  <a:gd name="connsiteX1" fmla="*/ 164853 w 488551"/>
                  <a:gd name="connsiteY1" fmla="*/ 65355 h 642865"/>
                  <a:gd name="connsiteX2" fmla="*/ 488551 w 488551"/>
                  <a:gd name="connsiteY2" fmla="*/ 0 h 642865"/>
                  <a:gd name="connsiteX3" fmla="*/ 319809 w 488551"/>
                  <a:gd name="connsiteY3" fmla="*/ 602811 h 642865"/>
                  <a:gd name="connsiteX4" fmla="*/ 0 w 488551"/>
                  <a:gd name="connsiteY4" fmla="*/ 642865 h 642865"/>
                  <a:gd name="connsiteX0" fmla="*/ 0 w 439268"/>
                  <a:gd name="connsiteY0" fmla="*/ 644068 h 644069"/>
                  <a:gd name="connsiteX1" fmla="*/ 115570 w 439268"/>
                  <a:gd name="connsiteY1" fmla="*/ 65355 h 644069"/>
                  <a:gd name="connsiteX2" fmla="*/ 439268 w 439268"/>
                  <a:gd name="connsiteY2" fmla="*/ 0 h 644069"/>
                  <a:gd name="connsiteX3" fmla="*/ 270526 w 439268"/>
                  <a:gd name="connsiteY3" fmla="*/ 602811 h 644069"/>
                  <a:gd name="connsiteX4" fmla="*/ 0 w 439268"/>
                  <a:gd name="connsiteY4" fmla="*/ 644068 h 644069"/>
                  <a:gd name="connsiteX0" fmla="*/ 0 w 439268"/>
                  <a:gd name="connsiteY0" fmla="*/ 644068 h 644067"/>
                  <a:gd name="connsiteX1" fmla="*/ 115570 w 439268"/>
                  <a:gd name="connsiteY1" fmla="*/ 65355 h 644067"/>
                  <a:gd name="connsiteX2" fmla="*/ 439268 w 439268"/>
                  <a:gd name="connsiteY2" fmla="*/ 0 h 644067"/>
                  <a:gd name="connsiteX3" fmla="*/ 325916 w 439268"/>
                  <a:gd name="connsiteY3" fmla="*/ 606623 h 644067"/>
                  <a:gd name="connsiteX4" fmla="*/ 0 w 439268"/>
                  <a:gd name="connsiteY4" fmla="*/ 644068 h 644067"/>
                  <a:gd name="connsiteX0" fmla="*/ 0 w 455756"/>
                  <a:gd name="connsiteY0" fmla="*/ 731256 h 731256"/>
                  <a:gd name="connsiteX1" fmla="*/ 132058 w 455756"/>
                  <a:gd name="connsiteY1" fmla="*/ 65355 h 731256"/>
                  <a:gd name="connsiteX2" fmla="*/ 455756 w 455756"/>
                  <a:gd name="connsiteY2" fmla="*/ 0 h 731256"/>
                  <a:gd name="connsiteX3" fmla="*/ 342404 w 455756"/>
                  <a:gd name="connsiteY3" fmla="*/ 606623 h 731256"/>
                  <a:gd name="connsiteX4" fmla="*/ 0 w 455756"/>
                  <a:gd name="connsiteY4" fmla="*/ 731256 h 731256"/>
                  <a:gd name="connsiteX0" fmla="*/ 0 w 455756"/>
                  <a:gd name="connsiteY0" fmla="*/ 731256 h 731256"/>
                  <a:gd name="connsiteX1" fmla="*/ 121227 w 455756"/>
                  <a:gd name="connsiteY1" fmla="*/ 140078 h 731256"/>
                  <a:gd name="connsiteX2" fmla="*/ 455756 w 455756"/>
                  <a:gd name="connsiteY2" fmla="*/ 0 h 731256"/>
                  <a:gd name="connsiteX3" fmla="*/ 342404 w 455756"/>
                  <a:gd name="connsiteY3" fmla="*/ 606623 h 731256"/>
                  <a:gd name="connsiteX4" fmla="*/ 0 w 455756"/>
                  <a:gd name="connsiteY4" fmla="*/ 731256 h 731256"/>
                  <a:gd name="connsiteX0" fmla="*/ 0 w 455756"/>
                  <a:gd name="connsiteY0" fmla="*/ 731256 h 731256"/>
                  <a:gd name="connsiteX1" fmla="*/ 125533 w 455756"/>
                  <a:gd name="connsiteY1" fmla="*/ 82405 h 731256"/>
                  <a:gd name="connsiteX2" fmla="*/ 455756 w 455756"/>
                  <a:gd name="connsiteY2" fmla="*/ 0 h 731256"/>
                  <a:gd name="connsiteX3" fmla="*/ 342404 w 455756"/>
                  <a:gd name="connsiteY3" fmla="*/ 606623 h 731256"/>
                  <a:gd name="connsiteX4" fmla="*/ 0 w 455756"/>
                  <a:gd name="connsiteY4" fmla="*/ 731256 h 731256"/>
                  <a:gd name="connsiteX0" fmla="*/ 0 w 455756"/>
                  <a:gd name="connsiteY0" fmla="*/ 731256 h 731256"/>
                  <a:gd name="connsiteX1" fmla="*/ 91104 w 455756"/>
                  <a:gd name="connsiteY1" fmla="*/ 107380 h 731256"/>
                  <a:gd name="connsiteX2" fmla="*/ 455756 w 455756"/>
                  <a:gd name="connsiteY2" fmla="*/ 0 h 731256"/>
                  <a:gd name="connsiteX3" fmla="*/ 342404 w 455756"/>
                  <a:gd name="connsiteY3" fmla="*/ 606623 h 731256"/>
                  <a:gd name="connsiteX4" fmla="*/ 0 w 455756"/>
                  <a:gd name="connsiteY4" fmla="*/ 731256 h 731256"/>
                  <a:gd name="connsiteX0" fmla="*/ 0 w 485395"/>
                  <a:gd name="connsiteY0" fmla="*/ 748357 h 748358"/>
                  <a:gd name="connsiteX1" fmla="*/ 120743 w 485395"/>
                  <a:gd name="connsiteY1" fmla="*/ 107380 h 748358"/>
                  <a:gd name="connsiteX2" fmla="*/ 485395 w 485395"/>
                  <a:gd name="connsiteY2" fmla="*/ 0 h 748358"/>
                  <a:gd name="connsiteX3" fmla="*/ 372043 w 485395"/>
                  <a:gd name="connsiteY3" fmla="*/ 606623 h 748358"/>
                  <a:gd name="connsiteX4" fmla="*/ 0 w 485395"/>
                  <a:gd name="connsiteY4" fmla="*/ 748357 h 7483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395" h="748358">
                    <a:moveTo>
                      <a:pt x="0" y="748357"/>
                    </a:moveTo>
                    <a:lnTo>
                      <a:pt x="120743" y="107380"/>
                    </a:lnTo>
                    <a:lnTo>
                      <a:pt x="485395" y="0"/>
                    </a:lnTo>
                    <a:lnTo>
                      <a:pt x="372043" y="606623"/>
                    </a:lnTo>
                    <a:lnTo>
                      <a:pt x="0" y="748357"/>
                    </a:lnTo>
                    <a:close/>
                  </a:path>
                </a:pathLst>
              </a:cu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solidFill>
                    <a:sysClr val="windowText" lastClr="000000"/>
                  </a:solidFill>
                  <a:ea typeface="Segoe UI" pitchFamily="34" charset="0"/>
                  <a:cs typeface="Segoe UI" pitchFamily="34" charset="0"/>
                </a:endParaRPr>
              </a:p>
            </p:txBody>
          </p:sp>
          <p:sp>
            <p:nvSpPr>
              <p:cNvPr id="47" name="Diamond 101">
                <a:extLst>
                  <a:ext uri="{FF2B5EF4-FFF2-40B4-BE49-F238E27FC236}">
                    <a16:creationId xmlns:a16="http://schemas.microsoft.com/office/drawing/2014/main" id="{F2708AEE-0C93-41B1-BCA9-EE6A1CFF7DBF}"/>
                  </a:ext>
                </a:extLst>
              </p:cNvPr>
              <p:cNvSpPr/>
              <p:nvPr/>
            </p:nvSpPr>
            <p:spPr bwMode="auto">
              <a:xfrm>
                <a:off x="6000725" y="3624262"/>
                <a:ext cx="685800" cy="381000"/>
              </a:xfrm>
              <a:prstGeom prst="diamond">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solidFill>
                    <a:sysClr val="windowText" lastClr="000000"/>
                  </a:solidFill>
                  <a:ea typeface="Segoe UI" pitchFamily="34" charset="0"/>
                  <a:cs typeface="Segoe UI" pitchFamily="34" charset="0"/>
                </a:endParaRPr>
              </a:p>
            </p:txBody>
          </p:sp>
          <p:sp>
            <p:nvSpPr>
              <p:cNvPr id="48" name="Parallelogram 7">
                <a:extLst>
                  <a:ext uri="{FF2B5EF4-FFF2-40B4-BE49-F238E27FC236}">
                    <a16:creationId xmlns:a16="http://schemas.microsoft.com/office/drawing/2014/main" id="{93C062FD-4E86-42B0-803B-90C6E1D8E860}"/>
                  </a:ext>
                </a:extLst>
              </p:cNvPr>
              <p:cNvSpPr/>
              <p:nvPr/>
            </p:nvSpPr>
            <p:spPr bwMode="auto">
              <a:xfrm rot="951752" flipH="1">
                <a:off x="5896064" y="3960517"/>
                <a:ext cx="485396" cy="498073"/>
              </a:xfrm>
              <a:custGeom>
                <a:avLst/>
                <a:gdLst>
                  <a:gd name="connsiteX0" fmla="*/ 0 w 490455"/>
                  <a:gd name="connsiteY0" fmla="*/ 533400 h 533400"/>
                  <a:gd name="connsiteX1" fmla="*/ 122614 w 490455"/>
                  <a:gd name="connsiteY1" fmla="*/ 0 h 533400"/>
                  <a:gd name="connsiteX2" fmla="*/ 490455 w 490455"/>
                  <a:gd name="connsiteY2" fmla="*/ 0 h 533400"/>
                  <a:gd name="connsiteX3" fmla="*/ 367841 w 490455"/>
                  <a:gd name="connsiteY3" fmla="*/ 533400 h 533400"/>
                  <a:gd name="connsiteX4" fmla="*/ 0 w 490455"/>
                  <a:gd name="connsiteY4" fmla="*/ 533400 h 533400"/>
                  <a:gd name="connsiteX0" fmla="*/ 0 w 446312"/>
                  <a:gd name="connsiteY0" fmla="*/ 598755 h 598755"/>
                  <a:gd name="connsiteX1" fmla="*/ 122614 w 446312"/>
                  <a:gd name="connsiteY1" fmla="*/ 65355 h 598755"/>
                  <a:gd name="connsiteX2" fmla="*/ 446312 w 446312"/>
                  <a:gd name="connsiteY2" fmla="*/ 0 h 598755"/>
                  <a:gd name="connsiteX3" fmla="*/ 367841 w 446312"/>
                  <a:gd name="connsiteY3" fmla="*/ 598755 h 598755"/>
                  <a:gd name="connsiteX4" fmla="*/ 0 w 446312"/>
                  <a:gd name="connsiteY4" fmla="*/ 598755 h 598755"/>
                  <a:gd name="connsiteX0" fmla="*/ 0 w 446312"/>
                  <a:gd name="connsiteY0" fmla="*/ 598755 h 602811"/>
                  <a:gd name="connsiteX1" fmla="*/ 122614 w 446312"/>
                  <a:gd name="connsiteY1" fmla="*/ 65355 h 602811"/>
                  <a:gd name="connsiteX2" fmla="*/ 446312 w 446312"/>
                  <a:gd name="connsiteY2" fmla="*/ 0 h 602811"/>
                  <a:gd name="connsiteX3" fmla="*/ 277570 w 446312"/>
                  <a:gd name="connsiteY3" fmla="*/ 602811 h 602811"/>
                  <a:gd name="connsiteX4" fmla="*/ 0 w 446312"/>
                  <a:gd name="connsiteY4" fmla="*/ 598755 h 602811"/>
                  <a:gd name="connsiteX0" fmla="*/ 0 w 474666"/>
                  <a:gd name="connsiteY0" fmla="*/ 593999 h 602811"/>
                  <a:gd name="connsiteX1" fmla="*/ 150968 w 474666"/>
                  <a:gd name="connsiteY1" fmla="*/ 65355 h 602811"/>
                  <a:gd name="connsiteX2" fmla="*/ 474666 w 474666"/>
                  <a:gd name="connsiteY2" fmla="*/ 0 h 602811"/>
                  <a:gd name="connsiteX3" fmla="*/ 305924 w 474666"/>
                  <a:gd name="connsiteY3" fmla="*/ 602811 h 602811"/>
                  <a:gd name="connsiteX4" fmla="*/ 0 w 474666"/>
                  <a:gd name="connsiteY4" fmla="*/ 593999 h 602811"/>
                  <a:gd name="connsiteX0" fmla="*/ 0 w 488551"/>
                  <a:gd name="connsiteY0" fmla="*/ 642865 h 642865"/>
                  <a:gd name="connsiteX1" fmla="*/ 164853 w 488551"/>
                  <a:gd name="connsiteY1" fmla="*/ 65355 h 642865"/>
                  <a:gd name="connsiteX2" fmla="*/ 488551 w 488551"/>
                  <a:gd name="connsiteY2" fmla="*/ 0 h 642865"/>
                  <a:gd name="connsiteX3" fmla="*/ 319809 w 488551"/>
                  <a:gd name="connsiteY3" fmla="*/ 602811 h 642865"/>
                  <a:gd name="connsiteX4" fmla="*/ 0 w 488551"/>
                  <a:gd name="connsiteY4" fmla="*/ 642865 h 642865"/>
                  <a:gd name="connsiteX0" fmla="*/ 0 w 439268"/>
                  <a:gd name="connsiteY0" fmla="*/ 644068 h 644069"/>
                  <a:gd name="connsiteX1" fmla="*/ 115570 w 439268"/>
                  <a:gd name="connsiteY1" fmla="*/ 65355 h 644069"/>
                  <a:gd name="connsiteX2" fmla="*/ 439268 w 439268"/>
                  <a:gd name="connsiteY2" fmla="*/ 0 h 644069"/>
                  <a:gd name="connsiteX3" fmla="*/ 270526 w 439268"/>
                  <a:gd name="connsiteY3" fmla="*/ 602811 h 644069"/>
                  <a:gd name="connsiteX4" fmla="*/ 0 w 439268"/>
                  <a:gd name="connsiteY4" fmla="*/ 644068 h 644069"/>
                  <a:gd name="connsiteX0" fmla="*/ 0 w 439268"/>
                  <a:gd name="connsiteY0" fmla="*/ 644068 h 644067"/>
                  <a:gd name="connsiteX1" fmla="*/ 115570 w 439268"/>
                  <a:gd name="connsiteY1" fmla="*/ 65355 h 644067"/>
                  <a:gd name="connsiteX2" fmla="*/ 439268 w 439268"/>
                  <a:gd name="connsiteY2" fmla="*/ 0 h 644067"/>
                  <a:gd name="connsiteX3" fmla="*/ 325916 w 439268"/>
                  <a:gd name="connsiteY3" fmla="*/ 606623 h 644067"/>
                  <a:gd name="connsiteX4" fmla="*/ 0 w 439268"/>
                  <a:gd name="connsiteY4" fmla="*/ 644068 h 644067"/>
                  <a:gd name="connsiteX0" fmla="*/ 0 w 455756"/>
                  <a:gd name="connsiteY0" fmla="*/ 731256 h 731256"/>
                  <a:gd name="connsiteX1" fmla="*/ 132058 w 455756"/>
                  <a:gd name="connsiteY1" fmla="*/ 65355 h 731256"/>
                  <a:gd name="connsiteX2" fmla="*/ 455756 w 455756"/>
                  <a:gd name="connsiteY2" fmla="*/ 0 h 731256"/>
                  <a:gd name="connsiteX3" fmla="*/ 342404 w 455756"/>
                  <a:gd name="connsiteY3" fmla="*/ 606623 h 731256"/>
                  <a:gd name="connsiteX4" fmla="*/ 0 w 455756"/>
                  <a:gd name="connsiteY4" fmla="*/ 731256 h 731256"/>
                  <a:gd name="connsiteX0" fmla="*/ 0 w 455756"/>
                  <a:gd name="connsiteY0" fmla="*/ 731256 h 731256"/>
                  <a:gd name="connsiteX1" fmla="*/ 121227 w 455756"/>
                  <a:gd name="connsiteY1" fmla="*/ 140078 h 731256"/>
                  <a:gd name="connsiteX2" fmla="*/ 455756 w 455756"/>
                  <a:gd name="connsiteY2" fmla="*/ 0 h 731256"/>
                  <a:gd name="connsiteX3" fmla="*/ 342404 w 455756"/>
                  <a:gd name="connsiteY3" fmla="*/ 606623 h 731256"/>
                  <a:gd name="connsiteX4" fmla="*/ 0 w 455756"/>
                  <a:gd name="connsiteY4" fmla="*/ 731256 h 731256"/>
                  <a:gd name="connsiteX0" fmla="*/ 0 w 455756"/>
                  <a:gd name="connsiteY0" fmla="*/ 731256 h 731256"/>
                  <a:gd name="connsiteX1" fmla="*/ 125533 w 455756"/>
                  <a:gd name="connsiteY1" fmla="*/ 82405 h 731256"/>
                  <a:gd name="connsiteX2" fmla="*/ 455756 w 455756"/>
                  <a:gd name="connsiteY2" fmla="*/ 0 h 731256"/>
                  <a:gd name="connsiteX3" fmla="*/ 342404 w 455756"/>
                  <a:gd name="connsiteY3" fmla="*/ 606623 h 731256"/>
                  <a:gd name="connsiteX4" fmla="*/ 0 w 455756"/>
                  <a:gd name="connsiteY4" fmla="*/ 731256 h 731256"/>
                  <a:gd name="connsiteX0" fmla="*/ 0 w 455756"/>
                  <a:gd name="connsiteY0" fmla="*/ 731256 h 731256"/>
                  <a:gd name="connsiteX1" fmla="*/ 91104 w 455756"/>
                  <a:gd name="connsiteY1" fmla="*/ 107380 h 731256"/>
                  <a:gd name="connsiteX2" fmla="*/ 455756 w 455756"/>
                  <a:gd name="connsiteY2" fmla="*/ 0 h 731256"/>
                  <a:gd name="connsiteX3" fmla="*/ 342404 w 455756"/>
                  <a:gd name="connsiteY3" fmla="*/ 606623 h 731256"/>
                  <a:gd name="connsiteX4" fmla="*/ 0 w 455756"/>
                  <a:gd name="connsiteY4" fmla="*/ 731256 h 731256"/>
                  <a:gd name="connsiteX0" fmla="*/ 0 w 485395"/>
                  <a:gd name="connsiteY0" fmla="*/ 748357 h 748358"/>
                  <a:gd name="connsiteX1" fmla="*/ 120743 w 485395"/>
                  <a:gd name="connsiteY1" fmla="*/ 107380 h 748358"/>
                  <a:gd name="connsiteX2" fmla="*/ 485395 w 485395"/>
                  <a:gd name="connsiteY2" fmla="*/ 0 h 748358"/>
                  <a:gd name="connsiteX3" fmla="*/ 372043 w 485395"/>
                  <a:gd name="connsiteY3" fmla="*/ 606623 h 748358"/>
                  <a:gd name="connsiteX4" fmla="*/ 0 w 485395"/>
                  <a:gd name="connsiteY4" fmla="*/ 748357 h 7483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395" h="748358">
                    <a:moveTo>
                      <a:pt x="0" y="748357"/>
                    </a:moveTo>
                    <a:lnTo>
                      <a:pt x="120743" y="107380"/>
                    </a:lnTo>
                    <a:lnTo>
                      <a:pt x="485395" y="0"/>
                    </a:lnTo>
                    <a:lnTo>
                      <a:pt x="372043" y="606623"/>
                    </a:lnTo>
                    <a:lnTo>
                      <a:pt x="0" y="748357"/>
                    </a:lnTo>
                    <a:close/>
                  </a:path>
                </a:pathLst>
              </a:cu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solidFill>
                    <a:sysClr val="windowText" lastClr="000000"/>
                  </a:solidFill>
                  <a:ea typeface="Segoe UI" pitchFamily="34" charset="0"/>
                  <a:cs typeface="Segoe UI" pitchFamily="34" charset="0"/>
                </a:endParaRPr>
              </a:p>
            </p:txBody>
          </p:sp>
          <p:grpSp>
            <p:nvGrpSpPr>
              <p:cNvPr id="49" name="Group 103">
                <a:extLst>
                  <a:ext uri="{FF2B5EF4-FFF2-40B4-BE49-F238E27FC236}">
                    <a16:creationId xmlns:a16="http://schemas.microsoft.com/office/drawing/2014/main" id="{13D1ECE9-BFA3-4980-8DDC-E1A818E3DB92}"/>
                  </a:ext>
                </a:extLst>
              </p:cNvPr>
              <p:cNvGrpSpPr/>
              <p:nvPr/>
            </p:nvGrpSpPr>
            <p:grpSpPr>
              <a:xfrm>
                <a:off x="5848350" y="3649662"/>
                <a:ext cx="976312" cy="866775"/>
                <a:chOff x="5848350" y="3725862"/>
                <a:chExt cx="976312" cy="790575"/>
              </a:xfrm>
            </p:grpSpPr>
            <p:sp>
              <p:nvSpPr>
                <p:cNvPr id="50" name="Freeform 216">
                  <a:extLst>
                    <a:ext uri="{FF2B5EF4-FFF2-40B4-BE49-F238E27FC236}">
                      <a16:creationId xmlns:a16="http://schemas.microsoft.com/office/drawing/2014/main" id="{03C51BCC-E914-41F1-B611-0EC79C1514B4}"/>
                    </a:ext>
                  </a:extLst>
                </p:cNvPr>
                <p:cNvSpPr/>
                <p:nvPr/>
              </p:nvSpPr>
              <p:spPr bwMode="auto">
                <a:xfrm>
                  <a:off x="5848350" y="3725862"/>
                  <a:ext cx="149225" cy="790575"/>
                </a:xfrm>
                <a:custGeom>
                  <a:avLst/>
                  <a:gdLst>
                    <a:gd name="connsiteX0" fmla="*/ 149225 w 149225"/>
                    <a:gd name="connsiteY0" fmla="*/ 0 h 790575"/>
                    <a:gd name="connsiteX1" fmla="*/ 0 w 149225"/>
                    <a:gd name="connsiteY1" fmla="*/ 88900 h 790575"/>
                    <a:gd name="connsiteX2" fmla="*/ 0 w 149225"/>
                    <a:gd name="connsiteY2" fmla="*/ 704850 h 790575"/>
                    <a:gd name="connsiteX3" fmla="*/ 130175 w 149225"/>
                    <a:gd name="connsiteY3" fmla="*/ 790575 h 790575"/>
                  </a:gdLst>
                  <a:ahLst/>
                  <a:cxnLst>
                    <a:cxn ang="0">
                      <a:pos x="connsiteX0" y="connsiteY0"/>
                    </a:cxn>
                    <a:cxn ang="0">
                      <a:pos x="connsiteX1" y="connsiteY1"/>
                    </a:cxn>
                    <a:cxn ang="0">
                      <a:pos x="connsiteX2" y="connsiteY2"/>
                    </a:cxn>
                    <a:cxn ang="0">
                      <a:pos x="connsiteX3" y="connsiteY3"/>
                    </a:cxn>
                  </a:cxnLst>
                  <a:rect l="l" t="t" r="r" b="b"/>
                  <a:pathLst>
                    <a:path w="149225" h="790575">
                      <a:moveTo>
                        <a:pt x="149225" y="0"/>
                      </a:moveTo>
                      <a:lnTo>
                        <a:pt x="0" y="88900"/>
                      </a:lnTo>
                      <a:lnTo>
                        <a:pt x="0" y="704850"/>
                      </a:lnTo>
                      <a:lnTo>
                        <a:pt x="130175" y="790575"/>
                      </a:lnTo>
                    </a:path>
                  </a:pathLst>
                </a:custGeom>
                <a:no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050"/>
                </a:p>
              </p:txBody>
            </p:sp>
            <p:sp>
              <p:nvSpPr>
                <p:cNvPr id="51" name="Freeform 217">
                  <a:extLst>
                    <a:ext uri="{FF2B5EF4-FFF2-40B4-BE49-F238E27FC236}">
                      <a16:creationId xmlns:a16="http://schemas.microsoft.com/office/drawing/2014/main" id="{B472908D-3C1B-4A1F-A6FB-879F5275E88F}"/>
                    </a:ext>
                  </a:extLst>
                </p:cNvPr>
                <p:cNvSpPr/>
                <p:nvPr/>
              </p:nvSpPr>
              <p:spPr bwMode="auto">
                <a:xfrm flipH="1">
                  <a:off x="6675437" y="3725862"/>
                  <a:ext cx="149225" cy="790575"/>
                </a:xfrm>
                <a:custGeom>
                  <a:avLst/>
                  <a:gdLst>
                    <a:gd name="connsiteX0" fmla="*/ 149225 w 149225"/>
                    <a:gd name="connsiteY0" fmla="*/ 0 h 790575"/>
                    <a:gd name="connsiteX1" fmla="*/ 0 w 149225"/>
                    <a:gd name="connsiteY1" fmla="*/ 88900 h 790575"/>
                    <a:gd name="connsiteX2" fmla="*/ 0 w 149225"/>
                    <a:gd name="connsiteY2" fmla="*/ 704850 h 790575"/>
                    <a:gd name="connsiteX3" fmla="*/ 130175 w 149225"/>
                    <a:gd name="connsiteY3" fmla="*/ 790575 h 790575"/>
                  </a:gdLst>
                  <a:ahLst/>
                  <a:cxnLst>
                    <a:cxn ang="0">
                      <a:pos x="connsiteX0" y="connsiteY0"/>
                    </a:cxn>
                    <a:cxn ang="0">
                      <a:pos x="connsiteX1" y="connsiteY1"/>
                    </a:cxn>
                    <a:cxn ang="0">
                      <a:pos x="connsiteX2" y="connsiteY2"/>
                    </a:cxn>
                    <a:cxn ang="0">
                      <a:pos x="connsiteX3" y="connsiteY3"/>
                    </a:cxn>
                  </a:cxnLst>
                  <a:rect l="l" t="t" r="r" b="b"/>
                  <a:pathLst>
                    <a:path w="149225" h="790575">
                      <a:moveTo>
                        <a:pt x="149225" y="0"/>
                      </a:moveTo>
                      <a:lnTo>
                        <a:pt x="0" y="88900"/>
                      </a:lnTo>
                      <a:lnTo>
                        <a:pt x="0" y="704850"/>
                      </a:lnTo>
                      <a:lnTo>
                        <a:pt x="130175" y="790575"/>
                      </a:lnTo>
                    </a:path>
                  </a:pathLst>
                </a:custGeom>
                <a:no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050"/>
                </a:p>
              </p:txBody>
            </p:sp>
          </p:grpSp>
        </p:grpSp>
        <p:sp>
          <p:nvSpPr>
            <p:cNvPr id="45" name="Freeform 211">
              <a:extLst>
                <a:ext uri="{FF2B5EF4-FFF2-40B4-BE49-F238E27FC236}">
                  <a16:creationId xmlns:a16="http://schemas.microsoft.com/office/drawing/2014/main" id="{14F41A3E-84FA-4B4E-8AE9-73C2D94E0EB5}"/>
                </a:ext>
              </a:extLst>
            </p:cNvPr>
            <p:cNvSpPr/>
            <p:nvPr/>
          </p:nvSpPr>
          <p:spPr bwMode="auto">
            <a:xfrm>
              <a:off x="11010397" y="3442026"/>
              <a:ext cx="521698" cy="339859"/>
            </a:xfrm>
            <a:custGeom>
              <a:avLst/>
              <a:gdLst>
                <a:gd name="connsiteX0" fmla="*/ 679744 w 1403644"/>
                <a:gd name="connsiteY0" fmla="*/ 0 h 914400"/>
                <a:gd name="connsiteX1" fmla="*/ 995697 w 1403644"/>
                <a:gd name="connsiteY1" fmla="*/ 209428 h 914400"/>
                <a:gd name="connsiteX2" fmla="*/ 1003252 w 1403644"/>
                <a:gd name="connsiteY2" fmla="*/ 233766 h 914400"/>
                <a:gd name="connsiteX3" fmla="*/ 1008524 w 1403644"/>
                <a:gd name="connsiteY3" fmla="*/ 232551 h 914400"/>
                <a:gd name="connsiteX4" fmla="*/ 1060744 w 1403644"/>
                <a:gd name="connsiteY4" fmla="*/ 228600 h 914400"/>
                <a:gd name="connsiteX5" fmla="*/ 1403644 w 1403644"/>
                <a:gd name="connsiteY5" fmla="*/ 571500 h 914400"/>
                <a:gd name="connsiteX6" fmla="*/ 1060744 w 1403644"/>
                <a:gd name="connsiteY6" fmla="*/ 914400 h 914400"/>
                <a:gd name="connsiteX7" fmla="*/ 1022644 w 1403644"/>
                <a:gd name="connsiteY7" fmla="*/ 910559 h 914400"/>
                <a:gd name="connsiteX8" fmla="*/ 1022644 w 1403644"/>
                <a:gd name="connsiteY8" fmla="*/ 914400 h 914400"/>
                <a:gd name="connsiteX9" fmla="*/ 302160 w 1403644"/>
                <a:gd name="connsiteY9" fmla="*/ 914400 h 914400"/>
                <a:gd name="connsiteX10" fmla="*/ 260644 w 1403644"/>
                <a:gd name="connsiteY10" fmla="*/ 914400 h 914400"/>
                <a:gd name="connsiteX11" fmla="*/ 260644 w 1403644"/>
                <a:gd name="connsiteY11" fmla="*/ 910215 h 914400"/>
                <a:gd name="connsiteX12" fmla="*/ 241264 w 1403644"/>
                <a:gd name="connsiteY12" fmla="*/ 908261 h 914400"/>
                <a:gd name="connsiteX13" fmla="*/ 0 w 1403644"/>
                <a:gd name="connsiteY13" fmla="*/ 612240 h 914400"/>
                <a:gd name="connsiteX14" fmla="*/ 302160 w 1403644"/>
                <a:gd name="connsiteY14" fmla="*/ 310080 h 914400"/>
                <a:gd name="connsiteX15" fmla="*/ 339676 w 1403644"/>
                <a:gd name="connsiteY15" fmla="*/ 314806 h 914400"/>
                <a:gd name="connsiteX16" fmla="*/ 343811 w 1403644"/>
                <a:gd name="connsiteY16" fmla="*/ 273794 h 914400"/>
                <a:gd name="connsiteX17" fmla="*/ 679744 w 1403644"/>
                <a:gd name="connsiteY17"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03644" h="914400">
                  <a:moveTo>
                    <a:pt x="679744" y="0"/>
                  </a:moveTo>
                  <a:cubicBezTo>
                    <a:pt x="821778" y="0"/>
                    <a:pt x="943642" y="86356"/>
                    <a:pt x="995697" y="209428"/>
                  </a:cubicBezTo>
                  <a:lnTo>
                    <a:pt x="1003252" y="233766"/>
                  </a:lnTo>
                  <a:lnTo>
                    <a:pt x="1008524" y="232551"/>
                  </a:lnTo>
                  <a:cubicBezTo>
                    <a:pt x="1025551" y="229949"/>
                    <a:pt x="1042990" y="228600"/>
                    <a:pt x="1060744" y="228600"/>
                  </a:cubicBezTo>
                  <a:cubicBezTo>
                    <a:pt x="1250122" y="228600"/>
                    <a:pt x="1403644" y="382122"/>
                    <a:pt x="1403644" y="571500"/>
                  </a:cubicBezTo>
                  <a:cubicBezTo>
                    <a:pt x="1403644" y="760878"/>
                    <a:pt x="1250122" y="914400"/>
                    <a:pt x="1060744" y="914400"/>
                  </a:cubicBezTo>
                  <a:lnTo>
                    <a:pt x="1022644" y="910559"/>
                  </a:lnTo>
                  <a:lnTo>
                    <a:pt x="1022644" y="914400"/>
                  </a:lnTo>
                  <a:lnTo>
                    <a:pt x="302160" y="914400"/>
                  </a:lnTo>
                  <a:lnTo>
                    <a:pt x="260644" y="914400"/>
                  </a:lnTo>
                  <a:lnTo>
                    <a:pt x="260644" y="910215"/>
                  </a:lnTo>
                  <a:lnTo>
                    <a:pt x="241264" y="908261"/>
                  </a:lnTo>
                  <a:cubicBezTo>
                    <a:pt x="103575" y="880086"/>
                    <a:pt x="0" y="758258"/>
                    <a:pt x="0" y="612240"/>
                  </a:cubicBezTo>
                  <a:cubicBezTo>
                    <a:pt x="0" y="445362"/>
                    <a:pt x="135282" y="310080"/>
                    <a:pt x="302160" y="310080"/>
                  </a:cubicBezTo>
                  <a:lnTo>
                    <a:pt x="339676" y="314806"/>
                  </a:lnTo>
                  <a:lnTo>
                    <a:pt x="343811" y="273794"/>
                  </a:lnTo>
                  <a:cubicBezTo>
                    <a:pt x="375785" y="117540"/>
                    <a:pt x="514038" y="0"/>
                    <a:pt x="679744" y="0"/>
                  </a:cubicBezTo>
                  <a:close/>
                </a:path>
              </a:pathLst>
            </a:cu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grpSp>
      <p:sp>
        <p:nvSpPr>
          <p:cNvPr id="52" name="TextBox 97">
            <a:extLst>
              <a:ext uri="{FF2B5EF4-FFF2-40B4-BE49-F238E27FC236}">
                <a16:creationId xmlns:a16="http://schemas.microsoft.com/office/drawing/2014/main" id="{F62A8780-0CE9-48A5-B84E-918D9EE0AF00}"/>
              </a:ext>
            </a:extLst>
          </p:cNvPr>
          <p:cNvSpPr txBox="1"/>
          <p:nvPr/>
        </p:nvSpPr>
        <p:spPr>
          <a:xfrm>
            <a:off x="6413226" y="869032"/>
            <a:ext cx="761106" cy="346249"/>
          </a:xfrm>
          <a:prstGeom prst="rect">
            <a:avLst/>
          </a:prstGeom>
          <a:noFill/>
        </p:spPr>
        <p:txBody>
          <a:bodyPr wrap="none" lIns="137160" tIns="109728" rIns="137160" bIns="109728" rtlCol="0">
            <a:spAutoFit/>
          </a:bodyPr>
          <a:lstStyle/>
          <a:p>
            <a:pPr algn="ctr">
              <a:lnSpc>
                <a:spcPct val="90000"/>
              </a:lnSpc>
              <a:spcAft>
                <a:spcPts val="450"/>
              </a:spcAft>
            </a:pPr>
            <a:r>
              <a:rPr lang="en-US" sz="900" b="1" dirty="0">
                <a:gradFill>
                  <a:gsLst>
                    <a:gs pos="2917">
                      <a:schemeClr val="tx1"/>
                    </a:gs>
                    <a:gs pos="30000">
                      <a:schemeClr val="tx1"/>
                    </a:gs>
                  </a:gsLst>
                  <a:lin ang="5400000" scaled="0"/>
                </a:gradFill>
                <a:latin typeface="Segoe UI Semibold" charset="0"/>
                <a:ea typeface="Segoe UI Semibold" charset="0"/>
                <a:cs typeface="Segoe UI Semibold" charset="0"/>
              </a:rPr>
              <a:t>WEB APP</a:t>
            </a:r>
          </a:p>
        </p:txBody>
      </p:sp>
      <p:sp>
        <p:nvSpPr>
          <p:cNvPr id="53" name="TextBox 52">
            <a:extLst>
              <a:ext uri="{FF2B5EF4-FFF2-40B4-BE49-F238E27FC236}">
                <a16:creationId xmlns:a16="http://schemas.microsoft.com/office/drawing/2014/main" id="{72CC4980-4DE9-48EE-BEF3-FEE24F0A5259}"/>
              </a:ext>
            </a:extLst>
          </p:cNvPr>
          <p:cNvSpPr txBox="1"/>
          <p:nvPr/>
        </p:nvSpPr>
        <p:spPr>
          <a:xfrm>
            <a:off x="7112786" y="433392"/>
            <a:ext cx="398827" cy="367024"/>
          </a:xfrm>
          <a:prstGeom prst="rect">
            <a:avLst/>
          </a:prstGeom>
          <a:noFill/>
        </p:spPr>
        <p:txBody>
          <a:bodyPr wrap="none" lIns="137160" tIns="109728" rIns="137160" bIns="109728" rtlCol="0">
            <a:spAutoFit/>
          </a:bodyPr>
          <a:lstStyle/>
          <a:p>
            <a:pPr>
              <a:lnSpc>
                <a:spcPct val="90000"/>
              </a:lnSpc>
              <a:spcAft>
                <a:spcPts val="450"/>
              </a:spcAft>
            </a:pPr>
            <a:r>
              <a:rPr lang="en-US" sz="1050" b="1" dirty="0">
                <a:gradFill>
                  <a:gsLst>
                    <a:gs pos="2917">
                      <a:schemeClr val="tx1"/>
                    </a:gs>
                    <a:gs pos="30000">
                      <a:schemeClr val="tx1"/>
                    </a:gs>
                  </a:gsLst>
                  <a:lin ang="5400000" scaled="0"/>
                </a:gradFill>
                <a:latin typeface="Segoe UI Semibold" charset="0"/>
                <a:ea typeface="Segoe UI Semibold" charset="0"/>
                <a:cs typeface="Segoe UI Semibold" charset="0"/>
              </a:rPr>
              <a:t>1x</a:t>
            </a:r>
          </a:p>
        </p:txBody>
      </p:sp>
      <p:grpSp>
        <p:nvGrpSpPr>
          <p:cNvPr id="54" name="Group 53">
            <a:extLst>
              <a:ext uri="{FF2B5EF4-FFF2-40B4-BE49-F238E27FC236}">
                <a16:creationId xmlns:a16="http://schemas.microsoft.com/office/drawing/2014/main" id="{8F53CFCA-3F42-4A03-B526-37419FDB64DE}"/>
              </a:ext>
            </a:extLst>
          </p:cNvPr>
          <p:cNvGrpSpPr/>
          <p:nvPr/>
        </p:nvGrpSpPr>
        <p:grpSpPr>
          <a:xfrm>
            <a:off x="8156214" y="4372437"/>
            <a:ext cx="391438" cy="552166"/>
            <a:chOff x="5352671" y="5109766"/>
            <a:chExt cx="521917" cy="736221"/>
          </a:xfrm>
        </p:grpSpPr>
        <p:grpSp>
          <p:nvGrpSpPr>
            <p:cNvPr id="55" name="Group 54">
              <a:extLst>
                <a:ext uri="{FF2B5EF4-FFF2-40B4-BE49-F238E27FC236}">
                  <a16:creationId xmlns:a16="http://schemas.microsoft.com/office/drawing/2014/main" id="{3CBF41F0-283E-4117-BA66-B6A1E1AF81AB}"/>
                </a:ext>
              </a:extLst>
            </p:cNvPr>
            <p:cNvGrpSpPr/>
            <p:nvPr/>
          </p:nvGrpSpPr>
          <p:grpSpPr>
            <a:xfrm>
              <a:off x="5352671" y="5109766"/>
              <a:ext cx="521917" cy="736221"/>
              <a:chOff x="5279746" y="5567570"/>
              <a:chExt cx="521917" cy="736221"/>
            </a:xfrm>
          </p:grpSpPr>
          <p:sp>
            <p:nvSpPr>
              <p:cNvPr id="58" name="Freeform 220">
                <a:extLst>
                  <a:ext uri="{FF2B5EF4-FFF2-40B4-BE49-F238E27FC236}">
                    <a16:creationId xmlns:a16="http://schemas.microsoft.com/office/drawing/2014/main" id="{C00C0B0F-27F8-4BF2-8B8E-BF98FB027034}"/>
                  </a:ext>
                </a:extLst>
              </p:cNvPr>
              <p:cNvSpPr/>
              <p:nvPr/>
            </p:nvSpPr>
            <p:spPr bwMode="auto">
              <a:xfrm>
                <a:off x="5279746" y="5567570"/>
                <a:ext cx="521917" cy="730740"/>
              </a:xfrm>
              <a:custGeom>
                <a:avLst/>
                <a:gdLst>
                  <a:gd name="connsiteX0" fmla="*/ 2532684 w 2693259"/>
                  <a:gd name="connsiteY0" fmla="*/ 0 h 3770852"/>
                  <a:gd name="connsiteX1" fmla="*/ 2693259 w 2693259"/>
                  <a:gd name="connsiteY1" fmla="*/ 94635 h 3770852"/>
                  <a:gd name="connsiteX2" fmla="*/ 2692372 w 2693259"/>
                  <a:gd name="connsiteY2" fmla="*/ 222853 h 3770852"/>
                  <a:gd name="connsiteX3" fmla="*/ 1529559 w 2693259"/>
                  <a:gd name="connsiteY3" fmla="*/ 222853 h 3770852"/>
                  <a:gd name="connsiteX4" fmla="*/ 1446785 w 2693259"/>
                  <a:gd name="connsiteY4" fmla="*/ 305627 h 3770852"/>
                  <a:gd name="connsiteX5" fmla="*/ 1446785 w 2693259"/>
                  <a:gd name="connsiteY5" fmla="*/ 2111385 h 3770852"/>
                  <a:gd name="connsiteX6" fmla="*/ 1440193 w 2693259"/>
                  <a:gd name="connsiteY6" fmla="*/ 2110054 h 3770852"/>
                  <a:gd name="connsiteX7" fmla="*/ 1440193 w 2693259"/>
                  <a:gd name="connsiteY7" fmla="*/ 3528613 h 3770852"/>
                  <a:gd name="connsiteX8" fmla="*/ 1199653 w 2693259"/>
                  <a:gd name="connsiteY8" fmla="*/ 3769154 h 3770852"/>
                  <a:gd name="connsiteX9" fmla="*/ 160575 w 2693259"/>
                  <a:gd name="connsiteY9" fmla="*/ 3770852 h 3770852"/>
                  <a:gd name="connsiteX10" fmla="*/ 0 w 2693259"/>
                  <a:gd name="connsiteY10" fmla="*/ 3676217 h 3770852"/>
                  <a:gd name="connsiteX11" fmla="*/ 887 w 2693259"/>
                  <a:gd name="connsiteY11" fmla="*/ 3548000 h 3770852"/>
                  <a:gd name="connsiteX12" fmla="*/ 1163700 w 2693259"/>
                  <a:gd name="connsiteY12" fmla="*/ 3548000 h 3770852"/>
                  <a:gd name="connsiteX13" fmla="*/ 1246474 w 2693259"/>
                  <a:gd name="connsiteY13" fmla="*/ 3465225 h 3770852"/>
                  <a:gd name="connsiteX14" fmla="*/ 1246474 w 2693259"/>
                  <a:gd name="connsiteY14" fmla="*/ 1659467 h 3770852"/>
                  <a:gd name="connsiteX15" fmla="*/ 1253066 w 2693259"/>
                  <a:gd name="connsiteY15" fmla="*/ 1660798 h 3770852"/>
                  <a:gd name="connsiteX16" fmla="*/ 1253066 w 2693259"/>
                  <a:gd name="connsiteY16" fmla="*/ 242240 h 3770852"/>
                  <a:gd name="connsiteX17" fmla="*/ 1493606 w 2693259"/>
                  <a:gd name="connsiteY17" fmla="*/ 1698 h 3770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93259" h="3770852">
                    <a:moveTo>
                      <a:pt x="2532684" y="0"/>
                    </a:moveTo>
                    <a:cubicBezTo>
                      <a:pt x="2632318" y="0"/>
                      <a:pt x="2691670" y="21002"/>
                      <a:pt x="2693259" y="94635"/>
                    </a:cubicBezTo>
                    <a:cubicBezTo>
                      <a:pt x="2692962" y="145840"/>
                      <a:pt x="2692668" y="171648"/>
                      <a:pt x="2692372" y="222853"/>
                    </a:cubicBezTo>
                    <a:lnTo>
                      <a:pt x="1529559" y="222853"/>
                    </a:lnTo>
                    <a:cubicBezTo>
                      <a:pt x="1483845" y="222853"/>
                      <a:pt x="1446785" y="259913"/>
                      <a:pt x="1446785" y="305627"/>
                    </a:cubicBezTo>
                    <a:lnTo>
                      <a:pt x="1446785" y="2111385"/>
                    </a:lnTo>
                    <a:lnTo>
                      <a:pt x="1440193" y="2110054"/>
                    </a:lnTo>
                    <a:lnTo>
                      <a:pt x="1440193" y="3528613"/>
                    </a:lnTo>
                    <a:cubicBezTo>
                      <a:pt x="1440193" y="3661459"/>
                      <a:pt x="1332498" y="3769154"/>
                      <a:pt x="1199653" y="3769154"/>
                    </a:cubicBezTo>
                    <a:lnTo>
                      <a:pt x="160575" y="3770852"/>
                    </a:lnTo>
                    <a:cubicBezTo>
                      <a:pt x="60941" y="3770852"/>
                      <a:pt x="1589" y="3749851"/>
                      <a:pt x="0" y="3676217"/>
                    </a:cubicBezTo>
                    <a:cubicBezTo>
                      <a:pt x="297" y="3625012"/>
                      <a:pt x="591" y="3599205"/>
                      <a:pt x="887" y="3548000"/>
                    </a:cubicBezTo>
                    <a:lnTo>
                      <a:pt x="1163700" y="3548000"/>
                    </a:lnTo>
                    <a:cubicBezTo>
                      <a:pt x="1209414" y="3548000"/>
                      <a:pt x="1246474" y="3510940"/>
                      <a:pt x="1246474" y="3465225"/>
                    </a:cubicBezTo>
                    <a:lnTo>
                      <a:pt x="1246474" y="1659467"/>
                    </a:lnTo>
                    <a:lnTo>
                      <a:pt x="1253066" y="1660798"/>
                    </a:lnTo>
                    <a:lnTo>
                      <a:pt x="1253066" y="242240"/>
                    </a:lnTo>
                    <a:cubicBezTo>
                      <a:pt x="1253066" y="109393"/>
                      <a:pt x="1360761" y="1698"/>
                      <a:pt x="1493606" y="1698"/>
                    </a:cubicBezTo>
                    <a:close/>
                  </a:path>
                </a:pathLst>
              </a:cu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59" name="Straight Connector 58">
                <a:extLst>
                  <a:ext uri="{FF2B5EF4-FFF2-40B4-BE49-F238E27FC236}">
                    <a16:creationId xmlns:a16="http://schemas.microsoft.com/office/drawing/2014/main" id="{B7DF7707-4858-4A12-AE2E-DE4F3A1EDD8D}"/>
                  </a:ext>
                </a:extLst>
              </p:cNvPr>
              <p:cNvCxnSpPr/>
              <p:nvPr/>
            </p:nvCxnSpPr>
            <p:spPr>
              <a:xfrm flipV="1">
                <a:off x="5716951" y="5569096"/>
                <a:ext cx="2260" cy="45720"/>
              </a:xfrm>
              <a:prstGeom prst="line">
                <a:avLst/>
              </a:prstGeom>
              <a:ln w="25400">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21CC83D-B931-40ED-B2CD-6FB403026334}"/>
                  </a:ext>
                </a:extLst>
              </p:cNvPr>
              <p:cNvCxnSpPr/>
              <p:nvPr/>
            </p:nvCxnSpPr>
            <p:spPr>
              <a:xfrm flipV="1">
                <a:off x="5361351" y="6258071"/>
                <a:ext cx="2260" cy="45720"/>
              </a:xfrm>
              <a:prstGeom prst="line">
                <a:avLst/>
              </a:prstGeom>
              <a:ln w="25400">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6" name="Oval 32">
              <a:extLst>
                <a:ext uri="{FF2B5EF4-FFF2-40B4-BE49-F238E27FC236}">
                  <a16:creationId xmlns:a16="http://schemas.microsoft.com/office/drawing/2014/main" id="{13A73AC2-B1B0-4187-8C5B-48FE2ED58304}"/>
                </a:ext>
              </a:extLst>
            </p:cNvPr>
            <p:cNvSpPr/>
            <p:nvPr/>
          </p:nvSpPr>
          <p:spPr bwMode="auto">
            <a:xfrm>
              <a:off x="5477701" y="5353695"/>
              <a:ext cx="290596" cy="290594"/>
            </a:xfrm>
            <a:prstGeom prst="ellipse">
              <a:avLst/>
            </a:prstGeom>
            <a:solidFill>
              <a:schemeClr val="bg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57" name="Regular Pentagon 291">
              <a:extLst>
                <a:ext uri="{FF2B5EF4-FFF2-40B4-BE49-F238E27FC236}">
                  <a16:creationId xmlns:a16="http://schemas.microsoft.com/office/drawing/2014/main" id="{C1E9F7C7-8EEB-4FCE-84BB-EBBB960A3F91}"/>
                </a:ext>
              </a:extLst>
            </p:cNvPr>
            <p:cNvSpPr/>
            <p:nvPr/>
          </p:nvSpPr>
          <p:spPr bwMode="auto">
            <a:xfrm>
              <a:off x="5519326" y="5389527"/>
              <a:ext cx="207346" cy="207345"/>
            </a:xfrm>
            <a:prstGeom prst="pentagon">
              <a:avLst/>
            </a:prstGeom>
            <a:solidFill>
              <a:srgbClr val="000000"/>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1" name="Group 60">
            <a:extLst>
              <a:ext uri="{FF2B5EF4-FFF2-40B4-BE49-F238E27FC236}">
                <a16:creationId xmlns:a16="http://schemas.microsoft.com/office/drawing/2014/main" id="{8B866F16-9E89-43F7-AA03-A12868D61F53}"/>
              </a:ext>
            </a:extLst>
          </p:cNvPr>
          <p:cNvGrpSpPr/>
          <p:nvPr/>
        </p:nvGrpSpPr>
        <p:grpSpPr>
          <a:xfrm>
            <a:off x="8186129" y="1311748"/>
            <a:ext cx="391438" cy="552166"/>
            <a:chOff x="3973423" y="5069909"/>
            <a:chExt cx="521917" cy="736221"/>
          </a:xfrm>
        </p:grpSpPr>
        <p:grpSp>
          <p:nvGrpSpPr>
            <p:cNvPr id="62" name="Group 61">
              <a:extLst>
                <a:ext uri="{FF2B5EF4-FFF2-40B4-BE49-F238E27FC236}">
                  <a16:creationId xmlns:a16="http://schemas.microsoft.com/office/drawing/2014/main" id="{6573ABDC-5A65-4EF1-9EEA-8B22D75277C7}"/>
                </a:ext>
              </a:extLst>
            </p:cNvPr>
            <p:cNvGrpSpPr/>
            <p:nvPr/>
          </p:nvGrpSpPr>
          <p:grpSpPr>
            <a:xfrm>
              <a:off x="3973423" y="5069909"/>
              <a:ext cx="521917" cy="736221"/>
              <a:chOff x="5279746" y="5567570"/>
              <a:chExt cx="521917" cy="736221"/>
            </a:xfrm>
          </p:grpSpPr>
          <p:sp>
            <p:nvSpPr>
              <p:cNvPr id="67" name="Freeform 220">
                <a:extLst>
                  <a:ext uri="{FF2B5EF4-FFF2-40B4-BE49-F238E27FC236}">
                    <a16:creationId xmlns:a16="http://schemas.microsoft.com/office/drawing/2014/main" id="{2B0433F9-1C03-4080-8A6A-8C844D8B46C3}"/>
                  </a:ext>
                </a:extLst>
              </p:cNvPr>
              <p:cNvSpPr/>
              <p:nvPr/>
            </p:nvSpPr>
            <p:spPr bwMode="auto">
              <a:xfrm>
                <a:off x="5279746" y="5567570"/>
                <a:ext cx="521917" cy="730740"/>
              </a:xfrm>
              <a:custGeom>
                <a:avLst/>
                <a:gdLst>
                  <a:gd name="connsiteX0" fmla="*/ 2532684 w 2693259"/>
                  <a:gd name="connsiteY0" fmla="*/ 0 h 3770852"/>
                  <a:gd name="connsiteX1" fmla="*/ 2693259 w 2693259"/>
                  <a:gd name="connsiteY1" fmla="*/ 94635 h 3770852"/>
                  <a:gd name="connsiteX2" fmla="*/ 2692372 w 2693259"/>
                  <a:gd name="connsiteY2" fmla="*/ 222853 h 3770852"/>
                  <a:gd name="connsiteX3" fmla="*/ 1529559 w 2693259"/>
                  <a:gd name="connsiteY3" fmla="*/ 222853 h 3770852"/>
                  <a:gd name="connsiteX4" fmla="*/ 1446785 w 2693259"/>
                  <a:gd name="connsiteY4" fmla="*/ 305627 h 3770852"/>
                  <a:gd name="connsiteX5" fmla="*/ 1446785 w 2693259"/>
                  <a:gd name="connsiteY5" fmla="*/ 2111385 h 3770852"/>
                  <a:gd name="connsiteX6" fmla="*/ 1440193 w 2693259"/>
                  <a:gd name="connsiteY6" fmla="*/ 2110054 h 3770852"/>
                  <a:gd name="connsiteX7" fmla="*/ 1440193 w 2693259"/>
                  <a:gd name="connsiteY7" fmla="*/ 3528613 h 3770852"/>
                  <a:gd name="connsiteX8" fmla="*/ 1199653 w 2693259"/>
                  <a:gd name="connsiteY8" fmla="*/ 3769154 h 3770852"/>
                  <a:gd name="connsiteX9" fmla="*/ 160575 w 2693259"/>
                  <a:gd name="connsiteY9" fmla="*/ 3770852 h 3770852"/>
                  <a:gd name="connsiteX10" fmla="*/ 0 w 2693259"/>
                  <a:gd name="connsiteY10" fmla="*/ 3676217 h 3770852"/>
                  <a:gd name="connsiteX11" fmla="*/ 887 w 2693259"/>
                  <a:gd name="connsiteY11" fmla="*/ 3548000 h 3770852"/>
                  <a:gd name="connsiteX12" fmla="*/ 1163700 w 2693259"/>
                  <a:gd name="connsiteY12" fmla="*/ 3548000 h 3770852"/>
                  <a:gd name="connsiteX13" fmla="*/ 1246474 w 2693259"/>
                  <a:gd name="connsiteY13" fmla="*/ 3465225 h 3770852"/>
                  <a:gd name="connsiteX14" fmla="*/ 1246474 w 2693259"/>
                  <a:gd name="connsiteY14" fmla="*/ 1659467 h 3770852"/>
                  <a:gd name="connsiteX15" fmla="*/ 1253066 w 2693259"/>
                  <a:gd name="connsiteY15" fmla="*/ 1660798 h 3770852"/>
                  <a:gd name="connsiteX16" fmla="*/ 1253066 w 2693259"/>
                  <a:gd name="connsiteY16" fmla="*/ 242240 h 3770852"/>
                  <a:gd name="connsiteX17" fmla="*/ 1493606 w 2693259"/>
                  <a:gd name="connsiteY17" fmla="*/ 1698 h 3770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93259" h="3770852">
                    <a:moveTo>
                      <a:pt x="2532684" y="0"/>
                    </a:moveTo>
                    <a:cubicBezTo>
                      <a:pt x="2632318" y="0"/>
                      <a:pt x="2691670" y="21002"/>
                      <a:pt x="2693259" y="94635"/>
                    </a:cubicBezTo>
                    <a:cubicBezTo>
                      <a:pt x="2692962" y="145840"/>
                      <a:pt x="2692668" y="171648"/>
                      <a:pt x="2692372" y="222853"/>
                    </a:cubicBezTo>
                    <a:lnTo>
                      <a:pt x="1529559" y="222853"/>
                    </a:lnTo>
                    <a:cubicBezTo>
                      <a:pt x="1483845" y="222853"/>
                      <a:pt x="1446785" y="259913"/>
                      <a:pt x="1446785" y="305627"/>
                    </a:cubicBezTo>
                    <a:lnTo>
                      <a:pt x="1446785" y="2111385"/>
                    </a:lnTo>
                    <a:lnTo>
                      <a:pt x="1440193" y="2110054"/>
                    </a:lnTo>
                    <a:lnTo>
                      <a:pt x="1440193" y="3528613"/>
                    </a:lnTo>
                    <a:cubicBezTo>
                      <a:pt x="1440193" y="3661459"/>
                      <a:pt x="1332498" y="3769154"/>
                      <a:pt x="1199653" y="3769154"/>
                    </a:cubicBezTo>
                    <a:lnTo>
                      <a:pt x="160575" y="3770852"/>
                    </a:lnTo>
                    <a:cubicBezTo>
                      <a:pt x="60941" y="3770852"/>
                      <a:pt x="1589" y="3749851"/>
                      <a:pt x="0" y="3676217"/>
                    </a:cubicBezTo>
                    <a:cubicBezTo>
                      <a:pt x="297" y="3625012"/>
                      <a:pt x="591" y="3599205"/>
                      <a:pt x="887" y="3548000"/>
                    </a:cubicBezTo>
                    <a:lnTo>
                      <a:pt x="1163700" y="3548000"/>
                    </a:lnTo>
                    <a:cubicBezTo>
                      <a:pt x="1209414" y="3548000"/>
                      <a:pt x="1246474" y="3510940"/>
                      <a:pt x="1246474" y="3465225"/>
                    </a:cubicBezTo>
                    <a:lnTo>
                      <a:pt x="1246474" y="1659467"/>
                    </a:lnTo>
                    <a:lnTo>
                      <a:pt x="1253066" y="1660798"/>
                    </a:lnTo>
                    <a:lnTo>
                      <a:pt x="1253066" y="242240"/>
                    </a:lnTo>
                    <a:cubicBezTo>
                      <a:pt x="1253066" y="109393"/>
                      <a:pt x="1360761" y="1698"/>
                      <a:pt x="1493606" y="1698"/>
                    </a:cubicBezTo>
                    <a:close/>
                  </a:path>
                </a:pathLst>
              </a:cu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68" name="Straight Connector 67">
                <a:extLst>
                  <a:ext uri="{FF2B5EF4-FFF2-40B4-BE49-F238E27FC236}">
                    <a16:creationId xmlns:a16="http://schemas.microsoft.com/office/drawing/2014/main" id="{6AE54FCF-EA52-4FFD-BD23-23854A46CD00}"/>
                  </a:ext>
                </a:extLst>
              </p:cNvPr>
              <p:cNvCxnSpPr/>
              <p:nvPr/>
            </p:nvCxnSpPr>
            <p:spPr>
              <a:xfrm flipV="1">
                <a:off x="5716951" y="5569096"/>
                <a:ext cx="2260" cy="45720"/>
              </a:xfrm>
              <a:prstGeom prst="line">
                <a:avLst/>
              </a:prstGeom>
              <a:ln w="25400">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3D7817B-490B-47E5-A33B-1BDF2D91047B}"/>
                  </a:ext>
                </a:extLst>
              </p:cNvPr>
              <p:cNvCxnSpPr/>
              <p:nvPr/>
            </p:nvCxnSpPr>
            <p:spPr>
              <a:xfrm flipV="1">
                <a:off x="5361351" y="6258071"/>
                <a:ext cx="2260" cy="45720"/>
              </a:xfrm>
              <a:prstGeom prst="line">
                <a:avLst/>
              </a:prstGeom>
              <a:ln w="25400">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3" name="Oval 32">
              <a:extLst>
                <a:ext uri="{FF2B5EF4-FFF2-40B4-BE49-F238E27FC236}">
                  <a16:creationId xmlns:a16="http://schemas.microsoft.com/office/drawing/2014/main" id="{4C837003-176A-4D5F-A8B2-70187E873948}"/>
                </a:ext>
              </a:extLst>
            </p:cNvPr>
            <p:cNvSpPr/>
            <p:nvPr/>
          </p:nvSpPr>
          <p:spPr bwMode="auto">
            <a:xfrm>
              <a:off x="4098453" y="5313838"/>
              <a:ext cx="290596" cy="290594"/>
            </a:xfrm>
            <a:prstGeom prst="ellipse">
              <a:avLst/>
            </a:prstGeom>
            <a:solidFill>
              <a:schemeClr val="bg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FD4091A4-78F4-4E2A-9347-4251661A2E9C}"/>
                </a:ext>
              </a:extLst>
            </p:cNvPr>
            <p:cNvGrpSpPr/>
            <p:nvPr/>
          </p:nvGrpSpPr>
          <p:grpSpPr>
            <a:xfrm>
              <a:off x="4159988" y="5354157"/>
              <a:ext cx="160554" cy="197175"/>
              <a:chOff x="5605224" y="5523568"/>
              <a:chExt cx="160554" cy="197175"/>
            </a:xfrm>
          </p:grpSpPr>
          <p:sp>
            <p:nvSpPr>
              <p:cNvPr id="65" name="Delay 244">
                <a:extLst>
                  <a:ext uri="{FF2B5EF4-FFF2-40B4-BE49-F238E27FC236}">
                    <a16:creationId xmlns:a16="http://schemas.microsoft.com/office/drawing/2014/main" id="{4AB6864C-A883-47D8-BDF7-BEE0CC939DC1}"/>
                  </a:ext>
                </a:extLst>
              </p:cNvPr>
              <p:cNvSpPr/>
              <p:nvPr/>
            </p:nvSpPr>
            <p:spPr bwMode="auto">
              <a:xfrm rot="16200000">
                <a:off x="5635195" y="5529878"/>
                <a:ext cx="100953" cy="88334"/>
              </a:xfrm>
              <a:prstGeom prst="flowChartDelay">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66" name="Rounded Rectangle 245">
                <a:extLst>
                  <a:ext uri="{FF2B5EF4-FFF2-40B4-BE49-F238E27FC236}">
                    <a16:creationId xmlns:a16="http://schemas.microsoft.com/office/drawing/2014/main" id="{0934E518-9259-4C91-A522-7FDAE7CE2831}"/>
                  </a:ext>
                </a:extLst>
              </p:cNvPr>
              <p:cNvSpPr/>
              <p:nvPr/>
            </p:nvSpPr>
            <p:spPr bwMode="auto">
              <a:xfrm>
                <a:off x="5605224" y="5604480"/>
                <a:ext cx="160554" cy="116263"/>
              </a:xfrm>
              <a:prstGeom prst="round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70" name="TextBox 14">
            <a:extLst>
              <a:ext uri="{FF2B5EF4-FFF2-40B4-BE49-F238E27FC236}">
                <a16:creationId xmlns:a16="http://schemas.microsoft.com/office/drawing/2014/main" id="{309EB57F-3F24-49AF-B8EF-762A9240C17F}"/>
              </a:ext>
            </a:extLst>
          </p:cNvPr>
          <p:cNvSpPr txBox="1"/>
          <p:nvPr/>
        </p:nvSpPr>
        <p:spPr>
          <a:xfrm>
            <a:off x="2973029" y="2042644"/>
            <a:ext cx="810799" cy="332399"/>
          </a:xfrm>
          <a:prstGeom prst="rect">
            <a:avLst/>
          </a:prstGeom>
          <a:noFill/>
        </p:spPr>
        <p:txBody>
          <a:bodyPr wrap="none" lIns="137160" tIns="109728" rIns="137160" bIns="109728" rtlCol="0">
            <a:spAutoFit/>
          </a:bodyPr>
          <a:lstStyle/>
          <a:p>
            <a:pPr algn="ctr">
              <a:lnSpc>
                <a:spcPct val="80000"/>
              </a:lnSpc>
              <a:spcAft>
                <a:spcPts val="450"/>
              </a:spcAft>
            </a:pPr>
            <a:r>
              <a:rPr lang="en-US" sz="900" b="1" dirty="0">
                <a:gradFill>
                  <a:gsLst>
                    <a:gs pos="2917">
                      <a:schemeClr val="tx1"/>
                    </a:gs>
                    <a:gs pos="30000">
                      <a:schemeClr val="tx1"/>
                    </a:gs>
                  </a:gsLst>
                  <a:lin ang="5400000" scaled="0"/>
                </a:gradFill>
                <a:latin typeface="Segoe UI Semibold" charset="0"/>
                <a:ea typeface="Segoe UI Semibold" charset="0"/>
                <a:cs typeface="Segoe UI Semibold" charset="0"/>
              </a:rPr>
              <a:t>BROWSER</a:t>
            </a:r>
          </a:p>
        </p:txBody>
      </p:sp>
      <p:grpSp>
        <p:nvGrpSpPr>
          <p:cNvPr id="71" name="Group 15">
            <a:extLst>
              <a:ext uri="{FF2B5EF4-FFF2-40B4-BE49-F238E27FC236}">
                <a16:creationId xmlns:a16="http://schemas.microsoft.com/office/drawing/2014/main" id="{5B51632C-D504-44EE-A114-48860079C867}"/>
              </a:ext>
            </a:extLst>
          </p:cNvPr>
          <p:cNvGrpSpPr>
            <a:grpSpLocks noChangeAspect="1"/>
          </p:cNvGrpSpPr>
          <p:nvPr/>
        </p:nvGrpSpPr>
        <p:grpSpPr>
          <a:xfrm>
            <a:off x="3034250" y="1482793"/>
            <a:ext cx="685800" cy="548640"/>
            <a:chOff x="8580437" y="5783262"/>
            <a:chExt cx="762000" cy="609600"/>
          </a:xfrm>
        </p:grpSpPr>
        <p:sp>
          <p:nvSpPr>
            <p:cNvPr id="72" name="Rounded Rectangle 16">
              <a:extLst>
                <a:ext uri="{FF2B5EF4-FFF2-40B4-BE49-F238E27FC236}">
                  <a16:creationId xmlns:a16="http://schemas.microsoft.com/office/drawing/2014/main" id="{25537021-F5E8-4D6F-A664-55B01277772D}"/>
                </a:ext>
              </a:extLst>
            </p:cNvPr>
            <p:cNvSpPr/>
            <p:nvPr/>
          </p:nvSpPr>
          <p:spPr bwMode="auto">
            <a:xfrm>
              <a:off x="8580437" y="5783262"/>
              <a:ext cx="762000" cy="609600"/>
            </a:xfrm>
            <a:prstGeom prst="roundRect">
              <a:avLst>
                <a:gd name="adj" fmla="val 5856"/>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cxnSp>
          <p:nvCxnSpPr>
            <p:cNvPr id="73" name="Straight Connector 17">
              <a:extLst>
                <a:ext uri="{FF2B5EF4-FFF2-40B4-BE49-F238E27FC236}">
                  <a16:creationId xmlns:a16="http://schemas.microsoft.com/office/drawing/2014/main" id="{9267EBDB-E38D-4089-B640-3B91A69D7697}"/>
                </a:ext>
              </a:extLst>
            </p:cNvPr>
            <p:cNvCxnSpPr/>
            <p:nvPr/>
          </p:nvCxnSpPr>
          <p:spPr>
            <a:xfrm>
              <a:off x="8580437" y="5916612"/>
              <a:ext cx="76200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18">
              <a:extLst>
                <a:ext uri="{FF2B5EF4-FFF2-40B4-BE49-F238E27FC236}">
                  <a16:creationId xmlns:a16="http://schemas.microsoft.com/office/drawing/2014/main" id="{F75C9F04-883D-4BCC-91C3-18FB44930F52}"/>
                </a:ext>
              </a:extLst>
            </p:cNvPr>
            <p:cNvCxnSpPr/>
            <p:nvPr/>
          </p:nvCxnSpPr>
          <p:spPr>
            <a:xfrm>
              <a:off x="8640762" y="5856287"/>
              <a:ext cx="54864"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19">
              <a:extLst>
                <a:ext uri="{FF2B5EF4-FFF2-40B4-BE49-F238E27FC236}">
                  <a16:creationId xmlns:a16="http://schemas.microsoft.com/office/drawing/2014/main" id="{DDF85C56-45D9-4601-9F21-B44DEB1784AC}"/>
                </a:ext>
              </a:extLst>
            </p:cNvPr>
            <p:cNvCxnSpPr/>
            <p:nvPr/>
          </p:nvCxnSpPr>
          <p:spPr>
            <a:xfrm>
              <a:off x="8739187" y="5856287"/>
              <a:ext cx="54864"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20">
              <a:extLst>
                <a:ext uri="{FF2B5EF4-FFF2-40B4-BE49-F238E27FC236}">
                  <a16:creationId xmlns:a16="http://schemas.microsoft.com/office/drawing/2014/main" id="{C6D4FB0F-2FD1-446B-97B5-0F7645875580}"/>
                </a:ext>
              </a:extLst>
            </p:cNvPr>
            <p:cNvCxnSpPr/>
            <p:nvPr/>
          </p:nvCxnSpPr>
          <p:spPr>
            <a:xfrm>
              <a:off x="8828087" y="5856287"/>
              <a:ext cx="54864"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7" name="TextBox 76">
            <a:extLst>
              <a:ext uri="{FF2B5EF4-FFF2-40B4-BE49-F238E27FC236}">
                <a16:creationId xmlns:a16="http://schemas.microsoft.com/office/drawing/2014/main" id="{BA95C587-D935-467A-BE13-3905338054E6}"/>
              </a:ext>
            </a:extLst>
          </p:cNvPr>
          <p:cNvSpPr txBox="1"/>
          <p:nvPr/>
        </p:nvSpPr>
        <p:spPr>
          <a:xfrm>
            <a:off x="3697959" y="1586835"/>
            <a:ext cx="398827" cy="367024"/>
          </a:xfrm>
          <a:prstGeom prst="rect">
            <a:avLst/>
          </a:prstGeom>
          <a:noFill/>
        </p:spPr>
        <p:txBody>
          <a:bodyPr wrap="none" lIns="137160" tIns="109728" rIns="137160" bIns="109728" rtlCol="0">
            <a:spAutoFit/>
          </a:bodyPr>
          <a:lstStyle/>
          <a:p>
            <a:pPr>
              <a:lnSpc>
                <a:spcPct val="90000"/>
              </a:lnSpc>
              <a:spcAft>
                <a:spcPts val="450"/>
              </a:spcAft>
            </a:pPr>
            <a:r>
              <a:rPr lang="en-US" sz="1050" b="1">
                <a:gradFill>
                  <a:gsLst>
                    <a:gs pos="2917">
                      <a:schemeClr val="tx1"/>
                    </a:gs>
                    <a:gs pos="30000">
                      <a:schemeClr val="tx1"/>
                    </a:gs>
                  </a:gsLst>
                  <a:lin ang="5400000" scaled="0"/>
                </a:gradFill>
                <a:latin typeface="Segoe UI Semibold" charset="0"/>
                <a:ea typeface="Segoe UI Semibold" charset="0"/>
                <a:cs typeface="Segoe UI Semibold" charset="0"/>
              </a:rPr>
              <a:t>1x</a:t>
            </a:r>
          </a:p>
        </p:txBody>
      </p:sp>
      <p:sp>
        <p:nvSpPr>
          <p:cNvPr id="78" name="TextBox 77">
            <a:extLst>
              <a:ext uri="{FF2B5EF4-FFF2-40B4-BE49-F238E27FC236}">
                <a16:creationId xmlns:a16="http://schemas.microsoft.com/office/drawing/2014/main" id="{2F61C0DC-0801-4CD8-B3D1-CAE686D9BB49}"/>
              </a:ext>
            </a:extLst>
          </p:cNvPr>
          <p:cNvSpPr txBox="1"/>
          <p:nvPr/>
        </p:nvSpPr>
        <p:spPr>
          <a:xfrm>
            <a:off x="5135666" y="559559"/>
            <a:ext cx="398827" cy="367024"/>
          </a:xfrm>
          <a:prstGeom prst="rect">
            <a:avLst/>
          </a:prstGeom>
          <a:noFill/>
        </p:spPr>
        <p:txBody>
          <a:bodyPr wrap="none" lIns="137160" tIns="109728" rIns="137160" bIns="109728" rtlCol="0">
            <a:spAutoFit/>
          </a:bodyPr>
          <a:lstStyle/>
          <a:p>
            <a:pPr>
              <a:lnSpc>
                <a:spcPct val="90000"/>
              </a:lnSpc>
              <a:spcAft>
                <a:spcPts val="450"/>
              </a:spcAft>
            </a:pPr>
            <a:r>
              <a:rPr lang="en-US" sz="1050" b="1">
                <a:gradFill>
                  <a:gsLst>
                    <a:gs pos="2917">
                      <a:schemeClr val="tx1"/>
                    </a:gs>
                    <a:gs pos="30000">
                      <a:schemeClr val="tx1"/>
                    </a:gs>
                  </a:gsLst>
                  <a:lin ang="5400000" scaled="0"/>
                </a:gradFill>
                <a:latin typeface="Segoe UI Semibold" charset="0"/>
                <a:ea typeface="Segoe UI Semibold" charset="0"/>
                <a:cs typeface="Segoe UI Semibold" charset="0"/>
              </a:rPr>
              <a:t>1x</a:t>
            </a:r>
          </a:p>
        </p:txBody>
      </p:sp>
      <p:sp>
        <p:nvSpPr>
          <p:cNvPr id="79" name="TextBox 78">
            <a:extLst>
              <a:ext uri="{FF2B5EF4-FFF2-40B4-BE49-F238E27FC236}">
                <a16:creationId xmlns:a16="http://schemas.microsoft.com/office/drawing/2014/main" id="{DB8D8FC2-B0AF-47B3-8D80-748390F4C70F}"/>
              </a:ext>
            </a:extLst>
          </p:cNvPr>
          <p:cNvSpPr txBox="1"/>
          <p:nvPr/>
        </p:nvSpPr>
        <p:spPr>
          <a:xfrm>
            <a:off x="4236485" y="1001643"/>
            <a:ext cx="1447191" cy="346249"/>
          </a:xfrm>
          <a:prstGeom prst="rect">
            <a:avLst/>
          </a:prstGeom>
          <a:noFill/>
        </p:spPr>
        <p:txBody>
          <a:bodyPr wrap="none" lIns="137160" tIns="109728" rIns="137160" bIns="109728" rtlCol="0">
            <a:spAutoFit/>
          </a:bodyPr>
          <a:lstStyle/>
          <a:p>
            <a:pPr algn="ctr">
              <a:lnSpc>
                <a:spcPct val="90000"/>
              </a:lnSpc>
              <a:spcAft>
                <a:spcPts val="450"/>
              </a:spcAft>
            </a:pPr>
            <a:r>
              <a:rPr lang="en-US" sz="900" b="1" dirty="0">
                <a:gradFill>
                  <a:gsLst>
                    <a:gs pos="2917">
                      <a:schemeClr val="tx1"/>
                    </a:gs>
                    <a:gs pos="30000">
                      <a:schemeClr val="tx1"/>
                    </a:gs>
                  </a:gsLst>
                  <a:lin ang="5400000" scaled="0"/>
                </a:gradFill>
                <a:latin typeface="Segoe UI Semibold" charset="0"/>
                <a:ea typeface="Segoe UI Semibold" charset="0"/>
                <a:cs typeface="Segoe UI Semibold" charset="0"/>
              </a:rPr>
              <a:t>OAUTH</a:t>
            </a:r>
            <a:r>
              <a:rPr lang="en-US" sz="900" b="1">
                <a:gradFill>
                  <a:gsLst>
                    <a:gs pos="2917">
                      <a:schemeClr val="tx1"/>
                    </a:gs>
                    <a:gs pos="30000">
                      <a:schemeClr val="tx1"/>
                    </a:gs>
                  </a:gsLst>
                  <a:lin ang="5400000" scaled="0"/>
                </a:gradFill>
                <a:latin typeface="Segoe UI Semibold" charset="0"/>
                <a:ea typeface="Segoe UI Semibold" charset="0"/>
                <a:cs typeface="Segoe UI Semibold" charset="0"/>
              </a:rPr>
              <a:t> MIDDLEWARE</a:t>
            </a:r>
          </a:p>
        </p:txBody>
      </p:sp>
      <p:sp>
        <p:nvSpPr>
          <p:cNvPr id="80" name="TextBox 30">
            <a:extLst>
              <a:ext uri="{FF2B5EF4-FFF2-40B4-BE49-F238E27FC236}">
                <a16:creationId xmlns:a16="http://schemas.microsoft.com/office/drawing/2014/main" id="{45161283-15C5-49A9-A2C6-7679E03471E1}"/>
              </a:ext>
            </a:extLst>
          </p:cNvPr>
          <p:cNvSpPr txBox="1"/>
          <p:nvPr/>
        </p:nvSpPr>
        <p:spPr>
          <a:xfrm>
            <a:off x="2503198" y="4018243"/>
            <a:ext cx="1758175" cy="346249"/>
          </a:xfrm>
          <a:prstGeom prst="rect">
            <a:avLst/>
          </a:prstGeom>
          <a:noFill/>
        </p:spPr>
        <p:txBody>
          <a:bodyPr wrap="none" lIns="137160" tIns="109728" rIns="137160" bIns="109728" rtlCol="0">
            <a:spAutoFit/>
          </a:bodyPr>
          <a:lstStyle/>
          <a:p>
            <a:pPr algn="ctr">
              <a:lnSpc>
                <a:spcPct val="90000"/>
              </a:lnSpc>
              <a:spcAft>
                <a:spcPts val="450"/>
              </a:spcAft>
            </a:pPr>
            <a:r>
              <a:rPr lang="en-US" sz="900" b="1" dirty="0">
                <a:gradFill>
                  <a:gsLst>
                    <a:gs pos="2917">
                      <a:schemeClr val="tx1"/>
                    </a:gs>
                    <a:gs pos="30000">
                      <a:schemeClr val="tx1"/>
                    </a:gs>
                  </a:gsLst>
                  <a:lin ang="5400000" scaled="0"/>
                </a:gradFill>
                <a:latin typeface="Segoe UI Semibold" charset="0"/>
                <a:ea typeface="Segoe UI Semibold" charset="0"/>
                <a:cs typeface="Segoe UI Semibold" charset="0"/>
              </a:rPr>
              <a:t>APPS.DEV.MICROSOFT.COM</a:t>
            </a:r>
          </a:p>
        </p:txBody>
      </p:sp>
      <p:grpSp>
        <p:nvGrpSpPr>
          <p:cNvPr id="81" name="Group 31">
            <a:extLst>
              <a:ext uri="{FF2B5EF4-FFF2-40B4-BE49-F238E27FC236}">
                <a16:creationId xmlns:a16="http://schemas.microsoft.com/office/drawing/2014/main" id="{C7A2D666-0714-4146-AFFD-55CF249BC8DF}"/>
              </a:ext>
            </a:extLst>
          </p:cNvPr>
          <p:cNvGrpSpPr>
            <a:grpSpLocks noChangeAspect="1"/>
          </p:cNvGrpSpPr>
          <p:nvPr/>
        </p:nvGrpSpPr>
        <p:grpSpPr>
          <a:xfrm>
            <a:off x="3038108" y="3491049"/>
            <a:ext cx="685802" cy="548640"/>
            <a:chOff x="8580437" y="5783261"/>
            <a:chExt cx="762003" cy="609600"/>
          </a:xfrm>
        </p:grpSpPr>
        <p:sp>
          <p:nvSpPr>
            <p:cNvPr id="82" name="Rounded Rectangle 32">
              <a:extLst>
                <a:ext uri="{FF2B5EF4-FFF2-40B4-BE49-F238E27FC236}">
                  <a16:creationId xmlns:a16="http://schemas.microsoft.com/office/drawing/2014/main" id="{0EFA4C25-5EA8-408E-9A0C-CDC5E17165EB}"/>
                </a:ext>
              </a:extLst>
            </p:cNvPr>
            <p:cNvSpPr/>
            <p:nvPr/>
          </p:nvSpPr>
          <p:spPr bwMode="auto">
            <a:xfrm>
              <a:off x="8580440" y="5783261"/>
              <a:ext cx="762000" cy="609600"/>
            </a:xfrm>
            <a:prstGeom prst="roundRect">
              <a:avLst>
                <a:gd name="adj" fmla="val 5856"/>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83" name="Freeform 139">
              <a:extLst>
                <a:ext uri="{FF2B5EF4-FFF2-40B4-BE49-F238E27FC236}">
                  <a16:creationId xmlns:a16="http://schemas.microsoft.com/office/drawing/2014/main" id="{67E801EA-7F37-4148-8613-46BAE120E268}"/>
                </a:ext>
              </a:extLst>
            </p:cNvPr>
            <p:cNvSpPr>
              <a:spLocks noEditPoints="1"/>
            </p:cNvSpPr>
            <p:nvPr/>
          </p:nvSpPr>
          <p:spPr bwMode="auto">
            <a:xfrm>
              <a:off x="8821737" y="6008687"/>
              <a:ext cx="330200" cy="292100"/>
            </a:xfrm>
            <a:custGeom>
              <a:avLst/>
              <a:gdLst>
                <a:gd name="T0" fmla="*/ 113 w 208"/>
                <a:gd name="T1" fmla="*/ 170 h 184"/>
                <a:gd name="T2" fmla="*/ 113 w 208"/>
                <a:gd name="T3" fmla="*/ 127 h 184"/>
                <a:gd name="T4" fmla="*/ 128 w 208"/>
                <a:gd name="T5" fmla="*/ 127 h 184"/>
                <a:gd name="T6" fmla="*/ 128 w 208"/>
                <a:gd name="T7" fmla="*/ 184 h 184"/>
                <a:gd name="T8" fmla="*/ 0 w 208"/>
                <a:gd name="T9" fmla="*/ 184 h 184"/>
                <a:gd name="T10" fmla="*/ 0 w 208"/>
                <a:gd name="T11" fmla="*/ 0 h 184"/>
                <a:gd name="T12" fmla="*/ 128 w 208"/>
                <a:gd name="T13" fmla="*/ 0 h 184"/>
                <a:gd name="T14" fmla="*/ 128 w 208"/>
                <a:gd name="T15" fmla="*/ 56 h 184"/>
                <a:gd name="T16" fmla="*/ 113 w 208"/>
                <a:gd name="T17" fmla="*/ 56 h 184"/>
                <a:gd name="T18" fmla="*/ 113 w 208"/>
                <a:gd name="T19" fmla="*/ 14 h 184"/>
                <a:gd name="T20" fmla="*/ 14 w 208"/>
                <a:gd name="T21" fmla="*/ 14 h 184"/>
                <a:gd name="T22" fmla="*/ 14 w 208"/>
                <a:gd name="T23" fmla="*/ 170 h 184"/>
                <a:gd name="T24" fmla="*/ 113 w 208"/>
                <a:gd name="T25" fmla="*/ 170 h 184"/>
                <a:gd name="T26" fmla="*/ 158 w 208"/>
                <a:gd name="T27" fmla="*/ 42 h 184"/>
                <a:gd name="T28" fmla="*/ 208 w 208"/>
                <a:gd name="T29" fmla="*/ 92 h 184"/>
                <a:gd name="T30" fmla="*/ 158 w 208"/>
                <a:gd name="T31" fmla="*/ 142 h 184"/>
                <a:gd name="T32" fmla="*/ 149 w 208"/>
                <a:gd name="T33" fmla="*/ 132 h 184"/>
                <a:gd name="T34" fmla="*/ 182 w 208"/>
                <a:gd name="T35" fmla="*/ 99 h 184"/>
                <a:gd name="T36" fmla="*/ 71 w 208"/>
                <a:gd name="T37" fmla="*/ 99 h 184"/>
                <a:gd name="T38" fmla="*/ 71 w 208"/>
                <a:gd name="T39" fmla="*/ 85 h 184"/>
                <a:gd name="T40" fmla="*/ 182 w 208"/>
                <a:gd name="T41" fmla="*/ 85 h 184"/>
                <a:gd name="T42" fmla="*/ 149 w 208"/>
                <a:gd name="T43" fmla="*/ 52 h 184"/>
                <a:gd name="T44" fmla="*/ 158 w 208"/>
                <a:gd name="T45" fmla="*/ 4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8" h="184">
                  <a:moveTo>
                    <a:pt x="113" y="170"/>
                  </a:moveTo>
                  <a:lnTo>
                    <a:pt x="113" y="127"/>
                  </a:lnTo>
                  <a:lnTo>
                    <a:pt x="128" y="127"/>
                  </a:lnTo>
                  <a:lnTo>
                    <a:pt x="128" y="184"/>
                  </a:lnTo>
                  <a:lnTo>
                    <a:pt x="0" y="184"/>
                  </a:lnTo>
                  <a:lnTo>
                    <a:pt x="0" y="0"/>
                  </a:lnTo>
                  <a:lnTo>
                    <a:pt x="128" y="0"/>
                  </a:lnTo>
                  <a:lnTo>
                    <a:pt x="128" y="56"/>
                  </a:lnTo>
                  <a:lnTo>
                    <a:pt x="113" y="56"/>
                  </a:lnTo>
                  <a:lnTo>
                    <a:pt x="113" y="14"/>
                  </a:lnTo>
                  <a:lnTo>
                    <a:pt x="14" y="14"/>
                  </a:lnTo>
                  <a:lnTo>
                    <a:pt x="14" y="170"/>
                  </a:lnTo>
                  <a:lnTo>
                    <a:pt x="113" y="170"/>
                  </a:lnTo>
                  <a:close/>
                  <a:moveTo>
                    <a:pt x="158" y="42"/>
                  </a:moveTo>
                  <a:lnTo>
                    <a:pt x="208" y="92"/>
                  </a:lnTo>
                  <a:lnTo>
                    <a:pt x="158" y="142"/>
                  </a:lnTo>
                  <a:lnTo>
                    <a:pt x="149" y="132"/>
                  </a:lnTo>
                  <a:lnTo>
                    <a:pt x="182" y="99"/>
                  </a:lnTo>
                  <a:lnTo>
                    <a:pt x="71" y="99"/>
                  </a:lnTo>
                  <a:lnTo>
                    <a:pt x="71" y="85"/>
                  </a:lnTo>
                  <a:lnTo>
                    <a:pt x="182" y="85"/>
                  </a:lnTo>
                  <a:lnTo>
                    <a:pt x="149" y="52"/>
                  </a:lnTo>
                  <a:lnTo>
                    <a:pt x="158" y="42"/>
                  </a:lnTo>
                  <a:close/>
                </a:path>
              </a:pathLst>
            </a:custGeom>
            <a:solidFill>
              <a:schemeClr val="tx1"/>
            </a:solidFill>
            <a:ln>
              <a:noFill/>
            </a:ln>
            <a:extLst/>
          </p:spPr>
          <p:txBody>
            <a:bodyPr vert="horz" wrap="square" lIns="68580" tIns="34290" rIns="68580" bIns="34290" numCol="1" anchor="t" anchorCtr="0" compatLnSpc="1">
              <a:prstTxWarp prst="textNoShape">
                <a:avLst/>
              </a:prstTxWarp>
            </a:bodyPr>
            <a:lstStyle/>
            <a:p>
              <a:endParaRPr lang="en-US" sz="1050"/>
            </a:p>
          </p:txBody>
        </p:sp>
        <p:cxnSp>
          <p:nvCxnSpPr>
            <p:cNvPr id="84" name="Straight Connector 34">
              <a:extLst>
                <a:ext uri="{FF2B5EF4-FFF2-40B4-BE49-F238E27FC236}">
                  <a16:creationId xmlns:a16="http://schemas.microsoft.com/office/drawing/2014/main" id="{AB55FBAC-48DB-4047-B82E-632C59B4FC82}"/>
                </a:ext>
              </a:extLst>
            </p:cNvPr>
            <p:cNvCxnSpPr/>
            <p:nvPr/>
          </p:nvCxnSpPr>
          <p:spPr>
            <a:xfrm>
              <a:off x="8580437" y="5916612"/>
              <a:ext cx="76200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35">
              <a:extLst>
                <a:ext uri="{FF2B5EF4-FFF2-40B4-BE49-F238E27FC236}">
                  <a16:creationId xmlns:a16="http://schemas.microsoft.com/office/drawing/2014/main" id="{9D599DB0-B928-4DD6-959E-DC51CC61AB46}"/>
                </a:ext>
              </a:extLst>
            </p:cNvPr>
            <p:cNvCxnSpPr/>
            <p:nvPr/>
          </p:nvCxnSpPr>
          <p:spPr>
            <a:xfrm>
              <a:off x="8640762" y="5856287"/>
              <a:ext cx="54864"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36">
              <a:extLst>
                <a:ext uri="{FF2B5EF4-FFF2-40B4-BE49-F238E27FC236}">
                  <a16:creationId xmlns:a16="http://schemas.microsoft.com/office/drawing/2014/main" id="{CDDD8E11-B2DF-4110-B150-561FE2F6D08F}"/>
                </a:ext>
              </a:extLst>
            </p:cNvPr>
            <p:cNvCxnSpPr/>
            <p:nvPr/>
          </p:nvCxnSpPr>
          <p:spPr>
            <a:xfrm>
              <a:off x="8739187" y="5856287"/>
              <a:ext cx="54864"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37">
              <a:extLst>
                <a:ext uri="{FF2B5EF4-FFF2-40B4-BE49-F238E27FC236}">
                  <a16:creationId xmlns:a16="http://schemas.microsoft.com/office/drawing/2014/main" id="{4EFF73A7-791C-4019-80D2-DAECC569431A}"/>
                </a:ext>
              </a:extLst>
            </p:cNvPr>
            <p:cNvCxnSpPr/>
            <p:nvPr/>
          </p:nvCxnSpPr>
          <p:spPr>
            <a:xfrm>
              <a:off x="8828087" y="5856287"/>
              <a:ext cx="54864"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8" name="TextBox 87">
            <a:extLst>
              <a:ext uri="{FF2B5EF4-FFF2-40B4-BE49-F238E27FC236}">
                <a16:creationId xmlns:a16="http://schemas.microsoft.com/office/drawing/2014/main" id="{345AC95A-BBBC-4B5B-9504-129ECB026CCA}"/>
              </a:ext>
            </a:extLst>
          </p:cNvPr>
          <p:cNvSpPr txBox="1"/>
          <p:nvPr/>
        </p:nvSpPr>
        <p:spPr>
          <a:xfrm>
            <a:off x="5227856" y="1591059"/>
            <a:ext cx="398827" cy="367024"/>
          </a:xfrm>
          <a:prstGeom prst="rect">
            <a:avLst/>
          </a:prstGeom>
          <a:noFill/>
        </p:spPr>
        <p:txBody>
          <a:bodyPr wrap="none" lIns="137160" tIns="109728" rIns="137160" bIns="109728" rtlCol="0">
            <a:spAutoFit/>
          </a:bodyPr>
          <a:lstStyle/>
          <a:p>
            <a:pPr>
              <a:lnSpc>
                <a:spcPct val="90000"/>
              </a:lnSpc>
              <a:spcAft>
                <a:spcPts val="450"/>
              </a:spcAft>
            </a:pPr>
            <a:r>
              <a:rPr lang="en-US" sz="1050" b="1">
                <a:gradFill>
                  <a:gsLst>
                    <a:gs pos="2917">
                      <a:schemeClr val="tx1"/>
                    </a:gs>
                    <a:gs pos="30000">
                      <a:schemeClr val="tx1"/>
                    </a:gs>
                  </a:gsLst>
                  <a:lin ang="5400000" scaled="0"/>
                </a:gradFill>
                <a:latin typeface="Segoe UI Semibold" charset="0"/>
                <a:ea typeface="Segoe UI Semibold" charset="0"/>
                <a:cs typeface="Segoe UI Semibold" charset="0"/>
              </a:rPr>
              <a:t>1x</a:t>
            </a:r>
          </a:p>
        </p:txBody>
      </p:sp>
      <p:sp>
        <p:nvSpPr>
          <p:cNvPr id="89" name="TextBox 88">
            <a:extLst>
              <a:ext uri="{FF2B5EF4-FFF2-40B4-BE49-F238E27FC236}">
                <a16:creationId xmlns:a16="http://schemas.microsoft.com/office/drawing/2014/main" id="{41D3DB16-D14B-4DE2-ABA6-5B038658EA33}"/>
              </a:ext>
            </a:extLst>
          </p:cNvPr>
          <p:cNvSpPr txBox="1"/>
          <p:nvPr/>
        </p:nvSpPr>
        <p:spPr>
          <a:xfrm>
            <a:off x="3762238" y="2609345"/>
            <a:ext cx="398827" cy="367024"/>
          </a:xfrm>
          <a:prstGeom prst="rect">
            <a:avLst/>
          </a:prstGeom>
          <a:noFill/>
        </p:spPr>
        <p:txBody>
          <a:bodyPr wrap="none" lIns="137160" tIns="109728" rIns="137160" bIns="109728" rtlCol="0">
            <a:spAutoFit/>
          </a:bodyPr>
          <a:lstStyle/>
          <a:p>
            <a:pPr>
              <a:lnSpc>
                <a:spcPct val="90000"/>
              </a:lnSpc>
              <a:spcAft>
                <a:spcPts val="450"/>
              </a:spcAft>
            </a:pPr>
            <a:r>
              <a:rPr lang="en-US" sz="1050" b="1">
                <a:gradFill>
                  <a:gsLst>
                    <a:gs pos="2917">
                      <a:schemeClr val="tx1"/>
                    </a:gs>
                    <a:gs pos="30000">
                      <a:schemeClr val="tx1"/>
                    </a:gs>
                  </a:gsLst>
                  <a:lin ang="5400000" scaled="0"/>
                </a:gradFill>
                <a:latin typeface="Segoe UI Semibold" charset="0"/>
                <a:ea typeface="Segoe UI Semibold" charset="0"/>
                <a:cs typeface="Segoe UI Semibold" charset="0"/>
              </a:rPr>
              <a:t>1x</a:t>
            </a:r>
          </a:p>
        </p:txBody>
      </p:sp>
      <p:sp>
        <p:nvSpPr>
          <p:cNvPr id="90" name="TextBox 89">
            <a:extLst>
              <a:ext uri="{FF2B5EF4-FFF2-40B4-BE49-F238E27FC236}">
                <a16:creationId xmlns:a16="http://schemas.microsoft.com/office/drawing/2014/main" id="{9E74B864-5398-4EF4-BCBB-6A15DA199713}"/>
              </a:ext>
            </a:extLst>
          </p:cNvPr>
          <p:cNvSpPr txBox="1"/>
          <p:nvPr/>
        </p:nvSpPr>
        <p:spPr>
          <a:xfrm>
            <a:off x="5058629" y="2609345"/>
            <a:ext cx="398827" cy="367024"/>
          </a:xfrm>
          <a:prstGeom prst="rect">
            <a:avLst/>
          </a:prstGeom>
          <a:noFill/>
        </p:spPr>
        <p:txBody>
          <a:bodyPr wrap="none" lIns="137160" tIns="109728" rIns="137160" bIns="109728" rtlCol="0">
            <a:spAutoFit/>
          </a:bodyPr>
          <a:lstStyle/>
          <a:p>
            <a:pPr>
              <a:lnSpc>
                <a:spcPct val="90000"/>
              </a:lnSpc>
              <a:spcAft>
                <a:spcPts val="450"/>
              </a:spcAft>
            </a:pPr>
            <a:r>
              <a:rPr lang="en-US" sz="1050" b="1">
                <a:gradFill>
                  <a:gsLst>
                    <a:gs pos="2917">
                      <a:schemeClr val="tx1"/>
                    </a:gs>
                    <a:gs pos="30000">
                      <a:schemeClr val="tx1"/>
                    </a:gs>
                  </a:gsLst>
                  <a:lin ang="5400000" scaled="0"/>
                </a:gradFill>
                <a:latin typeface="Segoe UI Semibold" charset="0"/>
                <a:ea typeface="Segoe UI Semibold" charset="0"/>
                <a:cs typeface="Segoe UI Semibold" charset="0"/>
              </a:rPr>
              <a:t>1x</a:t>
            </a:r>
          </a:p>
        </p:txBody>
      </p:sp>
      <p:sp>
        <p:nvSpPr>
          <p:cNvPr id="91" name="TextBox 90">
            <a:extLst>
              <a:ext uri="{FF2B5EF4-FFF2-40B4-BE49-F238E27FC236}">
                <a16:creationId xmlns:a16="http://schemas.microsoft.com/office/drawing/2014/main" id="{C859F5DD-E2B4-4A82-A91F-E1971B8A1F9E}"/>
              </a:ext>
            </a:extLst>
          </p:cNvPr>
          <p:cNvSpPr txBox="1"/>
          <p:nvPr/>
        </p:nvSpPr>
        <p:spPr>
          <a:xfrm>
            <a:off x="3713749" y="3589341"/>
            <a:ext cx="398827" cy="367024"/>
          </a:xfrm>
          <a:prstGeom prst="rect">
            <a:avLst/>
          </a:prstGeom>
          <a:noFill/>
        </p:spPr>
        <p:txBody>
          <a:bodyPr wrap="none" lIns="137160" tIns="109728" rIns="137160" bIns="109728" rtlCol="0">
            <a:spAutoFit/>
          </a:bodyPr>
          <a:lstStyle/>
          <a:p>
            <a:pPr>
              <a:lnSpc>
                <a:spcPct val="90000"/>
              </a:lnSpc>
              <a:spcAft>
                <a:spcPts val="450"/>
              </a:spcAft>
            </a:pPr>
            <a:r>
              <a:rPr lang="en-US" sz="1050" b="1">
                <a:gradFill>
                  <a:gsLst>
                    <a:gs pos="2917">
                      <a:schemeClr val="tx1"/>
                    </a:gs>
                    <a:gs pos="30000">
                      <a:schemeClr val="tx1"/>
                    </a:gs>
                  </a:gsLst>
                  <a:lin ang="5400000" scaled="0"/>
                </a:gradFill>
                <a:latin typeface="Segoe UI Semibold" charset="0"/>
                <a:ea typeface="Segoe UI Semibold" charset="0"/>
                <a:cs typeface="Segoe UI Semibold" charset="0"/>
              </a:rPr>
              <a:t>1x</a:t>
            </a:r>
          </a:p>
        </p:txBody>
      </p:sp>
      <p:sp>
        <p:nvSpPr>
          <p:cNvPr id="92" name="TextBox 91">
            <a:extLst>
              <a:ext uri="{FF2B5EF4-FFF2-40B4-BE49-F238E27FC236}">
                <a16:creationId xmlns:a16="http://schemas.microsoft.com/office/drawing/2014/main" id="{57DDDC2B-ABD8-4C45-BE80-8C72FD3B3E61}"/>
              </a:ext>
            </a:extLst>
          </p:cNvPr>
          <p:cNvSpPr txBox="1"/>
          <p:nvPr/>
        </p:nvSpPr>
        <p:spPr>
          <a:xfrm>
            <a:off x="5103162" y="3598247"/>
            <a:ext cx="398827" cy="367024"/>
          </a:xfrm>
          <a:prstGeom prst="rect">
            <a:avLst/>
          </a:prstGeom>
          <a:noFill/>
        </p:spPr>
        <p:txBody>
          <a:bodyPr wrap="none" lIns="137160" tIns="109728" rIns="137160" bIns="109728" rtlCol="0">
            <a:spAutoFit/>
          </a:bodyPr>
          <a:lstStyle/>
          <a:p>
            <a:pPr>
              <a:lnSpc>
                <a:spcPct val="90000"/>
              </a:lnSpc>
              <a:spcAft>
                <a:spcPts val="450"/>
              </a:spcAft>
            </a:pPr>
            <a:r>
              <a:rPr lang="en-US" sz="1050" b="1">
                <a:gradFill>
                  <a:gsLst>
                    <a:gs pos="2917">
                      <a:schemeClr val="tx1"/>
                    </a:gs>
                    <a:gs pos="30000">
                      <a:schemeClr val="tx1"/>
                    </a:gs>
                  </a:gsLst>
                  <a:lin ang="5400000" scaled="0"/>
                </a:gradFill>
                <a:latin typeface="Segoe UI Semibold" charset="0"/>
                <a:ea typeface="Segoe UI Semibold" charset="0"/>
                <a:cs typeface="Segoe UI Semibold" charset="0"/>
              </a:rPr>
              <a:t>1x</a:t>
            </a:r>
          </a:p>
        </p:txBody>
      </p:sp>
      <p:sp>
        <p:nvSpPr>
          <p:cNvPr id="93" name="TextBox 53">
            <a:extLst>
              <a:ext uri="{FF2B5EF4-FFF2-40B4-BE49-F238E27FC236}">
                <a16:creationId xmlns:a16="http://schemas.microsoft.com/office/drawing/2014/main" id="{EC4ACAE4-491D-4C85-BCB4-30722A7E81C8}"/>
              </a:ext>
            </a:extLst>
          </p:cNvPr>
          <p:cNvSpPr txBox="1"/>
          <p:nvPr/>
        </p:nvSpPr>
        <p:spPr>
          <a:xfrm>
            <a:off x="4563553" y="4033147"/>
            <a:ext cx="721031" cy="346249"/>
          </a:xfrm>
          <a:prstGeom prst="rect">
            <a:avLst/>
          </a:prstGeom>
          <a:noFill/>
        </p:spPr>
        <p:txBody>
          <a:bodyPr wrap="none" lIns="137160" tIns="109728" rIns="137160" bIns="109728" rtlCol="0">
            <a:spAutoFit/>
          </a:bodyPr>
          <a:lstStyle/>
          <a:p>
            <a:pPr algn="ctr">
              <a:lnSpc>
                <a:spcPct val="90000"/>
              </a:lnSpc>
              <a:spcAft>
                <a:spcPts val="450"/>
              </a:spcAft>
            </a:pPr>
            <a:r>
              <a:rPr lang="en-US" sz="900" b="1" dirty="0">
                <a:gradFill>
                  <a:gsLst>
                    <a:gs pos="2917">
                      <a:schemeClr val="tx1"/>
                    </a:gs>
                    <a:gs pos="30000">
                      <a:schemeClr val="tx1"/>
                    </a:gs>
                  </a:gsLst>
                  <a:lin ang="5400000" scaled="0"/>
                </a:gradFill>
                <a:latin typeface="Segoe UI Semibold" charset="0"/>
                <a:ea typeface="Segoe UI Semibold" charset="0"/>
                <a:cs typeface="Segoe UI Semibold" charset="0"/>
              </a:rPr>
              <a:t>MSAL JS</a:t>
            </a:r>
          </a:p>
        </p:txBody>
      </p:sp>
      <p:sp>
        <p:nvSpPr>
          <p:cNvPr id="94" name="TextBox 62">
            <a:extLst>
              <a:ext uri="{FF2B5EF4-FFF2-40B4-BE49-F238E27FC236}">
                <a16:creationId xmlns:a16="http://schemas.microsoft.com/office/drawing/2014/main" id="{FE36C482-B1D3-4FAA-BDAD-853C6ACA5053}"/>
              </a:ext>
            </a:extLst>
          </p:cNvPr>
          <p:cNvSpPr txBox="1"/>
          <p:nvPr/>
        </p:nvSpPr>
        <p:spPr>
          <a:xfrm>
            <a:off x="2952404" y="2983361"/>
            <a:ext cx="826829" cy="346249"/>
          </a:xfrm>
          <a:prstGeom prst="rect">
            <a:avLst/>
          </a:prstGeom>
          <a:noFill/>
        </p:spPr>
        <p:txBody>
          <a:bodyPr wrap="none" lIns="137160" tIns="109728" rIns="137160" bIns="109728" rtlCol="0">
            <a:spAutoFit/>
          </a:bodyPr>
          <a:lstStyle/>
          <a:p>
            <a:pPr algn="ctr">
              <a:lnSpc>
                <a:spcPct val="90000"/>
              </a:lnSpc>
              <a:spcAft>
                <a:spcPts val="450"/>
              </a:spcAft>
            </a:pPr>
            <a:r>
              <a:rPr lang="en-US" sz="900" b="1" dirty="0">
                <a:gradFill>
                  <a:gsLst>
                    <a:gs pos="2917">
                      <a:schemeClr val="tx1"/>
                    </a:gs>
                    <a:gs pos="30000">
                      <a:schemeClr val="tx1"/>
                    </a:gs>
                  </a:gsLst>
                  <a:lin ang="5400000" scaled="0"/>
                </a:gradFill>
                <a:latin typeface="Segoe UI Semibold" charset="0"/>
                <a:ea typeface="Segoe UI Semibold" charset="0"/>
                <a:cs typeface="Segoe UI Semibold" charset="0"/>
              </a:rPr>
              <a:t>AZURE AD</a:t>
            </a:r>
          </a:p>
        </p:txBody>
      </p:sp>
      <p:grpSp>
        <p:nvGrpSpPr>
          <p:cNvPr id="95" name="Group 63">
            <a:extLst>
              <a:ext uri="{FF2B5EF4-FFF2-40B4-BE49-F238E27FC236}">
                <a16:creationId xmlns:a16="http://schemas.microsoft.com/office/drawing/2014/main" id="{343AC42C-5173-4A93-B3DB-5D4C6B36B74A}"/>
              </a:ext>
            </a:extLst>
          </p:cNvPr>
          <p:cNvGrpSpPr>
            <a:grpSpLocks noChangeAspect="1"/>
          </p:cNvGrpSpPr>
          <p:nvPr/>
        </p:nvGrpSpPr>
        <p:grpSpPr>
          <a:xfrm>
            <a:off x="2958631" y="2458113"/>
            <a:ext cx="842187" cy="548640"/>
            <a:chOff x="8257589" y="4162847"/>
            <a:chExt cx="1403644" cy="914400"/>
          </a:xfrm>
        </p:grpSpPr>
        <p:sp>
          <p:nvSpPr>
            <p:cNvPr id="96" name="Freeform 64">
              <a:extLst>
                <a:ext uri="{FF2B5EF4-FFF2-40B4-BE49-F238E27FC236}">
                  <a16:creationId xmlns:a16="http://schemas.microsoft.com/office/drawing/2014/main" id="{59B3FE68-995B-486C-BC31-B30B109F5972}"/>
                </a:ext>
              </a:extLst>
            </p:cNvPr>
            <p:cNvSpPr/>
            <p:nvPr/>
          </p:nvSpPr>
          <p:spPr bwMode="auto">
            <a:xfrm>
              <a:off x="8257589" y="4162847"/>
              <a:ext cx="1403644" cy="914400"/>
            </a:xfrm>
            <a:custGeom>
              <a:avLst/>
              <a:gdLst>
                <a:gd name="connsiteX0" fmla="*/ 679744 w 1403644"/>
                <a:gd name="connsiteY0" fmla="*/ 0 h 914400"/>
                <a:gd name="connsiteX1" fmla="*/ 995697 w 1403644"/>
                <a:gd name="connsiteY1" fmla="*/ 209428 h 914400"/>
                <a:gd name="connsiteX2" fmla="*/ 1003252 w 1403644"/>
                <a:gd name="connsiteY2" fmla="*/ 233766 h 914400"/>
                <a:gd name="connsiteX3" fmla="*/ 1008524 w 1403644"/>
                <a:gd name="connsiteY3" fmla="*/ 232551 h 914400"/>
                <a:gd name="connsiteX4" fmla="*/ 1060744 w 1403644"/>
                <a:gd name="connsiteY4" fmla="*/ 228600 h 914400"/>
                <a:gd name="connsiteX5" fmla="*/ 1403644 w 1403644"/>
                <a:gd name="connsiteY5" fmla="*/ 571500 h 914400"/>
                <a:gd name="connsiteX6" fmla="*/ 1060744 w 1403644"/>
                <a:gd name="connsiteY6" fmla="*/ 914400 h 914400"/>
                <a:gd name="connsiteX7" fmla="*/ 1022644 w 1403644"/>
                <a:gd name="connsiteY7" fmla="*/ 910559 h 914400"/>
                <a:gd name="connsiteX8" fmla="*/ 1022644 w 1403644"/>
                <a:gd name="connsiteY8" fmla="*/ 914400 h 914400"/>
                <a:gd name="connsiteX9" fmla="*/ 302160 w 1403644"/>
                <a:gd name="connsiteY9" fmla="*/ 914400 h 914400"/>
                <a:gd name="connsiteX10" fmla="*/ 260644 w 1403644"/>
                <a:gd name="connsiteY10" fmla="*/ 914400 h 914400"/>
                <a:gd name="connsiteX11" fmla="*/ 260644 w 1403644"/>
                <a:gd name="connsiteY11" fmla="*/ 910215 h 914400"/>
                <a:gd name="connsiteX12" fmla="*/ 241264 w 1403644"/>
                <a:gd name="connsiteY12" fmla="*/ 908261 h 914400"/>
                <a:gd name="connsiteX13" fmla="*/ 0 w 1403644"/>
                <a:gd name="connsiteY13" fmla="*/ 612240 h 914400"/>
                <a:gd name="connsiteX14" fmla="*/ 302160 w 1403644"/>
                <a:gd name="connsiteY14" fmla="*/ 310080 h 914400"/>
                <a:gd name="connsiteX15" fmla="*/ 339676 w 1403644"/>
                <a:gd name="connsiteY15" fmla="*/ 314806 h 914400"/>
                <a:gd name="connsiteX16" fmla="*/ 343811 w 1403644"/>
                <a:gd name="connsiteY16" fmla="*/ 273794 h 914400"/>
                <a:gd name="connsiteX17" fmla="*/ 679744 w 1403644"/>
                <a:gd name="connsiteY17"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03644" h="914400">
                  <a:moveTo>
                    <a:pt x="679744" y="0"/>
                  </a:moveTo>
                  <a:cubicBezTo>
                    <a:pt x="821778" y="0"/>
                    <a:pt x="943642" y="86356"/>
                    <a:pt x="995697" y="209428"/>
                  </a:cubicBezTo>
                  <a:lnTo>
                    <a:pt x="1003252" y="233766"/>
                  </a:lnTo>
                  <a:lnTo>
                    <a:pt x="1008524" y="232551"/>
                  </a:lnTo>
                  <a:cubicBezTo>
                    <a:pt x="1025551" y="229949"/>
                    <a:pt x="1042990" y="228600"/>
                    <a:pt x="1060744" y="228600"/>
                  </a:cubicBezTo>
                  <a:cubicBezTo>
                    <a:pt x="1250122" y="228600"/>
                    <a:pt x="1403644" y="382122"/>
                    <a:pt x="1403644" y="571500"/>
                  </a:cubicBezTo>
                  <a:cubicBezTo>
                    <a:pt x="1403644" y="760878"/>
                    <a:pt x="1250122" y="914400"/>
                    <a:pt x="1060744" y="914400"/>
                  </a:cubicBezTo>
                  <a:lnTo>
                    <a:pt x="1022644" y="910559"/>
                  </a:lnTo>
                  <a:lnTo>
                    <a:pt x="1022644" y="914400"/>
                  </a:lnTo>
                  <a:lnTo>
                    <a:pt x="302160" y="914400"/>
                  </a:lnTo>
                  <a:lnTo>
                    <a:pt x="260644" y="914400"/>
                  </a:lnTo>
                  <a:lnTo>
                    <a:pt x="260644" y="910215"/>
                  </a:lnTo>
                  <a:lnTo>
                    <a:pt x="241264" y="908261"/>
                  </a:lnTo>
                  <a:cubicBezTo>
                    <a:pt x="103575" y="880086"/>
                    <a:pt x="0" y="758258"/>
                    <a:pt x="0" y="612240"/>
                  </a:cubicBezTo>
                  <a:cubicBezTo>
                    <a:pt x="0" y="445362"/>
                    <a:pt x="135282" y="310080"/>
                    <a:pt x="302160" y="310080"/>
                  </a:cubicBezTo>
                  <a:lnTo>
                    <a:pt x="339676" y="314806"/>
                  </a:lnTo>
                  <a:lnTo>
                    <a:pt x="343811" y="273794"/>
                  </a:lnTo>
                  <a:cubicBezTo>
                    <a:pt x="375785" y="117540"/>
                    <a:pt x="514038" y="0"/>
                    <a:pt x="679744" y="0"/>
                  </a:cubicBezTo>
                  <a:close/>
                </a:path>
              </a:pathLst>
            </a:cu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pic>
          <p:nvPicPr>
            <p:cNvPr id="97" name="Picture 65">
              <a:extLst>
                <a:ext uri="{FF2B5EF4-FFF2-40B4-BE49-F238E27FC236}">
                  <a16:creationId xmlns:a16="http://schemas.microsoft.com/office/drawing/2014/main" id="{6C649162-2169-4681-9670-D84043E7B18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647467" y="4338734"/>
              <a:ext cx="621720" cy="621720"/>
            </a:xfrm>
            <a:prstGeom prst="rect">
              <a:avLst/>
            </a:prstGeom>
          </p:spPr>
        </p:pic>
      </p:grpSp>
      <p:sp>
        <p:nvSpPr>
          <p:cNvPr id="98" name="TextBox 71">
            <a:extLst>
              <a:ext uri="{FF2B5EF4-FFF2-40B4-BE49-F238E27FC236}">
                <a16:creationId xmlns:a16="http://schemas.microsoft.com/office/drawing/2014/main" id="{47DB4ECF-75D9-4BC2-91CD-A51D46FC8D6C}"/>
              </a:ext>
            </a:extLst>
          </p:cNvPr>
          <p:cNvSpPr txBox="1"/>
          <p:nvPr/>
        </p:nvSpPr>
        <p:spPr>
          <a:xfrm>
            <a:off x="4650819" y="2983361"/>
            <a:ext cx="552715" cy="346249"/>
          </a:xfrm>
          <a:prstGeom prst="rect">
            <a:avLst/>
          </a:prstGeom>
          <a:noFill/>
        </p:spPr>
        <p:txBody>
          <a:bodyPr wrap="none" lIns="137160" tIns="109728" rIns="137160" bIns="109728" rtlCol="0">
            <a:spAutoFit/>
          </a:bodyPr>
          <a:lstStyle/>
          <a:p>
            <a:pPr algn="ctr">
              <a:lnSpc>
                <a:spcPct val="90000"/>
              </a:lnSpc>
              <a:spcAft>
                <a:spcPts val="450"/>
              </a:spcAft>
            </a:pPr>
            <a:r>
              <a:rPr lang="en-US" sz="900" b="1">
                <a:gradFill>
                  <a:gsLst>
                    <a:gs pos="2917">
                      <a:schemeClr val="tx1"/>
                    </a:gs>
                    <a:gs pos="30000">
                      <a:schemeClr val="tx1"/>
                    </a:gs>
                  </a:gsLst>
                  <a:lin ang="5400000" scaled="0"/>
                </a:gradFill>
                <a:latin typeface="Segoe UI Semibold" charset="0"/>
                <a:ea typeface="Segoe UI Semibold" charset="0"/>
                <a:cs typeface="Segoe UI Semibold" charset="0"/>
              </a:rPr>
              <a:t>USER</a:t>
            </a:r>
          </a:p>
        </p:txBody>
      </p:sp>
      <p:grpSp>
        <p:nvGrpSpPr>
          <p:cNvPr id="99" name="Group 72">
            <a:extLst>
              <a:ext uri="{FF2B5EF4-FFF2-40B4-BE49-F238E27FC236}">
                <a16:creationId xmlns:a16="http://schemas.microsoft.com/office/drawing/2014/main" id="{68F18CCC-C8BD-4F31-BA88-9ACF92A24DF1}"/>
              </a:ext>
            </a:extLst>
          </p:cNvPr>
          <p:cNvGrpSpPr/>
          <p:nvPr/>
        </p:nvGrpSpPr>
        <p:grpSpPr>
          <a:xfrm>
            <a:off x="4807267" y="2406277"/>
            <a:ext cx="240957" cy="610335"/>
            <a:chOff x="7738861" y="1285103"/>
            <a:chExt cx="321276" cy="813780"/>
          </a:xfrm>
        </p:grpSpPr>
        <p:sp>
          <p:nvSpPr>
            <p:cNvPr id="100" name="Delay 73">
              <a:extLst>
                <a:ext uri="{FF2B5EF4-FFF2-40B4-BE49-F238E27FC236}">
                  <a16:creationId xmlns:a16="http://schemas.microsoft.com/office/drawing/2014/main" id="{E4927EB9-5A60-4C91-A6B2-572021C375FF}"/>
                </a:ext>
              </a:extLst>
            </p:cNvPr>
            <p:cNvSpPr/>
            <p:nvPr/>
          </p:nvSpPr>
          <p:spPr bwMode="auto">
            <a:xfrm rot="16200000">
              <a:off x="7492609" y="1531355"/>
              <a:ext cx="813780" cy="321276"/>
            </a:xfrm>
            <a:prstGeom prst="flowChartDelay">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1" name="Picture 74">
              <a:extLst>
                <a:ext uri="{FF2B5EF4-FFF2-40B4-BE49-F238E27FC236}">
                  <a16:creationId xmlns:a16="http://schemas.microsoft.com/office/drawing/2014/main" id="{0F59896A-6010-4209-AE34-27575A10192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40051" y="1302724"/>
              <a:ext cx="320010" cy="796123"/>
            </a:xfrm>
            <a:prstGeom prst="rect">
              <a:avLst/>
            </a:prstGeom>
          </p:spPr>
        </p:pic>
      </p:grpSp>
      <p:sp>
        <p:nvSpPr>
          <p:cNvPr id="102" name="TextBox 81">
            <a:extLst>
              <a:ext uri="{FF2B5EF4-FFF2-40B4-BE49-F238E27FC236}">
                <a16:creationId xmlns:a16="http://schemas.microsoft.com/office/drawing/2014/main" id="{93CF68DB-A0E9-4F98-8D08-5C4679BFF5A9}"/>
              </a:ext>
            </a:extLst>
          </p:cNvPr>
          <p:cNvSpPr txBox="1"/>
          <p:nvPr/>
        </p:nvSpPr>
        <p:spPr>
          <a:xfrm>
            <a:off x="4286716" y="2039237"/>
            <a:ext cx="1333378" cy="346249"/>
          </a:xfrm>
          <a:prstGeom prst="rect">
            <a:avLst/>
          </a:prstGeom>
          <a:noFill/>
        </p:spPr>
        <p:txBody>
          <a:bodyPr wrap="none" lIns="137160" tIns="109728" rIns="137160" bIns="109728" rtlCol="0">
            <a:spAutoFit/>
          </a:bodyPr>
          <a:lstStyle/>
          <a:p>
            <a:pPr algn="ctr">
              <a:lnSpc>
                <a:spcPct val="90000"/>
              </a:lnSpc>
              <a:spcAft>
                <a:spcPts val="450"/>
              </a:spcAft>
            </a:pPr>
            <a:r>
              <a:rPr lang="en-US" sz="900" b="1" dirty="0">
                <a:gradFill>
                  <a:gsLst>
                    <a:gs pos="2917">
                      <a:schemeClr val="tx1"/>
                    </a:gs>
                    <a:gs pos="30000">
                      <a:schemeClr val="tx1"/>
                    </a:gs>
                  </a:gsLst>
                  <a:lin ang="5400000" scaled="0"/>
                </a:gradFill>
                <a:latin typeface="Segoe UI Semibold" charset="0"/>
                <a:ea typeface="Segoe UI Semibold" charset="0"/>
                <a:cs typeface="Segoe UI Semibold" charset="0"/>
              </a:rPr>
              <a:t>MICROSOFT GRAPH</a:t>
            </a:r>
          </a:p>
        </p:txBody>
      </p:sp>
      <p:grpSp>
        <p:nvGrpSpPr>
          <p:cNvPr id="103" name="Group 82">
            <a:extLst>
              <a:ext uri="{FF2B5EF4-FFF2-40B4-BE49-F238E27FC236}">
                <a16:creationId xmlns:a16="http://schemas.microsoft.com/office/drawing/2014/main" id="{FF3B6F9E-B86F-4F61-A572-C33CA25EB761}"/>
              </a:ext>
            </a:extLst>
          </p:cNvPr>
          <p:cNvGrpSpPr/>
          <p:nvPr/>
        </p:nvGrpSpPr>
        <p:grpSpPr>
          <a:xfrm>
            <a:off x="4660918" y="1460242"/>
            <a:ext cx="570891" cy="570891"/>
            <a:chOff x="770473" y="1292757"/>
            <a:chExt cx="761188" cy="761188"/>
          </a:xfrm>
        </p:grpSpPr>
        <p:sp>
          <p:nvSpPr>
            <p:cNvPr id="104" name="Oval 83">
              <a:extLst>
                <a:ext uri="{FF2B5EF4-FFF2-40B4-BE49-F238E27FC236}">
                  <a16:creationId xmlns:a16="http://schemas.microsoft.com/office/drawing/2014/main" id="{FA231934-B511-464E-9609-7040AB3056B7}"/>
                </a:ext>
              </a:extLst>
            </p:cNvPr>
            <p:cNvSpPr/>
            <p:nvPr/>
          </p:nvSpPr>
          <p:spPr bwMode="auto">
            <a:xfrm>
              <a:off x="770473" y="1292757"/>
              <a:ext cx="761188" cy="761188"/>
            </a:xfrm>
            <a:prstGeom prst="ellipse">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105" name="Freeform 84">
              <a:extLst>
                <a:ext uri="{FF2B5EF4-FFF2-40B4-BE49-F238E27FC236}">
                  <a16:creationId xmlns:a16="http://schemas.microsoft.com/office/drawing/2014/main" id="{05051AA0-66E4-486E-B37F-F63E3A2631F2}"/>
                </a:ext>
              </a:extLst>
            </p:cNvPr>
            <p:cNvSpPr/>
            <p:nvPr/>
          </p:nvSpPr>
          <p:spPr bwMode="auto">
            <a:xfrm>
              <a:off x="934526" y="1536831"/>
              <a:ext cx="426914" cy="255111"/>
            </a:xfrm>
            <a:custGeom>
              <a:avLst/>
              <a:gdLst>
                <a:gd name="connsiteX0" fmla="*/ 544835 w 824112"/>
                <a:gd name="connsiteY0" fmla="*/ 0 h 499865"/>
                <a:gd name="connsiteX1" fmla="*/ 696764 w 824112"/>
                <a:gd name="connsiteY1" fmla="*/ 151930 h 499865"/>
                <a:gd name="connsiteX2" fmla="*/ 688505 w 824112"/>
                <a:gd name="connsiteY2" fmla="*/ 192839 h 499865"/>
                <a:gd name="connsiteX3" fmla="*/ 730609 w 824112"/>
                <a:gd name="connsiteY3" fmla="*/ 201340 h 499865"/>
                <a:gd name="connsiteX4" fmla="*/ 824112 w 824112"/>
                <a:gd name="connsiteY4" fmla="*/ 342404 h 499865"/>
                <a:gd name="connsiteX5" fmla="*/ 730609 w 824112"/>
                <a:gd name="connsiteY5" fmla="*/ 483468 h 499865"/>
                <a:gd name="connsiteX6" fmla="*/ 686047 w 824112"/>
                <a:gd name="connsiteY6" fmla="*/ 492465 h 499865"/>
                <a:gd name="connsiteX7" fmla="*/ 686047 w 824112"/>
                <a:gd name="connsiteY7" fmla="*/ 499865 h 499865"/>
                <a:gd name="connsiteX8" fmla="*/ 150266 w 824112"/>
                <a:gd name="connsiteY8" fmla="*/ 499865 h 499865"/>
                <a:gd name="connsiteX9" fmla="*/ 150266 w 824112"/>
                <a:gd name="connsiteY9" fmla="*/ 494928 h 499865"/>
                <a:gd name="connsiteX10" fmla="*/ 93503 w 824112"/>
                <a:gd name="connsiteY10" fmla="*/ 483468 h 499865"/>
                <a:gd name="connsiteX11" fmla="*/ 0 w 824112"/>
                <a:gd name="connsiteY11" fmla="*/ 342404 h 499865"/>
                <a:gd name="connsiteX12" fmla="*/ 153095 w 824112"/>
                <a:gd name="connsiteY12" fmla="*/ 189309 h 499865"/>
                <a:gd name="connsiteX13" fmla="*/ 176525 w 824112"/>
                <a:gd name="connsiteY13" fmla="*/ 194039 h 499865"/>
                <a:gd name="connsiteX14" fmla="*/ 182779 w 824112"/>
                <a:gd name="connsiteY14" fmla="*/ 163059 h 499865"/>
                <a:gd name="connsiteX15" fmla="*/ 315615 w 824112"/>
                <a:gd name="connsiteY15" fmla="*/ 75009 h 499865"/>
                <a:gd name="connsiteX16" fmla="*/ 371731 w 824112"/>
                <a:gd name="connsiteY16" fmla="*/ 86338 h 499865"/>
                <a:gd name="connsiteX17" fmla="*/ 402025 w 824112"/>
                <a:gd name="connsiteY17" fmla="*/ 106763 h 499865"/>
                <a:gd name="connsiteX18" fmla="*/ 404846 w 824112"/>
                <a:gd name="connsiteY18" fmla="*/ 92792 h 499865"/>
                <a:gd name="connsiteX19" fmla="*/ 544835 w 824112"/>
                <a:gd name="connsiteY19" fmla="*/ 0 h 499865"/>
                <a:gd name="connsiteX0" fmla="*/ 544835 w 824112"/>
                <a:gd name="connsiteY0" fmla="*/ 0 h 499865"/>
                <a:gd name="connsiteX1" fmla="*/ 696764 w 824112"/>
                <a:gd name="connsiteY1" fmla="*/ 151930 h 499865"/>
                <a:gd name="connsiteX2" fmla="*/ 688505 w 824112"/>
                <a:gd name="connsiteY2" fmla="*/ 192839 h 499865"/>
                <a:gd name="connsiteX3" fmla="*/ 730609 w 824112"/>
                <a:gd name="connsiteY3" fmla="*/ 201340 h 499865"/>
                <a:gd name="connsiteX4" fmla="*/ 824112 w 824112"/>
                <a:gd name="connsiteY4" fmla="*/ 342404 h 499865"/>
                <a:gd name="connsiteX5" fmla="*/ 730609 w 824112"/>
                <a:gd name="connsiteY5" fmla="*/ 483468 h 499865"/>
                <a:gd name="connsiteX6" fmla="*/ 686047 w 824112"/>
                <a:gd name="connsiteY6" fmla="*/ 492465 h 499865"/>
                <a:gd name="connsiteX7" fmla="*/ 686047 w 824112"/>
                <a:gd name="connsiteY7" fmla="*/ 499865 h 499865"/>
                <a:gd name="connsiteX8" fmla="*/ 150266 w 824112"/>
                <a:gd name="connsiteY8" fmla="*/ 499865 h 499865"/>
                <a:gd name="connsiteX9" fmla="*/ 156616 w 824112"/>
                <a:gd name="connsiteY9" fmla="*/ 488578 h 499865"/>
                <a:gd name="connsiteX10" fmla="*/ 93503 w 824112"/>
                <a:gd name="connsiteY10" fmla="*/ 483468 h 499865"/>
                <a:gd name="connsiteX11" fmla="*/ 0 w 824112"/>
                <a:gd name="connsiteY11" fmla="*/ 342404 h 499865"/>
                <a:gd name="connsiteX12" fmla="*/ 153095 w 824112"/>
                <a:gd name="connsiteY12" fmla="*/ 189309 h 499865"/>
                <a:gd name="connsiteX13" fmla="*/ 176525 w 824112"/>
                <a:gd name="connsiteY13" fmla="*/ 194039 h 499865"/>
                <a:gd name="connsiteX14" fmla="*/ 182779 w 824112"/>
                <a:gd name="connsiteY14" fmla="*/ 163059 h 499865"/>
                <a:gd name="connsiteX15" fmla="*/ 315615 w 824112"/>
                <a:gd name="connsiteY15" fmla="*/ 75009 h 499865"/>
                <a:gd name="connsiteX16" fmla="*/ 371731 w 824112"/>
                <a:gd name="connsiteY16" fmla="*/ 86338 h 499865"/>
                <a:gd name="connsiteX17" fmla="*/ 402025 w 824112"/>
                <a:gd name="connsiteY17" fmla="*/ 106763 h 499865"/>
                <a:gd name="connsiteX18" fmla="*/ 404846 w 824112"/>
                <a:gd name="connsiteY18" fmla="*/ 92792 h 499865"/>
                <a:gd name="connsiteX19" fmla="*/ 544835 w 824112"/>
                <a:gd name="connsiteY19" fmla="*/ 0 h 499865"/>
                <a:gd name="connsiteX0" fmla="*/ 544835 w 824112"/>
                <a:gd name="connsiteY0" fmla="*/ 0 h 499865"/>
                <a:gd name="connsiteX1" fmla="*/ 696764 w 824112"/>
                <a:gd name="connsiteY1" fmla="*/ 151930 h 499865"/>
                <a:gd name="connsiteX2" fmla="*/ 688505 w 824112"/>
                <a:gd name="connsiteY2" fmla="*/ 192839 h 499865"/>
                <a:gd name="connsiteX3" fmla="*/ 730609 w 824112"/>
                <a:gd name="connsiteY3" fmla="*/ 201340 h 499865"/>
                <a:gd name="connsiteX4" fmla="*/ 824112 w 824112"/>
                <a:gd name="connsiteY4" fmla="*/ 342404 h 499865"/>
                <a:gd name="connsiteX5" fmla="*/ 730609 w 824112"/>
                <a:gd name="connsiteY5" fmla="*/ 483468 h 499865"/>
                <a:gd name="connsiteX6" fmla="*/ 686047 w 824112"/>
                <a:gd name="connsiteY6" fmla="*/ 492465 h 499865"/>
                <a:gd name="connsiteX7" fmla="*/ 686047 w 824112"/>
                <a:gd name="connsiteY7" fmla="*/ 490340 h 499865"/>
                <a:gd name="connsiteX8" fmla="*/ 150266 w 824112"/>
                <a:gd name="connsiteY8" fmla="*/ 499865 h 499865"/>
                <a:gd name="connsiteX9" fmla="*/ 156616 w 824112"/>
                <a:gd name="connsiteY9" fmla="*/ 488578 h 499865"/>
                <a:gd name="connsiteX10" fmla="*/ 93503 w 824112"/>
                <a:gd name="connsiteY10" fmla="*/ 483468 h 499865"/>
                <a:gd name="connsiteX11" fmla="*/ 0 w 824112"/>
                <a:gd name="connsiteY11" fmla="*/ 342404 h 499865"/>
                <a:gd name="connsiteX12" fmla="*/ 153095 w 824112"/>
                <a:gd name="connsiteY12" fmla="*/ 189309 h 499865"/>
                <a:gd name="connsiteX13" fmla="*/ 176525 w 824112"/>
                <a:gd name="connsiteY13" fmla="*/ 194039 h 499865"/>
                <a:gd name="connsiteX14" fmla="*/ 182779 w 824112"/>
                <a:gd name="connsiteY14" fmla="*/ 163059 h 499865"/>
                <a:gd name="connsiteX15" fmla="*/ 315615 w 824112"/>
                <a:gd name="connsiteY15" fmla="*/ 75009 h 499865"/>
                <a:gd name="connsiteX16" fmla="*/ 371731 w 824112"/>
                <a:gd name="connsiteY16" fmla="*/ 86338 h 499865"/>
                <a:gd name="connsiteX17" fmla="*/ 402025 w 824112"/>
                <a:gd name="connsiteY17" fmla="*/ 106763 h 499865"/>
                <a:gd name="connsiteX18" fmla="*/ 404846 w 824112"/>
                <a:gd name="connsiteY18" fmla="*/ 92792 h 499865"/>
                <a:gd name="connsiteX19" fmla="*/ 544835 w 824112"/>
                <a:gd name="connsiteY19" fmla="*/ 0 h 499865"/>
                <a:gd name="connsiteX0" fmla="*/ 544835 w 824112"/>
                <a:gd name="connsiteY0" fmla="*/ 0 h 492465"/>
                <a:gd name="connsiteX1" fmla="*/ 696764 w 824112"/>
                <a:gd name="connsiteY1" fmla="*/ 151930 h 492465"/>
                <a:gd name="connsiteX2" fmla="*/ 688505 w 824112"/>
                <a:gd name="connsiteY2" fmla="*/ 192839 h 492465"/>
                <a:gd name="connsiteX3" fmla="*/ 730609 w 824112"/>
                <a:gd name="connsiteY3" fmla="*/ 201340 h 492465"/>
                <a:gd name="connsiteX4" fmla="*/ 824112 w 824112"/>
                <a:gd name="connsiteY4" fmla="*/ 342404 h 492465"/>
                <a:gd name="connsiteX5" fmla="*/ 730609 w 824112"/>
                <a:gd name="connsiteY5" fmla="*/ 483468 h 492465"/>
                <a:gd name="connsiteX6" fmla="*/ 686047 w 824112"/>
                <a:gd name="connsiteY6" fmla="*/ 492465 h 492465"/>
                <a:gd name="connsiteX7" fmla="*/ 686047 w 824112"/>
                <a:gd name="connsiteY7" fmla="*/ 490340 h 492465"/>
                <a:gd name="connsiteX8" fmla="*/ 153441 w 824112"/>
                <a:gd name="connsiteY8" fmla="*/ 490340 h 492465"/>
                <a:gd name="connsiteX9" fmla="*/ 156616 w 824112"/>
                <a:gd name="connsiteY9" fmla="*/ 488578 h 492465"/>
                <a:gd name="connsiteX10" fmla="*/ 93503 w 824112"/>
                <a:gd name="connsiteY10" fmla="*/ 483468 h 492465"/>
                <a:gd name="connsiteX11" fmla="*/ 0 w 824112"/>
                <a:gd name="connsiteY11" fmla="*/ 342404 h 492465"/>
                <a:gd name="connsiteX12" fmla="*/ 153095 w 824112"/>
                <a:gd name="connsiteY12" fmla="*/ 189309 h 492465"/>
                <a:gd name="connsiteX13" fmla="*/ 176525 w 824112"/>
                <a:gd name="connsiteY13" fmla="*/ 194039 h 492465"/>
                <a:gd name="connsiteX14" fmla="*/ 182779 w 824112"/>
                <a:gd name="connsiteY14" fmla="*/ 163059 h 492465"/>
                <a:gd name="connsiteX15" fmla="*/ 315615 w 824112"/>
                <a:gd name="connsiteY15" fmla="*/ 75009 h 492465"/>
                <a:gd name="connsiteX16" fmla="*/ 371731 w 824112"/>
                <a:gd name="connsiteY16" fmla="*/ 86338 h 492465"/>
                <a:gd name="connsiteX17" fmla="*/ 402025 w 824112"/>
                <a:gd name="connsiteY17" fmla="*/ 106763 h 492465"/>
                <a:gd name="connsiteX18" fmla="*/ 404846 w 824112"/>
                <a:gd name="connsiteY18" fmla="*/ 92792 h 492465"/>
                <a:gd name="connsiteX19" fmla="*/ 544835 w 824112"/>
                <a:gd name="connsiteY19" fmla="*/ 0 h 492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4112" h="492465">
                  <a:moveTo>
                    <a:pt x="544835" y="0"/>
                  </a:moveTo>
                  <a:cubicBezTo>
                    <a:pt x="628743" y="0"/>
                    <a:pt x="696764" y="68021"/>
                    <a:pt x="696764" y="151930"/>
                  </a:cubicBezTo>
                  <a:lnTo>
                    <a:pt x="688505" y="192839"/>
                  </a:lnTo>
                  <a:lnTo>
                    <a:pt x="730609" y="201340"/>
                  </a:lnTo>
                  <a:cubicBezTo>
                    <a:pt x="785557" y="224581"/>
                    <a:pt x="824112" y="278990"/>
                    <a:pt x="824112" y="342404"/>
                  </a:cubicBezTo>
                  <a:cubicBezTo>
                    <a:pt x="824112" y="405818"/>
                    <a:pt x="785557" y="460227"/>
                    <a:pt x="730609" y="483468"/>
                  </a:cubicBezTo>
                  <a:lnTo>
                    <a:pt x="686047" y="492465"/>
                  </a:lnTo>
                  <a:lnTo>
                    <a:pt x="686047" y="490340"/>
                  </a:lnTo>
                  <a:lnTo>
                    <a:pt x="153441" y="490340"/>
                  </a:lnTo>
                  <a:lnTo>
                    <a:pt x="156616" y="488578"/>
                  </a:lnTo>
                  <a:cubicBezTo>
                    <a:pt x="137695" y="484758"/>
                    <a:pt x="112424" y="487288"/>
                    <a:pt x="93503" y="483468"/>
                  </a:cubicBezTo>
                  <a:cubicBezTo>
                    <a:pt x="38555" y="460227"/>
                    <a:pt x="0" y="405818"/>
                    <a:pt x="0" y="342404"/>
                  </a:cubicBezTo>
                  <a:cubicBezTo>
                    <a:pt x="0" y="257852"/>
                    <a:pt x="68543" y="189309"/>
                    <a:pt x="153095" y="189309"/>
                  </a:cubicBezTo>
                  <a:lnTo>
                    <a:pt x="176525" y="194039"/>
                  </a:lnTo>
                  <a:lnTo>
                    <a:pt x="182779" y="163059"/>
                  </a:lnTo>
                  <a:cubicBezTo>
                    <a:pt x="204665" y="111315"/>
                    <a:pt x="255900" y="75009"/>
                    <a:pt x="315615" y="75009"/>
                  </a:cubicBezTo>
                  <a:cubicBezTo>
                    <a:pt x="335520" y="75009"/>
                    <a:pt x="354483" y="79043"/>
                    <a:pt x="371731" y="86338"/>
                  </a:cubicBezTo>
                  <a:lnTo>
                    <a:pt x="402025" y="106763"/>
                  </a:lnTo>
                  <a:lnTo>
                    <a:pt x="404846" y="92792"/>
                  </a:lnTo>
                  <a:cubicBezTo>
                    <a:pt x="427910" y="38262"/>
                    <a:pt x="481904" y="0"/>
                    <a:pt x="544835" y="0"/>
                  </a:cubicBezTo>
                  <a:close/>
                </a:path>
              </a:pathLst>
            </a:custGeom>
            <a:solidFill>
              <a:schemeClr val="bg1"/>
            </a:solid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06" name="Group 90">
            <a:extLst>
              <a:ext uri="{FF2B5EF4-FFF2-40B4-BE49-F238E27FC236}">
                <a16:creationId xmlns:a16="http://schemas.microsoft.com/office/drawing/2014/main" id="{415794DB-B859-4376-9E00-A48D58A440CB}"/>
              </a:ext>
            </a:extLst>
          </p:cNvPr>
          <p:cNvGrpSpPr/>
          <p:nvPr/>
        </p:nvGrpSpPr>
        <p:grpSpPr>
          <a:xfrm>
            <a:off x="3069808" y="504813"/>
            <a:ext cx="727844" cy="548640"/>
            <a:chOff x="10561637" y="3076938"/>
            <a:chExt cx="970458" cy="704947"/>
          </a:xfrm>
        </p:grpSpPr>
        <p:grpSp>
          <p:nvGrpSpPr>
            <p:cNvPr id="107" name="Group 93">
              <a:extLst>
                <a:ext uri="{FF2B5EF4-FFF2-40B4-BE49-F238E27FC236}">
                  <a16:creationId xmlns:a16="http://schemas.microsoft.com/office/drawing/2014/main" id="{0D3A0BA2-C54C-45E1-91EC-7F69984B0F66}"/>
                </a:ext>
              </a:extLst>
            </p:cNvPr>
            <p:cNvGrpSpPr/>
            <p:nvPr/>
          </p:nvGrpSpPr>
          <p:grpSpPr>
            <a:xfrm>
              <a:off x="10561637" y="3076938"/>
              <a:ext cx="685800" cy="626699"/>
              <a:chOff x="5848350" y="3624262"/>
              <a:chExt cx="976312" cy="892175"/>
            </a:xfrm>
          </p:grpSpPr>
          <p:sp>
            <p:nvSpPr>
              <p:cNvPr id="109" name="Parallelogram 7">
                <a:extLst>
                  <a:ext uri="{FF2B5EF4-FFF2-40B4-BE49-F238E27FC236}">
                    <a16:creationId xmlns:a16="http://schemas.microsoft.com/office/drawing/2014/main" id="{EB5439BC-1918-4AFF-9235-9110BF8CCB50}"/>
                  </a:ext>
                </a:extLst>
              </p:cNvPr>
              <p:cNvSpPr/>
              <p:nvPr/>
            </p:nvSpPr>
            <p:spPr bwMode="auto">
              <a:xfrm rot="20648248">
                <a:off x="6308895" y="3960515"/>
                <a:ext cx="485395" cy="498073"/>
              </a:xfrm>
              <a:custGeom>
                <a:avLst/>
                <a:gdLst>
                  <a:gd name="connsiteX0" fmla="*/ 0 w 490455"/>
                  <a:gd name="connsiteY0" fmla="*/ 533400 h 533400"/>
                  <a:gd name="connsiteX1" fmla="*/ 122614 w 490455"/>
                  <a:gd name="connsiteY1" fmla="*/ 0 h 533400"/>
                  <a:gd name="connsiteX2" fmla="*/ 490455 w 490455"/>
                  <a:gd name="connsiteY2" fmla="*/ 0 h 533400"/>
                  <a:gd name="connsiteX3" fmla="*/ 367841 w 490455"/>
                  <a:gd name="connsiteY3" fmla="*/ 533400 h 533400"/>
                  <a:gd name="connsiteX4" fmla="*/ 0 w 490455"/>
                  <a:gd name="connsiteY4" fmla="*/ 533400 h 533400"/>
                  <a:gd name="connsiteX0" fmla="*/ 0 w 446312"/>
                  <a:gd name="connsiteY0" fmla="*/ 598755 h 598755"/>
                  <a:gd name="connsiteX1" fmla="*/ 122614 w 446312"/>
                  <a:gd name="connsiteY1" fmla="*/ 65355 h 598755"/>
                  <a:gd name="connsiteX2" fmla="*/ 446312 w 446312"/>
                  <a:gd name="connsiteY2" fmla="*/ 0 h 598755"/>
                  <a:gd name="connsiteX3" fmla="*/ 367841 w 446312"/>
                  <a:gd name="connsiteY3" fmla="*/ 598755 h 598755"/>
                  <a:gd name="connsiteX4" fmla="*/ 0 w 446312"/>
                  <a:gd name="connsiteY4" fmla="*/ 598755 h 598755"/>
                  <a:gd name="connsiteX0" fmla="*/ 0 w 446312"/>
                  <a:gd name="connsiteY0" fmla="*/ 598755 h 602811"/>
                  <a:gd name="connsiteX1" fmla="*/ 122614 w 446312"/>
                  <a:gd name="connsiteY1" fmla="*/ 65355 h 602811"/>
                  <a:gd name="connsiteX2" fmla="*/ 446312 w 446312"/>
                  <a:gd name="connsiteY2" fmla="*/ 0 h 602811"/>
                  <a:gd name="connsiteX3" fmla="*/ 277570 w 446312"/>
                  <a:gd name="connsiteY3" fmla="*/ 602811 h 602811"/>
                  <a:gd name="connsiteX4" fmla="*/ 0 w 446312"/>
                  <a:gd name="connsiteY4" fmla="*/ 598755 h 602811"/>
                  <a:gd name="connsiteX0" fmla="*/ 0 w 474666"/>
                  <a:gd name="connsiteY0" fmla="*/ 593999 h 602811"/>
                  <a:gd name="connsiteX1" fmla="*/ 150968 w 474666"/>
                  <a:gd name="connsiteY1" fmla="*/ 65355 h 602811"/>
                  <a:gd name="connsiteX2" fmla="*/ 474666 w 474666"/>
                  <a:gd name="connsiteY2" fmla="*/ 0 h 602811"/>
                  <a:gd name="connsiteX3" fmla="*/ 305924 w 474666"/>
                  <a:gd name="connsiteY3" fmla="*/ 602811 h 602811"/>
                  <a:gd name="connsiteX4" fmla="*/ 0 w 474666"/>
                  <a:gd name="connsiteY4" fmla="*/ 593999 h 602811"/>
                  <a:gd name="connsiteX0" fmla="*/ 0 w 488551"/>
                  <a:gd name="connsiteY0" fmla="*/ 642865 h 642865"/>
                  <a:gd name="connsiteX1" fmla="*/ 164853 w 488551"/>
                  <a:gd name="connsiteY1" fmla="*/ 65355 h 642865"/>
                  <a:gd name="connsiteX2" fmla="*/ 488551 w 488551"/>
                  <a:gd name="connsiteY2" fmla="*/ 0 h 642865"/>
                  <a:gd name="connsiteX3" fmla="*/ 319809 w 488551"/>
                  <a:gd name="connsiteY3" fmla="*/ 602811 h 642865"/>
                  <a:gd name="connsiteX4" fmla="*/ 0 w 488551"/>
                  <a:gd name="connsiteY4" fmla="*/ 642865 h 642865"/>
                  <a:gd name="connsiteX0" fmla="*/ 0 w 439268"/>
                  <a:gd name="connsiteY0" fmla="*/ 644068 h 644069"/>
                  <a:gd name="connsiteX1" fmla="*/ 115570 w 439268"/>
                  <a:gd name="connsiteY1" fmla="*/ 65355 h 644069"/>
                  <a:gd name="connsiteX2" fmla="*/ 439268 w 439268"/>
                  <a:gd name="connsiteY2" fmla="*/ 0 h 644069"/>
                  <a:gd name="connsiteX3" fmla="*/ 270526 w 439268"/>
                  <a:gd name="connsiteY3" fmla="*/ 602811 h 644069"/>
                  <a:gd name="connsiteX4" fmla="*/ 0 w 439268"/>
                  <a:gd name="connsiteY4" fmla="*/ 644068 h 644069"/>
                  <a:gd name="connsiteX0" fmla="*/ 0 w 439268"/>
                  <a:gd name="connsiteY0" fmla="*/ 644068 h 644067"/>
                  <a:gd name="connsiteX1" fmla="*/ 115570 w 439268"/>
                  <a:gd name="connsiteY1" fmla="*/ 65355 h 644067"/>
                  <a:gd name="connsiteX2" fmla="*/ 439268 w 439268"/>
                  <a:gd name="connsiteY2" fmla="*/ 0 h 644067"/>
                  <a:gd name="connsiteX3" fmla="*/ 325916 w 439268"/>
                  <a:gd name="connsiteY3" fmla="*/ 606623 h 644067"/>
                  <a:gd name="connsiteX4" fmla="*/ 0 w 439268"/>
                  <a:gd name="connsiteY4" fmla="*/ 644068 h 644067"/>
                  <a:gd name="connsiteX0" fmla="*/ 0 w 455756"/>
                  <a:gd name="connsiteY0" fmla="*/ 731256 h 731256"/>
                  <a:gd name="connsiteX1" fmla="*/ 132058 w 455756"/>
                  <a:gd name="connsiteY1" fmla="*/ 65355 h 731256"/>
                  <a:gd name="connsiteX2" fmla="*/ 455756 w 455756"/>
                  <a:gd name="connsiteY2" fmla="*/ 0 h 731256"/>
                  <a:gd name="connsiteX3" fmla="*/ 342404 w 455756"/>
                  <a:gd name="connsiteY3" fmla="*/ 606623 h 731256"/>
                  <a:gd name="connsiteX4" fmla="*/ 0 w 455756"/>
                  <a:gd name="connsiteY4" fmla="*/ 731256 h 731256"/>
                  <a:gd name="connsiteX0" fmla="*/ 0 w 455756"/>
                  <a:gd name="connsiteY0" fmla="*/ 731256 h 731256"/>
                  <a:gd name="connsiteX1" fmla="*/ 121227 w 455756"/>
                  <a:gd name="connsiteY1" fmla="*/ 140078 h 731256"/>
                  <a:gd name="connsiteX2" fmla="*/ 455756 w 455756"/>
                  <a:gd name="connsiteY2" fmla="*/ 0 h 731256"/>
                  <a:gd name="connsiteX3" fmla="*/ 342404 w 455756"/>
                  <a:gd name="connsiteY3" fmla="*/ 606623 h 731256"/>
                  <a:gd name="connsiteX4" fmla="*/ 0 w 455756"/>
                  <a:gd name="connsiteY4" fmla="*/ 731256 h 731256"/>
                  <a:gd name="connsiteX0" fmla="*/ 0 w 455756"/>
                  <a:gd name="connsiteY0" fmla="*/ 731256 h 731256"/>
                  <a:gd name="connsiteX1" fmla="*/ 125533 w 455756"/>
                  <a:gd name="connsiteY1" fmla="*/ 82405 h 731256"/>
                  <a:gd name="connsiteX2" fmla="*/ 455756 w 455756"/>
                  <a:gd name="connsiteY2" fmla="*/ 0 h 731256"/>
                  <a:gd name="connsiteX3" fmla="*/ 342404 w 455756"/>
                  <a:gd name="connsiteY3" fmla="*/ 606623 h 731256"/>
                  <a:gd name="connsiteX4" fmla="*/ 0 w 455756"/>
                  <a:gd name="connsiteY4" fmla="*/ 731256 h 731256"/>
                  <a:gd name="connsiteX0" fmla="*/ 0 w 455756"/>
                  <a:gd name="connsiteY0" fmla="*/ 731256 h 731256"/>
                  <a:gd name="connsiteX1" fmla="*/ 91104 w 455756"/>
                  <a:gd name="connsiteY1" fmla="*/ 107380 h 731256"/>
                  <a:gd name="connsiteX2" fmla="*/ 455756 w 455756"/>
                  <a:gd name="connsiteY2" fmla="*/ 0 h 731256"/>
                  <a:gd name="connsiteX3" fmla="*/ 342404 w 455756"/>
                  <a:gd name="connsiteY3" fmla="*/ 606623 h 731256"/>
                  <a:gd name="connsiteX4" fmla="*/ 0 w 455756"/>
                  <a:gd name="connsiteY4" fmla="*/ 731256 h 731256"/>
                  <a:gd name="connsiteX0" fmla="*/ 0 w 485395"/>
                  <a:gd name="connsiteY0" fmla="*/ 748357 h 748358"/>
                  <a:gd name="connsiteX1" fmla="*/ 120743 w 485395"/>
                  <a:gd name="connsiteY1" fmla="*/ 107380 h 748358"/>
                  <a:gd name="connsiteX2" fmla="*/ 485395 w 485395"/>
                  <a:gd name="connsiteY2" fmla="*/ 0 h 748358"/>
                  <a:gd name="connsiteX3" fmla="*/ 372043 w 485395"/>
                  <a:gd name="connsiteY3" fmla="*/ 606623 h 748358"/>
                  <a:gd name="connsiteX4" fmla="*/ 0 w 485395"/>
                  <a:gd name="connsiteY4" fmla="*/ 748357 h 7483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395" h="748358">
                    <a:moveTo>
                      <a:pt x="0" y="748357"/>
                    </a:moveTo>
                    <a:lnTo>
                      <a:pt x="120743" y="107380"/>
                    </a:lnTo>
                    <a:lnTo>
                      <a:pt x="485395" y="0"/>
                    </a:lnTo>
                    <a:lnTo>
                      <a:pt x="372043" y="606623"/>
                    </a:lnTo>
                    <a:lnTo>
                      <a:pt x="0" y="748357"/>
                    </a:lnTo>
                    <a:close/>
                  </a:path>
                </a:pathLst>
              </a:cu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solidFill>
                    <a:sysClr val="windowText" lastClr="000000"/>
                  </a:solidFill>
                  <a:ea typeface="Segoe UI" pitchFamily="34" charset="0"/>
                  <a:cs typeface="Segoe UI" pitchFamily="34" charset="0"/>
                </a:endParaRPr>
              </a:p>
            </p:txBody>
          </p:sp>
          <p:sp>
            <p:nvSpPr>
              <p:cNvPr id="110" name="Diamond 96">
                <a:extLst>
                  <a:ext uri="{FF2B5EF4-FFF2-40B4-BE49-F238E27FC236}">
                    <a16:creationId xmlns:a16="http://schemas.microsoft.com/office/drawing/2014/main" id="{816FDDF7-8EE7-4978-8136-00ED4F0922A5}"/>
                  </a:ext>
                </a:extLst>
              </p:cNvPr>
              <p:cNvSpPr/>
              <p:nvPr/>
            </p:nvSpPr>
            <p:spPr bwMode="auto">
              <a:xfrm>
                <a:off x="6000725" y="3624262"/>
                <a:ext cx="685800" cy="381000"/>
              </a:xfrm>
              <a:prstGeom prst="diamond">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solidFill>
                    <a:sysClr val="windowText" lastClr="000000"/>
                  </a:solidFill>
                  <a:ea typeface="Segoe UI" pitchFamily="34" charset="0"/>
                  <a:cs typeface="Segoe UI" pitchFamily="34" charset="0"/>
                </a:endParaRPr>
              </a:p>
            </p:txBody>
          </p:sp>
          <p:sp>
            <p:nvSpPr>
              <p:cNvPr id="111" name="Parallelogram 7">
                <a:extLst>
                  <a:ext uri="{FF2B5EF4-FFF2-40B4-BE49-F238E27FC236}">
                    <a16:creationId xmlns:a16="http://schemas.microsoft.com/office/drawing/2014/main" id="{CAC96148-4413-4D97-A09B-50565541BF18}"/>
                  </a:ext>
                </a:extLst>
              </p:cNvPr>
              <p:cNvSpPr/>
              <p:nvPr/>
            </p:nvSpPr>
            <p:spPr bwMode="auto">
              <a:xfrm rot="951752" flipH="1">
                <a:off x="5896064" y="3960517"/>
                <a:ext cx="485396" cy="498073"/>
              </a:xfrm>
              <a:custGeom>
                <a:avLst/>
                <a:gdLst>
                  <a:gd name="connsiteX0" fmla="*/ 0 w 490455"/>
                  <a:gd name="connsiteY0" fmla="*/ 533400 h 533400"/>
                  <a:gd name="connsiteX1" fmla="*/ 122614 w 490455"/>
                  <a:gd name="connsiteY1" fmla="*/ 0 h 533400"/>
                  <a:gd name="connsiteX2" fmla="*/ 490455 w 490455"/>
                  <a:gd name="connsiteY2" fmla="*/ 0 h 533400"/>
                  <a:gd name="connsiteX3" fmla="*/ 367841 w 490455"/>
                  <a:gd name="connsiteY3" fmla="*/ 533400 h 533400"/>
                  <a:gd name="connsiteX4" fmla="*/ 0 w 490455"/>
                  <a:gd name="connsiteY4" fmla="*/ 533400 h 533400"/>
                  <a:gd name="connsiteX0" fmla="*/ 0 w 446312"/>
                  <a:gd name="connsiteY0" fmla="*/ 598755 h 598755"/>
                  <a:gd name="connsiteX1" fmla="*/ 122614 w 446312"/>
                  <a:gd name="connsiteY1" fmla="*/ 65355 h 598755"/>
                  <a:gd name="connsiteX2" fmla="*/ 446312 w 446312"/>
                  <a:gd name="connsiteY2" fmla="*/ 0 h 598755"/>
                  <a:gd name="connsiteX3" fmla="*/ 367841 w 446312"/>
                  <a:gd name="connsiteY3" fmla="*/ 598755 h 598755"/>
                  <a:gd name="connsiteX4" fmla="*/ 0 w 446312"/>
                  <a:gd name="connsiteY4" fmla="*/ 598755 h 598755"/>
                  <a:gd name="connsiteX0" fmla="*/ 0 w 446312"/>
                  <a:gd name="connsiteY0" fmla="*/ 598755 h 602811"/>
                  <a:gd name="connsiteX1" fmla="*/ 122614 w 446312"/>
                  <a:gd name="connsiteY1" fmla="*/ 65355 h 602811"/>
                  <a:gd name="connsiteX2" fmla="*/ 446312 w 446312"/>
                  <a:gd name="connsiteY2" fmla="*/ 0 h 602811"/>
                  <a:gd name="connsiteX3" fmla="*/ 277570 w 446312"/>
                  <a:gd name="connsiteY3" fmla="*/ 602811 h 602811"/>
                  <a:gd name="connsiteX4" fmla="*/ 0 w 446312"/>
                  <a:gd name="connsiteY4" fmla="*/ 598755 h 602811"/>
                  <a:gd name="connsiteX0" fmla="*/ 0 w 474666"/>
                  <a:gd name="connsiteY0" fmla="*/ 593999 h 602811"/>
                  <a:gd name="connsiteX1" fmla="*/ 150968 w 474666"/>
                  <a:gd name="connsiteY1" fmla="*/ 65355 h 602811"/>
                  <a:gd name="connsiteX2" fmla="*/ 474666 w 474666"/>
                  <a:gd name="connsiteY2" fmla="*/ 0 h 602811"/>
                  <a:gd name="connsiteX3" fmla="*/ 305924 w 474666"/>
                  <a:gd name="connsiteY3" fmla="*/ 602811 h 602811"/>
                  <a:gd name="connsiteX4" fmla="*/ 0 w 474666"/>
                  <a:gd name="connsiteY4" fmla="*/ 593999 h 602811"/>
                  <a:gd name="connsiteX0" fmla="*/ 0 w 488551"/>
                  <a:gd name="connsiteY0" fmla="*/ 642865 h 642865"/>
                  <a:gd name="connsiteX1" fmla="*/ 164853 w 488551"/>
                  <a:gd name="connsiteY1" fmla="*/ 65355 h 642865"/>
                  <a:gd name="connsiteX2" fmla="*/ 488551 w 488551"/>
                  <a:gd name="connsiteY2" fmla="*/ 0 h 642865"/>
                  <a:gd name="connsiteX3" fmla="*/ 319809 w 488551"/>
                  <a:gd name="connsiteY3" fmla="*/ 602811 h 642865"/>
                  <a:gd name="connsiteX4" fmla="*/ 0 w 488551"/>
                  <a:gd name="connsiteY4" fmla="*/ 642865 h 642865"/>
                  <a:gd name="connsiteX0" fmla="*/ 0 w 439268"/>
                  <a:gd name="connsiteY0" fmla="*/ 644068 h 644069"/>
                  <a:gd name="connsiteX1" fmla="*/ 115570 w 439268"/>
                  <a:gd name="connsiteY1" fmla="*/ 65355 h 644069"/>
                  <a:gd name="connsiteX2" fmla="*/ 439268 w 439268"/>
                  <a:gd name="connsiteY2" fmla="*/ 0 h 644069"/>
                  <a:gd name="connsiteX3" fmla="*/ 270526 w 439268"/>
                  <a:gd name="connsiteY3" fmla="*/ 602811 h 644069"/>
                  <a:gd name="connsiteX4" fmla="*/ 0 w 439268"/>
                  <a:gd name="connsiteY4" fmla="*/ 644068 h 644069"/>
                  <a:gd name="connsiteX0" fmla="*/ 0 w 439268"/>
                  <a:gd name="connsiteY0" fmla="*/ 644068 h 644067"/>
                  <a:gd name="connsiteX1" fmla="*/ 115570 w 439268"/>
                  <a:gd name="connsiteY1" fmla="*/ 65355 h 644067"/>
                  <a:gd name="connsiteX2" fmla="*/ 439268 w 439268"/>
                  <a:gd name="connsiteY2" fmla="*/ 0 h 644067"/>
                  <a:gd name="connsiteX3" fmla="*/ 325916 w 439268"/>
                  <a:gd name="connsiteY3" fmla="*/ 606623 h 644067"/>
                  <a:gd name="connsiteX4" fmla="*/ 0 w 439268"/>
                  <a:gd name="connsiteY4" fmla="*/ 644068 h 644067"/>
                  <a:gd name="connsiteX0" fmla="*/ 0 w 455756"/>
                  <a:gd name="connsiteY0" fmla="*/ 731256 h 731256"/>
                  <a:gd name="connsiteX1" fmla="*/ 132058 w 455756"/>
                  <a:gd name="connsiteY1" fmla="*/ 65355 h 731256"/>
                  <a:gd name="connsiteX2" fmla="*/ 455756 w 455756"/>
                  <a:gd name="connsiteY2" fmla="*/ 0 h 731256"/>
                  <a:gd name="connsiteX3" fmla="*/ 342404 w 455756"/>
                  <a:gd name="connsiteY3" fmla="*/ 606623 h 731256"/>
                  <a:gd name="connsiteX4" fmla="*/ 0 w 455756"/>
                  <a:gd name="connsiteY4" fmla="*/ 731256 h 731256"/>
                  <a:gd name="connsiteX0" fmla="*/ 0 w 455756"/>
                  <a:gd name="connsiteY0" fmla="*/ 731256 h 731256"/>
                  <a:gd name="connsiteX1" fmla="*/ 121227 w 455756"/>
                  <a:gd name="connsiteY1" fmla="*/ 140078 h 731256"/>
                  <a:gd name="connsiteX2" fmla="*/ 455756 w 455756"/>
                  <a:gd name="connsiteY2" fmla="*/ 0 h 731256"/>
                  <a:gd name="connsiteX3" fmla="*/ 342404 w 455756"/>
                  <a:gd name="connsiteY3" fmla="*/ 606623 h 731256"/>
                  <a:gd name="connsiteX4" fmla="*/ 0 w 455756"/>
                  <a:gd name="connsiteY4" fmla="*/ 731256 h 731256"/>
                  <a:gd name="connsiteX0" fmla="*/ 0 w 455756"/>
                  <a:gd name="connsiteY0" fmla="*/ 731256 h 731256"/>
                  <a:gd name="connsiteX1" fmla="*/ 125533 w 455756"/>
                  <a:gd name="connsiteY1" fmla="*/ 82405 h 731256"/>
                  <a:gd name="connsiteX2" fmla="*/ 455756 w 455756"/>
                  <a:gd name="connsiteY2" fmla="*/ 0 h 731256"/>
                  <a:gd name="connsiteX3" fmla="*/ 342404 w 455756"/>
                  <a:gd name="connsiteY3" fmla="*/ 606623 h 731256"/>
                  <a:gd name="connsiteX4" fmla="*/ 0 w 455756"/>
                  <a:gd name="connsiteY4" fmla="*/ 731256 h 731256"/>
                  <a:gd name="connsiteX0" fmla="*/ 0 w 455756"/>
                  <a:gd name="connsiteY0" fmla="*/ 731256 h 731256"/>
                  <a:gd name="connsiteX1" fmla="*/ 91104 w 455756"/>
                  <a:gd name="connsiteY1" fmla="*/ 107380 h 731256"/>
                  <a:gd name="connsiteX2" fmla="*/ 455756 w 455756"/>
                  <a:gd name="connsiteY2" fmla="*/ 0 h 731256"/>
                  <a:gd name="connsiteX3" fmla="*/ 342404 w 455756"/>
                  <a:gd name="connsiteY3" fmla="*/ 606623 h 731256"/>
                  <a:gd name="connsiteX4" fmla="*/ 0 w 455756"/>
                  <a:gd name="connsiteY4" fmla="*/ 731256 h 731256"/>
                  <a:gd name="connsiteX0" fmla="*/ 0 w 485395"/>
                  <a:gd name="connsiteY0" fmla="*/ 748357 h 748358"/>
                  <a:gd name="connsiteX1" fmla="*/ 120743 w 485395"/>
                  <a:gd name="connsiteY1" fmla="*/ 107380 h 748358"/>
                  <a:gd name="connsiteX2" fmla="*/ 485395 w 485395"/>
                  <a:gd name="connsiteY2" fmla="*/ 0 h 748358"/>
                  <a:gd name="connsiteX3" fmla="*/ 372043 w 485395"/>
                  <a:gd name="connsiteY3" fmla="*/ 606623 h 748358"/>
                  <a:gd name="connsiteX4" fmla="*/ 0 w 485395"/>
                  <a:gd name="connsiteY4" fmla="*/ 748357 h 7483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395" h="748358">
                    <a:moveTo>
                      <a:pt x="0" y="748357"/>
                    </a:moveTo>
                    <a:lnTo>
                      <a:pt x="120743" y="107380"/>
                    </a:lnTo>
                    <a:lnTo>
                      <a:pt x="485395" y="0"/>
                    </a:lnTo>
                    <a:lnTo>
                      <a:pt x="372043" y="606623"/>
                    </a:lnTo>
                    <a:lnTo>
                      <a:pt x="0" y="748357"/>
                    </a:lnTo>
                    <a:close/>
                  </a:path>
                </a:pathLst>
              </a:cu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solidFill>
                    <a:sysClr val="windowText" lastClr="000000"/>
                  </a:solidFill>
                  <a:ea typeface="Segoe UI" pitchFamily="34" charset="0"/>
                  <a:cs typeface="Segoe UI" pitchFamily="34" charset="0"/>
                </a:endParaRPr>
              </a:p>
            </p:txBody>
          </p:sp>
          <p:grpSp>
            <p:nvGrpSpPr>
              <p:cNvPr id="112" name="Group 98">
                <a:extLst>
                  <a:ext uri="{FF2B5EF4-FFF2-40B4-BE49-F238E27FC236}">
                    <a16:creationId xmlns:a16="http://schemas.microsoft.com/office/drawing/2014/main" id="{2D1D6A93-EF77-4E25-BFDD-CC47BE524502}"/>
                  </a:ext>
                </a:extLst>
              </p:cNvPr>
              <p:cNvGrpSpPr/>
              <p:nvPr/>
            </p:nvGrpSpPr>
            <p:grpSpPr>
              <a:xfrm>
                <a:off x="5848350" y="3649662"/>
                <a:ext cx="976312" cy="866775"/>
                <a:chOff x="5848350" y="3725862"/>
                <a:chExt cx="976312" cy="790575"/>
              </a:xfrm>
            </p:grpSpPr>
            <p:sp>
              <p:nvSpPr>
                <p:cNvPr id="113" name="Freeform 99">
                  <a:extLst>
                    <a:ext uri="{FF2B5EF4-FFF2-40B4-BE49-F238E27FC236}">
                      <a16:creationId xmlns:a16="http://schemas.microsoft.com/office/drawing/2014/main" id="{AE29F3EB-8734-45F4-998B-F3A9778239C8}"/>
                    </a:ext>
                  </a:extLst>
                </p:cNvPr>
                <p:cNvSpPr/>
                <p:nvPr/>
              </p:nvSpPr>
              <p:spPr bwMode="auto">
                <a:xfrm>
                  <a:off x="5848350" y="3725862"/>
                  <a:ext cx="149225" cy="790575"/>
                </a:xfrm>
                <a:custGeom>
                  <a:avLst/>
                  <a:gdLst>
                    <a:gd name="connsiteX0" fmla="*/ 149225 w 149225"/>
                    <a:gd name="connsiteY0" fmla="*/ 0 h 790575"/>
                    <a:gd name="connsiteX1" fmla="*/ 0 w 149225"/>
                    <a:gd name="connsiteY1" fmla="*/ 88900 h 790575"/>
                    <a:gd name="connsiteX2" fmla="*/ 0 w 149225"/>
                    <a:gd name="connsiteY2" fmla="*/ 704850 h 790575"/>
                    <a:gd name="connsiteX3" fmla="*/ 130175 w 149225"/>
                    <a:gd name="connsiteY3" fmla="*/ 790575 h 790575"/>
                  </a:gdLst>
                  <a:ahLst/>
                  <a:cxnLst>
                    <a:cxn ang="0">
                      <a:pos x="connsiteX0" y="connsiteY0"/>
                    </a:cxn>
                    <a:cxn ang="0">
                      <a:pos x="connsiteX1" y="connsiteY1"/>
                    </a:cxn>
                    <a:cxn ang="0">
                      <a:pos x="connsiteX2" y="connsiteY2"/>
                    </a:cxn>
                    <a:cxn ang="0">
                      <a:pos x="connsiteX3" y="connsiteY3"/>
                    </a:cxn>
                  </a:cxnLst>
                  <a:rect l="l" t="t" r="r" b="b"/>
                  <a:pathLst>
                    <a:path w="149225" h="790575">
                      <a:moveTo>
                        <a:pt x="149225" y="0"/>
                      </a:moveTo>
                      <a:lnTo>
                        <a:pt x="0" y="88900"/>
                      </a:lnTo>
                      <a:lnTo>
                        <a:pt x="0" y="704850"/>
                      </a:lnTo>
                      <a:lnTo>
                        <a:pt x="130175" y="790575"/>
                      </a:lnTo>
                    </a:path>
                  </a:pathLst>
                </a:custGeom>
                <a:no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050"/>
                </a:p>
              </p:txBody>
            </p:sp>
            <p:sp>
              <p:nvSpPr>
                <p:cNvPr id="114" name="Freeform 100">
                  <a:extLst>
                    <a:ext uri="{FF2B5EF4-FFF2-40B4-BE49-F238E27FC236}">
                      <a16:creationId xmlns:a16="http://schemas.microsoft.com/office/drawing/2014/main" id="{D00ADB6A-729F-409B-8337-1BF280CFBE1F}"/>
                    </a:ext>
                  </a:extLst>
                </p:cNvPr>
                <p:cNvSpPr/>
                <p:nvPr/>
              </p:nvSpPr>
              <p:spPr bwMode="auto">
                <a:xfrm flipH="1">
                  <a:off x="6675437" y="3725862"/>
                  <a:ext cx="149225" cy="790575"/>
                </a:xfrm>
                <a:custGeom>
                  <a:avLst/>
                  <a:gdLst>
                    <a:gd name="connsiteX0" fmla="*/ 149225 w 149225"/>
                    <a:gd name="connsiteY0" fmla="*/ 0 h 790575"/>
                    <a:gd name="connsiteX1" fmla="*/ 0 w 149225"/>
                    <a:gd name="connsiteY1" fmla="*/ 88900 h 790575"/>
                    <a:gd name="connsiteX2" fmla="*/ 0 w 149225"/>
                    <a:gd name="connsiteY2" fmla="*/ 704850 h 790575"/>
                    <a:gd name="connsiteX3" fmla="*/ 130175 w 149225"/>
                    <a:gd name="connsiteY3" fmla="*/ 790575 h 790575"/>
                  </a:gdLst>
                  <a:ahLst/>
                  <a:cxnLst>
                    <a:cxn ang="0">
                      <a:pos x="connsiteX0" y="connsiteY0"/>
                    </a:cxn>
                    <a:cxn ang="0">
                      <a:pos x="connsiteX1" y="connsiteY1"/>
                    </a:cxn>
                    <a:cxn ang="0">
                      <a:pos x="connsiteX2" y="connsiteY2"/>
                    </a:cxn>
                    <a:cxn ang="0">
                      <a:pos x="connsiteX3" y="connsiteY3"/>
                    </a:cxn>
                  </a:cxnLst>
                  <a:rect l="l" t="t" r="r" b="b"/>
                  <a:pathLst>
                    <a:path w="149225" h="790575">
                      <a:moveTo>
                        <a:pt x="149225" y="0"/>
                      </a:moveTo>
                      <a:lnTo>
                        <a:pt x="0" y="88900"/>
                      </a:lnTo>
                      <a:lnTo>
                        <a:pt x="0" y="704850"/>
                      </a:lnTo>
                      <a:lnTo>
                        <a:pt x="130175" y="790575"/>
                      </a:lnTo>
                    </a:path>
                  </a:pathLst>
                </a:custGeom>
                <a:no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050"/>
                </a:p>
              </p:txBody>
            </p:sp>
          </p:grpSp>
        </p:grpSp>
        <p:sp>
          <p:nvSpPr>
            <p:cNvPr id="108" name="Freeform 94">
              <a:extLst>
                <a:ext uri="{FF2B5EF4-FFF2-40B4-BE49-F238E27FC236}">
                  <a16:creationId xmlns:a16="http://schemas.microsoft.com/office/drawing/2014/main" id="{B88F89F9-2926-4CBF-8C76-C3A3FF51C1F3}"/>
                </a:ext>
              </a:extLst>
            </p:cNvPr>
            <p:cNvSpPr/>
            <p:nvPr/>
          </p:nvSpPr>
          <p:spPr bwMode="auto">
            <a:xfrm>
              <a:off x="11010397" y="3442026"/>
              <a:ext cx="521698" cy="339859"/>
            </a:xfrm>
            <a:custGeom>
              <a:avLst/>
              <a:gdLst>
                <a:gd name="connsiteX0" fmla="*/ 679744 w 1403644"/>
                <a:gd name="connsiteY0" fmla="*/ 0 h 914400"/>
                <a:gd name="connsiteX1" fmla="*/ 995697 w 1403644"/>
                <a:gd name="connsiteY1" fmla="*/ 209428 h 914400"/>
                <a:gd name="connsiteX2" fmla="*/ 1003252 w 1403644"/>
                <a:gd name="connsiteY2" fmla="*/ 233766 h 914400"/>
                <a:gd name="connsiteX3" fmla="*/ 1008524 w 1403644"/>
                <a:gd name="connsiteY3" fmla="*/ 232551 h 914400"/>
                <a:gd name="connsiteX4" fmla="*/ 1060744 w 1403644"/>
                <a:gd name="connsiteY4" fmla="*/ 228600 h 914400"/>
                <a:gd name="connsiteX5" fmla="*/ 1403644 w 1403644"/>
                <a:gd name="connsiteY5" fmla="*/ 571500 h 914400"/>
                <a:gd name="connsiteX6" fmla="*/ 1060744 w 1403644"/>
                <a:gd name="connsiteY6" fmla="*/ 914400 h 914400"/>
                <a:gd name="connsiteX7" fmla="*/ 1022644 w 1403644"/>
                <a:gd name="connsiteY7" fmla="*/ 910559 h 914400"/>
                <a:gd name="connsiteX8" fmla="*/ 1022644 w 1403644"/>
                <a:gd name="connsiteY8" fmla="*/ 914400 h 914400"/>
                <a:gd name="connsiteX9" fmla="*/ 302160 w 1403644"/>
                <a:gd name="connsiteY9" fmla="*/ 914400 h 914400"/>
                <a:gd name="connsiteX10" fmla="*/ 260644 w 1403644"/>
                <a:gd name="connsiteY10" fmla="*/ 914400 h 914400"/>
                <a:gd name="connsiteX11" fmla="*/ 260644 w 1403644"/>
                <a:gd name="connsiteY11" fmla="*/ 910215 h 914400"/>
                <a:gd name="connsiteX12" fmla="*/ 241264 w 1403644"/>
                <a:gd name="connsiteY12" fmla="*/ 908261 h 914400"/>
                <a:gd name="connsiteX13" fmla="*/ 0 w 1403644"/>
                <a:gd name="connsiteY13" fmla="*/ 612240 h 914400"/>
                <a:gd name="connsiteX14" fmla="*/ 302160 w 1403644"/>
                <a:gd name="connsiteY14" fmla="*/ 310080 h 914400"/>
                <a:gd name="connsiteX15" fmla="*/ 339676 w 1403644"/>
                <a:gd name="connsiteY15" fmla="*/ 314806 h 914400"/>
                <a:gd name="connsiteX16" fmla="*/ 343811 w 1403644"/>
                <a:gd name="connsiteY16" fmla="*/ 273794 h 914400"/>
                <a:gd name="connsiteX17" fmla="*/ 679744 w 1403644"/>
                <a:gd name="connsiteY17"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03644" h="914400">
                  <a:moveTo>
                    <a:pt x="679744" y="0"/>
                  </a:moveTo>
                  <a:cubicBezTo>
                    <a:pt x="821778" y="0"/>
                    <a:pt x="943642" y="86356"/>
                    <a:pt x="995697" y="209428"/>
                  </a:cubicBezTo>
                  <a:lnTo>
                    <a:pt x="1003252" y="233766"/>
                  </a:lnTo>
                  <a:lnTo>
                    <a:pt x="1008524" y="232551"/>
                  </a:lnTo>
                  <a:cubicBezTo>
                    <a:pt x="1025551" y="229949"/>
                    <a:pt x="1042990" y="228600"/>
                    <a:pt x="1060744" y="228600"/>
                  </a:cubicBezTo>
                  <a:cubicBezTo>
                    <a:pt x="1250122" y="228600"/>
                    <a:pt x="1403644" y="382122"/>
                    <a:pt x="1403644" y="571500"/>
                  </a:cubicBezTo>
                  <a:cubicBezTo>
                    <a:pt x="1403644" y="760878"/>
                    <a:pt x="1250122" y="914400"/>
                    <a:pt x="1060744" y="914400"/>
                  </a:cubicBezTo>
                  <a:lnTo>
                    <a:pt x="1022644" y="910559"/>
                  </a:lnTo>
                  <a:lnTo>
                    <a:pt x="1022644" y="914400"/>
                  </a:lnTo>
                  <a:lnTo>
                    <a:pt x="302160" y="914400"/>
                  </a:lnTo>
                  <a:lnTo>
                    <a:pt x="260644" y="914400"/>
                  </a:lnTo>
                  <a:lnTo>
                    <a:pt x="260644" y="910215"/>
                  </a:lnTo>
                  <a:lnTo>
                    <a:pt x="241264" y="908261"/>
                  </a:lnTo>
                  <a:cubicBezTo>
                    <a:pt x="103575" y="880086"/>
                    <a:pt x="0" y="758258"/>
                    <a:pt x="0" y="612240"/>
                  </a:cubicBezTo>
                  <a:cubicBezTo>
                    <a:pt x="0" y="445362"/>
                    <a:pt x="135282" y="310080"/>
                    <a:pt x="302160" y="310080"/>
                  </a:cubicBezTo>
                  <a:lnTo>
                    <a:pt x="339676" y="314806"/>
                  </a:lnTo>
                  <a:lnTo>
                    <a:pt x="343811" y="273794"/>
                  </a:lnTo>
                  <a:cubicBezTo>
                    <a:pt x="375785" y="117540"/>
                    <a:pt x="514038" y="0"/>
                    <a:pt x="679744" y="0"/>
                  </a:cubicBezTo>
                  <a:close/>
                </a:path>
              </a:pathLst>
            </a:cu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grpSp>
      <p:sp>
        <p:nvSpPr>
          <p:cNvPr id="115" name="TextBox 91">
            <a:extLst>
              <a:ext uri="{FF2B5EF4-FFF2-40B4-BE49-F238E27FC236}">
                <a16:creationId xmlns:a16="http://schemas.microsoft.com/office/drawing/2014/main" id="{BA34DB91-5363-4527-81D7-87E8B6FF567D}"/>
              </a:ext>
            </a:extLst>
          </p:cNvPr>
          <p:cNvSpPr txBox="1"/>
          <p:nvPr/>
        </p:nvSpPr>
        <p:spPr>
          <a:xfrm>
            <a:off x="3145787" y="1023094"/>
            <a:ext cx="483787" cy="346249"/>
          </a:xfrm>
          <a:prstGeom prst="rect">
            <a:avLst/>
          </a:prstGeom>
          <a:noFill/>
        </p:spPr>
        <p:txBody>
          <a:bodyPr wrap="none" lIns="137160" tIns="109728" rIns="137160" bIns="109728" rtlCol="0">
            <a:spAutoFit/>
          </a:bodyPr>
          <a:lstStyle/>
          <a:p>
            <a:pPr algn="ctr">
              <a:lnSpc>
                <a:spcPct val="90000"/>
              </a:lnSpc>
              <a:spcAft>
                <a:spcPts val="450"/>
              </a:spcAft>
            </a:pPr>
            <a:r>
              <a:rPr lang="en-US" sz="900" b="1" dirty="0">
                <a:gradFill>
                  <a:gsLst>
                    <a:gs pos="2917">
                      <a:schemeClr val="tx1"/>
                    </a:gs>
                    <a:gs pos="30000">
                      <a:schemeClr val="tx1"/>
                    </a:gs>
                  </a:gsLst>
                  <a:lin ang="5400000" scaled="0"/>
                </a:gradFill>
                <a:latin typeface="Segoe UI Semibold" charset="0"/>
                <a:ea typeface="Segoe UI Semibold" charset="0"/>
                <a:cs typeface="Segoe UI Semibold" charset="0"/>
              </a:rPr>
              <a:t>SPA</a:t>
            </a:r>
          </a:p>
        </p:txBody>
      </p:sp>
      <p:sp>
        <p:nvSpPr>
          <p:cNvPr id="116" name="TextBox 115">
            <a:extLst>
              <a:ext uri="{FF2B5EF4-FFF2-40B4-BE49-F238E27FC236}">
                <a16:creationId xmlns:a16="http://schemas.microsoft.com/office/drawing/2014/main" id="{68F2E816-C851-4D94-8877-60B7012FA73A}"/>
              </a:ext>
            </a:extLst>
          </p:cNvPr>
          <p:cNvSpPr txBox="1"/>
          <p:nvPr/>
        </p:nvSpPr>
        <p:spPr>
          <a:xfrm>
            <a:off x="3739026" y="565735"/>
            <a:ext cx="398827" cy="367024"/>
          </a:xfrm>
          <a:prstGeom prst="rect">
            <a:avLst/>
          </a:prstGeom>
          <a:noFill/>
        </p:spPr>
        <p:txBody>
          <a:bodyPr wrap="none" lIns="137160" tIns="109728" rIns="137160" bIns="109728" rtlCol="0">
            <a:spAutoFit/>
          </a:bodyPr>
          <a:lstStyle/>
          <a:p>
            <a:pPr>
              <a:lnSpc>
                <a:spcPct val="90000"/>
              </a:lnSpc>
              <a:spcAft>
                <a:spcPts val="450"/>
              </a:spcAft>
            </a:pPr>
            <a:r>
              <a:rPr lang="en-US" sz="1050" b="1">
                <a:gradFill>
                  <a:gsLst>
                    <a:gs pos="2917">
                      <a:schemeClr val="tx1"/>
                    </a:gs>
                    <a:gs pos="30000">
                      <a:schemeClr val="tx1"/>
                    </a:gs>
                  </a:gsLst>
                  <a:lin ang="5400000" scaled="0"/>
                </a:gradFill>
                <a:latin typeface="Segoe UI Semibold" charset="0"/>
                <a:ea typeface="Segoe UI Semibold" charset="0"/>
                <a:cs typeface="Segoe UI Semibold" charset="0"/>
              </a:rPr>
              <a:t>1x</a:t>
            </a:r>
          </a:p>
        </p:txBody>
      </p:sp>
      <p:sp>
        <p:nvSpPr>
          <p:cNvPr id="117" name="Rounded Rectangle 280">
            <a:extLst>
              <a:ext uri="{FF2B5EF4-FFF2-40B4-BE49-F238E27FC236}">
                <a16:creationId xmlns:a16="http://schemas.microsoft.com/office/drawing/2014/main" id="{D620D10C-DD35-4CAB-8DFE-7102A8B5A581}"/>
              </a:ext>
            </a:extLst>
          </p:cNvPr>
          <p:cNvSpPr/>
          <p:nvPr/>
        </p:nvSpPr>
        <p:spPr bwMode="auto">
          <a:xfrm>
            <a:off x="2605675" y="190627"/>
            <a:ext cx="3229934" cy="4277939"/>
          </a:xfrm>
          <a:prstGeom prst="roundRect">
            <a:avLst>
              <a:gd name="adj" fmla="val 5856"/>
            </a:avLst>
          </a:prstGeom>
          <a:no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grpSp>
        <p:nvGrpSpPr>
          <p:cNvPr id="118" name="Group 117">
            <a:extLst>
              <a:ext uri="{FF2B5EF4-FFF2-40B4-BE49-F238E27FC236}">
                <a16:creationId xmlns:a16="http://schemas.microsoft.com/office/drawing/2014/main" id="{A34FEE63-E2AF-40E6-B57E-FCA4B1DA2AD5}"/>
              </a:ext>
            </a:extLst>
          </p:cNvPr>
          <p:cNvGrpSpPr/>
          <p:nvPr/>
        </p:nvGrpSpPr>
        <p:grpSpPr>
          <a:xfrm>
            <a:off x="4772684" y="3536896"/>
            <a:ext cx="391438" cy="552166"/>
            <a:chOff x="5352671" y="5109766"/>
            <a:chExt cx="521917" cy="736221"/>
          </a:xfrm>
        </p:grpSpPr>
        <p:grpSp>
          <p:nvGrpSpPr>
            <p:cNvPr id="119" name="Group 118">
              <a:extLst>
                <a:ext uri="{FF2B5EF4-FFF2-40B4-BE49-F238E27FC236}">
                  <a16:creationId xmlns:a16="http://schemas.microsoft.com/office/drawing/2014/main" id="{EDA781D4-4551-4C8C-83D1-B25C80B39FBC}"/>
                </a:ext>
              </a:extLst>
            </p:cNvPr>
            <p:cNvGrpSpPr/>
            <p:nvPr/>
          </p:nvGrpSpPr>
          <p:grpSpPr>
            <a:xfrm>
              <a:off x="5352671" y="5109766"/>
              <a:ext cx="521917" cy="736221"/>
              <a:chOff x="5279746" y="5567570"/>
              <a:chExt cx="521917" cy="736221"/>
            </a:xfrm>
          </p:grpSpPr>
          <p:sp>
            <p:nvSpPr>
              <p:cNvPr id="122" name="Freeform 220">
                <a:extLst>
                  <a:ext uri="{FF2B5EF4-FFF2-40B4-BE49-F238E27FC236}">
                    <a16:creationId xmlns:a16="http://schemas.microsoft.com/office/drawing/2014/main" id="{D74DA9DB-9AD8-43C0-A0C0-26F4F09DC5E1}"/>
                  </a:ext>
                </a:extLst>
              </p:cNvPr>
              <p:cNvSpPr/>
              <p:nvPr/>
            </p:nvSpPr>
            <p:spPr bwMode="auto">
              <a:xfrm>
                <a:off x="5279746" y="5567570"/>
                <a:ext cx="521917" cy="730740"/>
              </a:xfrm>
              <a:custGeom>
                <a:avLst/>
                <a:gdLst>
                  <a:gd name="connsiteX0" fmla="*/ 2532684 w 2693259"/>
                  <a:gd name="connsiteY0" fmla="*/ 0 h 3770852"/>
                  <a:gd name="connsiteX1" fmla="*/ 2693259 w 2693259"/>
                  <a:gd name="connsiteY1" fmla="*/ 94635 h 3770852"/>
                  <a:gd name="connsiteX2" fmla="*/ 2692372 w 2693259"/>
                  <a:gd name="connsiteY2" fmla="*/ 222853 h 3770852"/>
                  <a:gd name="connsiteX3" fmla="*/ 1529559 w 2693259"/>
                  <a:gd name="connsiteY3" fmla="*/ 222853 h 3770852"/>
                  <a:gd name="connsiteX4" fmla="*/ 1446785 w 2693259"/>
                  <a:gd name="connsiteY4" fmla="*/ 305627 h 3770852"/>
                  <a:gd name="connsiteX5" fmla="*/ 1446785 w 2693259"/>
                  <a:gd name="connsiteY5" fmla="*/ 2111385 h 3770852"/>
                  <a:gd name="connsiteX6" fmla="*/ 1440193 w 2693259"/>
                  <a:gd name="connsiteY6" fmla="*/ 2110054 h 3770852"/>
                  <a:gd name="connsiteX7" fmla="*/ 1440193 w 2693259"/>
                  <a:gd name="connsiteY7" fmla="*/ 3528613 h 3770852"/>
                  <a:gd name="connsiteX8" fmla="*/ 1199653 w 2693259"/>
                  <a:gd name="connsiteY8" fmla="*/ 3769154 h 3770852"/>
                  <a:gd name="connsiteX9" fmla="*/ 160575 w 2693259"/>
                  <a:gd name="connsiteY9" fmla="*/ 3770852 h 3770852"/>
                  <a:gd name="connsiteX10" fmla="*/ 0 w 2693259"/>
                  <a:gd name="connsiteY10" fmla="*/ 3676217 h 3770852"/>
                  <a:gd name="connsiteX11" fmla="*/ 887 w 2693259"/>
                  <a:gd name="connsiteY11" fmla="*/ 3548000 h 3770852"/>
                  <a:gd name="connsiteX12" fmla="*/ 1163700 w 2693259"/>
                  <a:gd name="connsiteY12" fmla="*/ 3548000 h 3770852"/>
                  <a:gd name="connsiteX13" fmla="*/ 1246474 w 2693259"/>
                  <a:gd name="connsiteY13" fmla="*/ 3465225 h 3770852"/>
                  <a:gd name="connsiteX14" fmla="*/ 1246474 w 2693259"/>
                  <a:gd name="connsiteY14" fmla="*/ 1659467 h 3770852"/>
                  <a:gd name="connsiteX15" fmla="*/ 1253066 w 2693259"/>
                  <a:gd name="connsiteY15" fmla="*/ 1660798 h 3770852"/>
                  <a:gd name="connsiteX16" fmla="*/ 1253066 w 2693259"/>
                  <a:gd name="connsiteY16" fmla="*/ 242240 h 3770852"/>
                  <a:gd name="connsiteX17" fmla="*/ 1493606 w 2693259"/>
                  <a:gd name="connsiteY17" fmla="*/ 1698 h 3770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93259" h="3770852">
                    <a:moveTo>
                      <a:pt x="2532684" y="0"/>
                    </a:moveTo>
                    <a:cubicBezTo>
                      <a:pt x="2632318" y="0"/>
                      <a:pt x="2691670" y="21002"/>
                      <a:pt x="2693259" y="94635"/>
                    </a:cubicBezTo>
                    <a:cubicBezTo>
                      <a:pt x="2692962" y="145840"/>
                      <a:pt x="2692668" y="171648"/>
                      <a:pt x="2692372" y="222853"/>
                    </a:cubicBezTo>
                    <a:lnTo>
                      <a:pt x="1529559" y="222853"/>
                    </a:lnTo>
                    <a:cubicBezTo>
                      <a:pt x="1483845" y="222853"/>
                      <a:pt x="1446785" y="259913"/>
                      <a:pt x="1446785" y="305627"/>
                    </a:cubicBezTo>
                    <a:lnTo>
                      <a:pt x="1446785" y="2111385"/>
                    </a:lnTo>
                    <a:lnTo>
                      <a:pt x="1440193" y="2110054"/>
                    </a:lnTo>
                    <a:lnTo>
                      <a:pt x="1440193" y="3528613"/>
                    </a:lnTo>
                    <a:cubicBezTo>
                      <a:pt x="1440193" y="3661459"/>
                      <a:pt x="1332498" y="3769154"/>
                      <a:pt x="1199653" y="3769154"/>
                    </a:cubicBezTo>
                    <a:lnTo>
                      <a:pt x="160575" y="3770852"/>
                    </a:lnTo>
                    <a:cubicBezTo>
                      <a:pt x="60941" y="3770852"/>
                      <a:pt x="1589" y="3749851"/>
                      <a:pt x="0" y="3676217"/>
                    </a:cubicBezTo>
                    <a:cubicBezTo>
                      <a:pt x="297" y="3625012"/>
                      <a:pt x="591" y="3599205"/>
                      <a:pt x="887" y="3548000"/>
                    </a:cubicBezTo>
                    <a:lnTo>
                      <a:pt x="1163700" y="3548000"/>
                    </a:lnTo>
                    <a:cubicBezTo>
                      <a:pt x="1209414" y="3548000"/>
                      <a:pt x="1246474" y="3510940"/>
                      <a:pt x="1246474" y="3465225"/>
                    </a:cubicBezTo>
                    <a:lnTo>
                      <a:pt x="1246474" y="1659467"/>
                    </a:lnTo>
                    <a:lnTo>
                      <a:pt x="1253066" y="1660798"/>
                    </a:lnTo>
                    <a:lnTo>
                      <a:pt x="1253066" y="242240"/>
                    </a:lnTo>
                    <a:cubicBezTo>
                      <a:pt x="1253066" y="109393"/>
                      <a:pt x="1360761" y="1698"/>
                      <a:pt x="1493606" y="1698"/>
                    </a:cubicBezTo>
                    <a:close/>
                  </a:path>
                </a:pathLst>
              </a:cu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23" name="Straight Connector 122">
                <a:extLst>
                  <a:ext uri="{FF2B5EF4-FFF2-40B4-BE49-F238E27FC236}">
                    <a16:creationId xmlns:a16="http://schemas.microsoft.com/office/drawing/2014/main" id="{66E27CBD-8D3B-4C51-9FC2-32FB4E3E192B}"/>
                  </a:ext>
                </a:extLst>
              </p:cNvPr>
              <p:cNvCxnSpPr/>
              <p:nvPr/>
            </p:nvCxnSpPr>
            <p:spPr>
              <a:xfrm flipV="1">
                <a:off x="5716951" y="5569096"/>
                <a:ext cx="2260" cy="45720"/>
              </a:xfrm>
              <a:prstGeom prst="line">
                <a:avLst/>
              </a:prstGeom>
              <a:ln w="25400">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0AC4446A-2CBC-4EF0-AD5B-7F177CF72355}"/>
                  </a:ext>
                </a:extLst>
              </p:cNvPr>
              <p:cNvCxnSpPr/>
              <p:nvPr/>
            </p:nvCxnSpPr>
            <p:spPr>
              <a:xfrm flipV="1">
                <a:off x="5361351" y="6258071"/>
                <a:ext cx="2260" cy="45720"/>
              </a:xfrm>
              <a:prstGeom prst="line">
                <a:avLst/>
              </a:prstGeom>
              <a:ln w="25400">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0" name="Oval 32">
              <a:extLst>
                <a:ext uri="{FF2B5EF4-FFF2-40B4-BE49-F238E27FC236}">
                  <a16:creationId xmlns:a16="http://schemas.microsoft.com/office/drawing/2014/main" id="{DAA6897A-07CD-4FE5-B946-A2C3DCE7988E}"/>
                </a:ext>
              </a:extLst>
            </p:cNvPr>
            <p:cNvSpPr/>
            <p:nvPr/>
          </p:nvSpPr>
          <p:spPr bwMode="auto">
            <a:xfrm>
              <a:off x="5477701" y="5353695"/>
              <a:ext cx="290596" cy="290594"/>
            </a:xfrm>
            <a:prstGeom prst="ellipse">
              <a:avLst/>
            </a:prstGeom>
            <a:solidFill>
              <a:schemeClr val="bg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121" name="Regular Pentagon 291">
              <a:extLst>
                <a:ext uri="{FF2B5EF4-FFF2-40B4-BE49-F238E27FC236}">
                  <a16:creationId xmlns:a16="http://schemas.microsoft.com/office/drawing/2014/main" id="{74B9B6AC-EC2A-4563-8B9C-5953CA274B13}"/>
                </a:ext>
              </a:extLst>
            </p:cNvPr>
            <p:cNvSpPr/>
            <p:nvPr/>
          </p:nvSpPr>
          <p:spPr bwMode="auto">
            <a:xfrm>
              <a:off x="5519326" y="5389527"/>
              <a:ext cx="207346" cy="207345"/>
            </a:xfrm>
            <a:prstGeom prst="pentagon">
              <a:avLst/>
            </a:prstGeom>
            <a:solidFill>
              <a:srgbClr val="000000"/>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25" name="Group 124">
            <a:extLst>
              <a:ext uri="{FF2B5EF4-FFF2-40B4-BE49-F238E27FC236}">
                <a16:creationId xmlns:a16="http://schemas.microsoft.com/office/drawing/2014/main" id="{199320F8-1525-463A-BA1F-F9D8365A6D0F}"/>
              </a:ext>
            </a:extLst>
          </p:cNvPr>
          <p:cNvGrpSpPr/>
          <p:nvPr/>
        </p:nvGrpSpPr>
        <p:grpSpPr>
          <a:xfrm>
            <a:off x="4785627" y="460338"/>
            <a:ext cx="391438" cy="552166"/>
            <a:chOff x="3973423" y="5069909"/>
            <a:chExt cx="521917" cy="736221"/>
          </a:xfrm>
        </p:grpSpPr>
        <p:grpSp>
          <p:nvGrpSpPr>
            <p:cNvPr id="126" name="Group 125">
              <a:extLst>
                <a:ext uri="{FF2B5EF4-FFF2-40B4-BE49-F238E27FC236}">
                  <a16:creationId xmlns:a16="http://schemas.microsoft.com/office/drawing/2014/main" id="{6EAACFA6-9D8D-4A3B-B471-52F70CF24CC6}"/>
                </a:ext>
              </a:extLst>
            </p:cNvPr>
            <p:cNvGrpSpPr/>
            <p:nvPr/>
          </p:nvGrpSpPr>
          <p:grpSpPr>
            <a:xfrm>
              <a:off x="3973423" y="5069909"/>
              <a:ext cx="521917" cy="736221"/>
              <a:chOff x="5279746" y="5567570"/>
              <a:chExt cx="521917" cy="736221"/>
            </a:xfrm>
          </p:grpSpPr>
          <p:sp>
            <p:nvSpPr>
              <p:cNvPr id="131" name="Freeform 220">
                <a:extLst>
                  <a:ext uri="{FF2B5EF4-FFF2-40B4-BE49-F238E27FC236}">
                    <a16:creationId xmlns:a16="http://schemas.microsoft.com/office/drawing/2014/main" id="{83CD5CA7-0A9D-4805-A85B-6107531F19B3}"/>
                  </a:ext>
                </a:extLst>
              </p:cNvPr>
              <p:cNvSpPr/>
              <p:nvPr/>
            </p:nvSpPr>
            <p:spPr bwMode="auto">
              <a:xfrm>
                <a:off x="5279746" y="5567570"/>
                <a:ext cx="521917" cy="730740"/>
              </a:xfrm>
              <a:custGeom>
                <a:avLst/>
                <a:gdLst>
                  <a:gd name="connsiteX0" fmla="*/ 2532684 w 2693259"/>
                  <a:gd name="connsiteY0" fmla="*/ 0 h 3770852"/>
                  <a:gd name="connsiteX1" fmla="*/ 2693259 w 2693259"/>
                  <a:gd name="connsiteY1" fmla="*/ 94635 h 3770852"/>
                  <a:gd name="connsiteX2" fmla="*/ 2692372 w 2693259"/>
                  <a:gd name="connsiteY2" fmla="*/ 222853 h 3770852"/>
                  <a:gd name="connsiteX3" fmla="*/ 1529559 w 2693259"/>
                  <a:gd name="connsiteY3" fmla="*/ 222853 h 3770852"/>
                  <a:gd name="connsiteX4" fmla="*/ 1446785 w 2693259"/>
                  <a:gd name="connsiteY4" fmla="*/ 305627 h 3770852"/>
                  <a:gd name="connsiteX5" fmla="*/ 1446785 w 2693259"/>
                  <a:gd name="connsiteY5" fmla="*/ 2111385 h 3770852"/>
                  <a:gd name="connsiteX6" fmla="*/ 1440193 w 2693259"/>
                  <a:gd name="connsiteY6" fmla="*/ 2110054 h 3770852"/>
                  <a:gd name="connsiteX7" fmla="*/ 1440193 w 2693259"/>
                  <a:gd name="connsiteY7" fmla="*/ 3528613 h 3770852"/>
                  <a:gd name="connsiteX8" fmla="*/ 1199653 w 2693259"/>
                  <a:gd name="connsiteY8" fmla="*/ 3769154 h 3770852"/>
                  <a:gd name="connsiteX9" fmla="*/ 160575 w 2693259"/>
                  <a:gd name="connsiteY9" fmla="*/ 3770852 h 3770852"/>
                  <a:gd name="connsiteX10" fmla="*/ 0 w 2693259"/>
                  <a:gd name="connsiteY10" fmla="*/ 3676217 h 3770852"/>
                  <a:gd name="connsiteX11" fmla="*/ 887 w 2693259"/>
                  <a:gd name="connsiteY11" fmla="*/ 3548000 h 3770852"/>
                  <a:gd name="connsiteX12" fmla="*/ 1163700 w 2693259"/>
                  <a:gd name="connsiteY12" fmla="*/ 3548000 h 3770852"/>
                  <a:gd name="connsiteX13" fmla="*/ 1246474 w 2693259"/>
                  <a:gd name="connsiteY13" fmla="*/ 3465225 h 3770852"/>
                  <a:gd name="connsiteX14" fmla="*/ 1246474 w 2693259"/>
                  <a:gd name="connsiteY14" fmla="*/ 1659467 h 3770852"/>
                  <a:gd name="connsiteX15" fmla="*/ 1253066 w 2693259"/>
                  <a:gd name="connsiteY15" fmla="*/ 1660798 h 3770852"/>
                  <a:gd name="connsiteX16" fmla="*/ 1253066 w 2693259"/>
                  <a:gd name="connsiteY16" fmla="*/ 242240 h 3770852"/>
                  <a:gd name="connsiteX17" fmla="*/ 1493606 w 2693259"/>
                  <a:gd name="connsiteY17" fmla="*/ 1698 h 3770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93259" h="3770852">
                    <a:moveTo>
                      <a:pt x="2532684" y="0"/>
                    </a:moveTo>
                    <a:cubicBezTo>
                      <a:pt x="2632318" y="0"/>
                      <a:pt x="2691670" y="21002"/>
                      <a:pt x="2693259" y="94635"/>
                    </a:cubicBezTo>
                    <a:cubicBezTo>
                      <a:pt x="2692962" y="145840"/>
                      <a:pt x="2692668" y="171648"/>
                      <a:pt x="2692372" y="222853"/>
                    </a:cubicBezTo>
                    <a:lnTo>
                      <a:pt x="1529559" y="222853"/>
                    </a:lnTo>
                    <a:cubicBezTo>
                      <a:pt x="1483845" y="222853"/>
                      <a:pt x="1446785" y="259913"/>
                      <a:pt x="1446785" y="305627"/>
                    </a:cubicBezTo>
                    <a:lnTo>
                      <a:pt x="1446785" y="2111385"/>
                    </a:lnTo>
                    <a:lnTo>
                      <a:pt x="1440193" y="2110054"/>
                    </a:lnTo>
                    <a:lnTo>
                      <a:pt x="1440193" y="3528613"/>
                    </a:lnTo>
                    <a:cubicBezTo>
                      <a:pt x="1440193" y="3661459"/>
                      <a:pt x="1332498" y="3769154"/>
                      <a:pt x="1199653" y="3769154"/>
                    </a:cubicBezTo>
                    <a:lnTo>
                      <a:pt x="160575" y="3770852"/>
                    </a:lnTo>
                    <a:cubicBezTo>
                      <a:pt x="60941" y="3770852"/>
                      <a:pt x="1589" y="3749851"/>
                      <a:pt x="0" y="3676217"/>
                    </a:cubicBezTo>
                    <a:cubicBezTo>
                      <a:pt x="297" y="3625012"/>
                      <a:pt x="591" y="3599205"/>
                      <a:pt x="887" y="3548000"/>
                    </a:cubicBezTo>
                    <a:lnTo>
                      <a:pt x="1163700" y="3548000"/>
                    </a:lnTo>
                    <a:cubicBezTo>
                      <a:pt x="1209414" y="3548000"/>
                      <a:pt x="1246474" y="3510940"/>
                      <a:pt x="1246474" y="3465225"/>
                    </a:cubicBezTo>
                    <a:lnTo>
                      <a:pt x="1246474" y="1659467"/>
                    </a:lnTo>
                    <a:lnTo>
                      <a:pt x="1253066" y="1660798"/>
                    </a:lnTo>
                    <a:lnTo>
                      <a:pt x="1253066" y="242240"/>
                    </a:lnTo>
                    <a:cubicBezTo>
                      <a:pt x="1253066" y="109393"/>
                      <a:pt x="1360761" y="1698"/>
                      <a:pt x="1493606" y="1698"/>
                    </a:cubicBezTo>
                    <a:close/>
                  </a:path>
                </a:pathLst>
              </a:cu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32" name="Straight Connector 131">
                <a:extLst>
                  <a:ext uri="{FF2B5EF4-FFF2-40B4-BE49-F238E27FC236}">
                    <a16:creationId xmlns:a16="http://schemas.microsoft.com/office/drawing/2014/main" id="{B90B5738-AFB7-4B93-8D47-8C2A784D59D1}"/>
                  </a:ext>
                </a:extLst>
              </p:cNvPr>
              <p:cNvCxnSpPr/>
              <p:nvPr/>
            </p:nvCxnSpPr>
            <p:spPr>
              <a:xfrm flipV="1">
                <a:off x="5716951" y="5569096"/>
                <a:ext cx="2260" cy="45720"/>
              </a:xfrm>
              <a:prstGeom prst="line">
                <a:avLst/>
              </a:prstGeom>
              <a:ln w="25400">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E993AAB4-0AE0-489E-B332-8ADC7506B342}"/>
                  </a:ext>
                </a:extLst>
              </p:cNvPr>
              <p:cNvCxnSpPr/>
              <p:nvPr/>
            </p:nvCxnSpPr>
            <p:spPr>
              <a:xfrm flipV="1">
                <a:off x="5361351" y="6258071"/>
                <a:ext cx="2260" cy="45720"/>
              </a:xfrm>
              <a:prstGeom prst="line">
                <a:avLst/>
              </a:prstGeom>
              <a:ln w="25400">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7" name="Oval 32">
              <a:extLst>
                <a:ext uri="{FF2B5EF4-FFF2-40B4-BE49-F238E27FC236}">
                  <a16:creationId xmlns:a16="http://schemas.microsoft.com/office/drawing/2014/main" id="{C060DFA9-E293-42B5-9850-3C6E81CE3B7A}"/>
                </a:ext>
              </a:extLst>
            </p:cNvPr>
            <p:cNvSpPr/>
            <p:nvPr/>
          </p:nvSpPr>
          <p:spPr bwMode="auto">
            <a:xfrm>
              <a:off x="4098453" y="5313838"/>
              <a:ext cx="290596" cy="290594"/>
            </a:xfrm>
            <a:prstGeom prst="ellipse">
              <a:avLst/>
            </a:prstGeom>
            <a:solidFill>
              <a:schemeClr val="bg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grpSp>
          <p:nvGrpSpPr>
            <p:cNvPr id="128" name="Group 127">
              <a:extLst>
                <a:ext uri="{FF2B5EF4-FFF2-40B4-BE49-F238E27FC236}">
                  <a16:creationId xmlns:a16="http://schemas.microsoft.com/office/drawing/2014/main" id="{EF56B9BB-594F-4A19-A4AF-6C7644ED3178}"/>
                </a:ext>
              </a:extLst>
            </p:cNvPr>
            <p:cNvGrpSpPr/>
            <p:nvPr/>
          </p:nvGrpSpPr>
          <p:grpSpPr>
            <a:xfrm>
              <a:off x="4159988" y="5354157"/>
              <a:ext cx="160554" cy="197175"/>
              <a:chOff x="5605224" y="5523568"/>
              <a:chExt cx="160554" cy="197175"/>
            </a:xfrm>
          </p:grpSpPr>
          <p:sp>
            <p:nvSpPr>
              <p:cNvPr id="129" name="Delay 244">
                <a:extLst>
                  <a:ext uri="{FF2B5EF4-FFF2-40B4-BE49-F238E27FC236}">
                    <a16:creationId xmlns:a16="http://schemas.microsoft.com/office/drawing/2014/main" id="{D500768A-A0B8-4A67-BA2D-B68CF8AF9AFF}"/>
                  </a:ext>
                </a:extLst>
              </p:cNvPr>
              <p:cNvSpPr/>
              <p:nvPr/>
            </p:nvSpPr>
            <p:spPr bwMode="auto">
              <a:xfrm rot="16200000">
                <a:off x="5635195" y="5529878"/>
                <a:ext cx="100953" cy="88334"/>
              </a:xfrm>
              <a:prstGeom prst="flowChartDelay">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130" name="Rounded Rectangle 245">
                <a:extLst>
                  <a:ext uri="{FF2B5EF4-FFF2-40B4-BE49-F238E27FC236}">
                    <a16:creationId xmlns:a16="http://schemas.microsoft.com/office/drawing/2014/main" id="{46857673-7805-4B2B-86D9-5CADDE57E0EF}"/>
                  </a:ext>
                </a:extLst>
              </p:cNvPr>
              <p:cNvSpPr/>
              <p:nvPr/>
            </p:nvSpPr>
            <p:spPr bwMode="auto">
              <a:xfrm>
                <a:off x="5605224" y="5604480"/>
                <a:ext cx="160554" cy="116263"/>
              </a:xfrm>
              <a:prstGeom prst="round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134" name="Rounded Rectangle 256">
            <a:extLst>
              <a:ext uri="{FF2B5EF4-FFF2-40B4-BE49-F238E27FC236}">
                <a16:creationId xmlns:a16="http://schemas.microsoft.com/office/drawing/2014/main" id="{D24404DA-28ED-4DE6-9A80-7572743C5588}"/>
              </a:ext>
            </a:extLst>
          </p:cNvPr>
          <p:cNvSpPr/>
          <p:nvPr/>
        </p:nvSpPr>
        <p:spPr bwMode="auto">
          <a:xfrm>
            <a:off x="-789285" y="179394"/>
            <a:ext cx="3229934" cy="3229934"/>
          </a:xfrm>
          <a:prstGeom prst="roundRect">
            <a:avLst>
              <a:gd name="adj" fmla="val 5856"/>
            </a:avLst>
          </a:prstGeom>
          <a:no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135" name="TextBox 9">
            <a:extLst>
              <a:ext uri="{FF2B5EF4-FFF2-40B4-BE49-F238E27FC236}">
                <a16:creationId xmlns:a16="http://schemas.microsoft.com/office/drawing/2014/main" id="{0A6B5A7C-9590-4FB7-92CF-4B4CA6B1E907}"/>
              </a:ext>
            </a:extLst>
          </p:cNvPr>
          <p:cNvSpPr txBox="1"/>
          <p:nvPr/>
        </p:nvSpPr>
        <p:spPr>
          <a:xfrm>
            <a:off x="-891759" y="3016573"/>
            <a:ext cx="1758175" cy="346249"/>
          </a:xfrm>
          <a:prstGeom prst="rect">
            <a:avLst/>
          </a:prstGeom>
          <a:noFill/>
        </p:spPr>
        <p:txBody>
          <a:bodyPr wrap="none" lIns="137160" tIns="109728" rIns="137160" bIns="109728" rtlCol="0">
            <a:spAutoFit/>
          </a:bodyPr>
          <a:lstStyle/>
          <a:p>
            <a:pPr algn="ctr">
              <a:lnSpc>
                <a:spcPct val="90000"/>
              </a:lnSpc>
              <a:spcAft>
                <a:spcPts val="450"/>
              </a:spcAft>
            </a:pPr>
            <a:r>
              <a:rPr lang="en-US" sz="900" b="1" dirty="0">
                <a:gradFill>
                  <a:gsLst>
                    <a:gs pos="2917">
                      <a:schemeClr val="tx1"/>
                    </a:gs>
                    <a:gs pos="30000">
                      <a:schemeClr val="tx1"/>
                    </a:gs>
                  </a:gsLst>
                  <a:lin ang="5400000" scaled="0"/>
                </a:gradFill>
                <a:latin typeface="Segoe UI Semibold" charset="0"/>
                <a:ea typeface="Segoe UI Semibold" charset="0"/>
                <a:cs typeface="Segoe UI Semibold" charset="0"/>
              </a:rPr>
              <a:t>APPS.DEV.MICROSOFT.COM</a:t>
            </a:r>
          </a:p>
        </p:txBody>
      </p:sp>
      <p:grpSp>
        <p:nvGrpSpPr>
          <p:cNvPr id="136" name="Group 10">
            <a:extLst>
              <a:ext uri="{FF2B5EF4-FFF2-40B4-BE49-F238E27FC236}">
                <a16:creationId xmlns:a16="http://schemas.microsoft.com/office/drawing/2014/main" id="{9EEB47CD-8A26-493E-9566-59FE0153F3DA}"/>
              </a:ext>
            </a:extLst>
          </p:cNvPr>
          <p:cNvGrpSpPr>
            <a:grpSpLocks noChangeAspect="1"/>
          </p:cNvGrpSpPr>
          <p:nvPr/>
        </p:nvGrpSpPr>
        <p:grpSpPr>
          <a:xfrm>
            <a:off x="-356852" y="2489378"/>
            <a:ext cx="685802" cy="548640"/>
            <a:chOff x="8580437" y="5783261"/>
            <a:chExt cx="762003" cy="609600"/>
          </a:xfrm>
        </p:grpSpPr>
        <p:sp>
          <p:nvSpPr>
            <p:cNvPr id="137" name="Rounded Rectangle 12">
              <a:extLst>
                <a:ext uri="{FF2B5EF4-FFF2-40B4-BE49-F238E27FC236}">
                  <a16:creationId xmlns:a16="http://schemas.microsoft.com/office/drawing/2014/main" id="{EAFBDD38-DF98-40BD-8A5E-026DDC4724E5}"/>
                </a:ext>
              </a:extLst>
            </p:cNvPr>
            <p:cNvSpPr/>
            <p:nvPr/>
          </p:nvSpPr>
          <p:spPr bwMode="auto">
            <a:xfrm>
              <a:off x="8580440" y="5783261"/>
              <a:ext cx="762000" cy="609600"/>
            </a:xfrm>
            <a:prstGeom prst="roundRect">
              <a:avLst>
                <a:gd name="adj" fmla="val 5856"/>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138" name="Freeform 139">
              <a:extLst>
                <a:ext uri="{FF2B5EF4-FFF2-40B4-BE49-F238E27FC236}">
                  <a16:creationId xmlns:a16="http://schemas.microsoft.com/office/drawing/2014/main" id="{71E7616E-FA59-4CF7-B8D8-87CAE852CCE4}"/>
                </a:ext>
              </a:extLst>
            </p:cNvPr>
            <p:cNvSpPr>
              <a:spLocks noEditPoints="1"/>
            </p:cNvSpPr>
            <p:nvPr/>
          </p:nvSpPr>
          <p:spPr bwMode="auto">
            <a:xfrm>
              <a:off x="8821737" y="6008687"/>
              <a:ext cx="330200" cy="292100"/>
            </a:xfrm>
            <a:custGeom>
              <a:avLst/>
              <a:gdLst>
                <a:gd name="T0" fmla="*/ 113 w 208"/>
                <a:gd name="T1" fmla="*/ 170 h 184"/>
                <a:gd name="T2" fmla="*/ 113 w 208"/>
                <a:gd name="T3" fmla="*/ 127 h 184"/>
                <a:gd name="T4" fmla="*/ 128 w 208"/>
                <a:gd name="T5" fmla="*/ 127 h 184"/>
                <a:gd name="T6" fmla="*/ 128 w 208"/>
                <a:gd name="T7" fmla="*/ 184 h 184"/>
                <a:gd name="T8" fmla="*/ 0 w 208"/>
                <a:gd name="T9" fmla="*/ 184 h 184"/>
                <a:gd name="T10" fmla="*/ 0 w 208"/>
                <a:gd name="T11" fmla="*/ 0 h 184"/>
                <a:gd name="T12" fmla="*/ 128 w 208"/>
                <a:gd name="T13" fmla="*/ 0 h 184"/>
                <a:gd name="T14" fmla="*/ 128 w 208"/>
                <a:gd name="T15" fmla="*/ 56 h 184"/>
                <a:gd name="T16" fmla="*/ 113 w 208"/>
                <a:gd name="T17" fmla="*/ 56 h 184"/>
                <a:gd name="T18" fmla="*/ 113 w 208"/>
                <a:gd name="T19" fmla="*/ 14 h 184"/>
                <a:gd name="T20" fmla="*/ 14 w 208"/>
                <a:gd name="T21" fmla="*/ 14 h 184"/>
                <a:gd name="T22" fmla="*/ 14 w 208"/>
                <a:gd name="T23" fmla="*/ 170 h 184"/>
                <a:gd name="T24" fmla="*/ 113 w 208"/>
                <a:gd name="T25" fmla="*/ 170 h 184"/>
                <a:gd name="T26" fmla="*/ 158 w 208"/>
                <a:gd name="T27" fmla="*/ 42 h 184"/>
                <a:gd name="T28" fmla="*/ 208 w 208"/>
                <a:gd name="T29" fmla="*/ 92 h 184"/>
                <a:gd name="T30" fmla="*/ 158 w 208"/>
                <a:gd name="T31" fmla="*/ 142 h 184"/>
                <a:gd name="T32" fmla="*/ 149 w 208"/>
                <a:gd name="T33" fmla="*/ 132 h 184"/>
                <a:gd name="T34" fmla="*/ 182 w 208"/>
                <a:gd name="T35" fmla="*/ 99 h 184"/>
                <a:gd name="T36" fmla="*/ 71 w 208"/>
                <a:gd name="T37" fmla="*/ 99 h 184"/>
                <a:gd name="T38" fmla="*/ 71 w 208"/>
                <a:gd name="T39" fmla="*/ 85 h 184"/>
                <a:gd name="T40" fmla="*/ 182 w 208"/>
                <a:gd name="T41" fmla="*/ 85 h 184"/>
                <a:gd name="T42" fmla="*/ 149 w 208"/>
                <a:gd name="T43" fmla="*/ 52 h 184"/>
                <a:gd name="T44" fmla="*/ 158 w 208"/>
                <a:gd name="T45" fmla="*/ 4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8" h="184">
                  <a:moveTo>
                    <a:pt x="113" y="170"/>
                  </a:moveTo>
                  <a:lnTo>
                    <a:pt x="113" y="127"/>
                  </a:lnTo>
                  <a:lnTo>
                    <a:pt x="128" y="127"/>
                  </a:lnTo>
                  <a:lnTo>
                    <a:pt x="128" y="184"/>
                  </a:lnTo>
                  <a:lnTo>
                    <a:pt x="0" y="184"/>
                  </a:lnTo>
                  <a:lnTo>
                    <a:pt x="0" y="0"/>
                  </a:lnTo>
                  <a:lnTo>
                    <a:pt x="128" y="0"/>
                  </a:lnTo>
                  <a:lnTo>
                    <a:pt x="128" y="56"/>
                  </a:lnTo>
                  <a:lnTo>
                    <a:pt x="113" y="56"/>
                  </a:lnTo>
                  <a:lnTo>
                    <a:pt x="113" y="14"/>
                  </a:lnTo>
                  <a:lnTo>
                    <a:pt x="14" y="14"/>
                  </a:lnTo>
                  <a:lnTo>
                    <a:pt x="14" y="170"/>
                  </a:lnTo>
                  <a:lnTo>
                    <a:pt x="113" y="170"/>
                  </a:lnTo>
                  <a:close/>
                  <a:moveTo>
                    <a:pt x="158" y="42"/>
                  </a:moveTo>
                  <a:lnTo>
                    <a:pt x="208" y="92"/>
                  </a:lnTo>
                  <a:lnTo>
                    <a:pt x="158" y="142"/>
                  </a:lnTo>
                  <a:lnTo>
                    <a:pt x="149" y="132"/>
                  </a:lnTo>
                  <a:lnTo>
                    <a:pt x="182" y="99"/>
                  </a:lnTo>
                  <a:lnTo>
                    <a:pt x="71" y="99"/>
                  </a:lnTo>
                  <a:lnTo>
                    <a:pt x="71" y="85"/>
                  </a:lnTo>
                  <a:lnTo>
                    <a:pt x="182" y="85"/>
                  </a:lnTo>
                  <a:lnTo>
                    <a:pt x="149" y="52"/>
                  </a:lnTo>
                  <a:lnTo>
                    <a:pt x="158" y="42"/>
                  </a:lnTo>
                  <a:close/>
                </a:path>
              </a:pathLst>
            </a:custGeom>
            <a:solidFill>
              <a:schemeClr val="tx1"/>
            </a:solidFill>
            <a:ln>
              <a:noFill/>
            </a:ln>
            <a:extLst/>
          </p:spPr>
          <p:txBody>
            <a:bodyPr vert="horz" wrap="square" lIns="68580" tIns="34290" rIns="68580" bIns="34290" numCol="1" anchor="t" anchorCtr="0" compatLnSpc="1">
              <a:prstTxWarp prst="textNoShape">
                <a:avLst/>
              </a:prstTxWarp>
            </a:bodyPr>
            <a:lstStyle/>
            <a:p>
              <a:endParaRPr lang="en-US" sz="1050"/>
            </a:p>
          </p:txBody>
        </p:sp>
        <p:cxnSp>
          <p:nvCxnSpPr>
            <p:cNvPr id="139" name="Straight Connector 14">
              <a:extLst>
                <a:ext uri="{FF2B5EF4-FFF2-40B4-BE49-F238E27FC236}">
                  <a16:creationId xmlns:a16="http://schemas.microsoft.com/office/drawing/2014/main" id="{B4913830-3254-4F75-9253-0BB44C280E59}"/>
                </a:ext>
              </a:extLst>
            </p:cNvPr>
            <p:cNvCxnSpPr/>
            <p:nvPr/>
          </p:nvCxnSpPr>
          <p:spPr>
            <a:xfrm>
              <a:off x="8580437" y="5916612"/>
              <a:ext cx="76200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0" name="Straight Connector 15">
              <a:extLst>
                <a:ext uri="{FF2B5EF4-FFF2-40B4-BE49-F238E27FC236}">
                  <a16:creationId xmlns:a16="http://schemas.microsoft.com/office/drawing/2014/main" id="{D43D8611-FC6E-4947-9A46-A50522C7E908}"/>
                </a:ext>
              </a:extLst>
            </p:cNvPr>
            <p:cNvCxnSpPr/>
            <p:nvPr/>
          </p:nvCxnSpPr>
          <p:spPr>
            <a:xfrm>
              <a:off x="8640762" y="5856287"/>
              <a:ext cx="54864"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1" name="Straight Connector 16">
              <a:extLst>
                <a:ext uri="{FF2B5EF4-FFF2-40B4-BE49-F238E27FC236}">
                  <a16:creationId xmlns:a16="http://schemas.microsoft.com/office/drawing/2014/main" id="{FE9C2B37-F1C5-4E6A-A369-20733A9C7C7C}"/>
                </a:ext>
              </a:extLst>
            </p:cNvPr>
            <p:cNvCxnSpPr/>
            <p:nvPr/>
          </p:nvCxnSpPr>
          <p:spPr>
            <a:xfrm>
              <a:off x="8739187" y="5856287"/>
              <a:ext cx="54864"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2" name="Straight Connector 17">
              <a:extLst>
                <a:ext uri="{FF2B5EF4-FFF2-40B4-BE49-F238E27FC236}">
                  <a16:creationId xmlns:a16="http://schemas.microsoft.com/office/drawing/2014/main" id="{9E0B2E95-B823-4390-A947-6B3B7E9C1F1B}"/>
                </a:ext>
              </a:extLst>
            </p:cNvPr>
            <p:cNvCxnSpPr/>
            <p:nvPr/>
          </p:nvCxnSpPr>
          <p:spPr>
            <a:xfrm>
              <a:off x="8828087" y="5856287"/>
              <a:ext cx="54864"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43" name="TextBox 142">
            <a:extLst>
              <a:ext uri="{FF2B5EF4-FFF2-40B4-BE49-F238E27FC236}">
                <a16:creationId xmlns:a16="http://schemas.microsoft.com/office/drawing/2014/main" id="{742D4C00-6A73-4D0C-B59E-A3B5BC3282E0}"/>
              </a:ext>
            </a:extLst>
          </p:cNvPr>
          <p:cNvSpPr txBox="1"/>
          <p:nvPr/>
        </p:nvSpPr>
        <p:spPr>
          <a:xfrm>
            <a:off x="1921958" y="556988"/>
            <a:ext cx="398827" cy="367024"/>
          </a:xfrm>
          <a:prstGeom prst="rect">
            <a:avLst/>
          </a:prstGeom>
          <a:noFill/>
        </p:spPr>
        <p:txBody>
          <a:bodyPr wrap="none" lIns="137160" tIns="109728" rIns="137160" bIns="109728" rtlCol="0">
            <a:spAutoFit/>
          </a:bodyPr>
          <a:lstStyle/>
          <a:p>
            <a:pPr>
              <a:lnSpc>
                <a:spcPct val="90000"/>
              </a:lnSpc>
              <a:spcAft>
                <a:spcPts val="450"/>
              </a:spcAft>
            </a:pPr>
            <a:r>
              <a:rPr lang="en-US" sz="1050" b="1">
                <a:gradFill>
                  <a:gsLst>
                    <a:gs pos="2917">
                      <a:schemeClr val="tx1"/>
                    </a:gs>
                    <a:gs pos="30000">
                      <a:schemeClr val="tx1"/>
                    </a:gs>
                  </a:gsLst>
                  <a:lin ang="5400000" scaled="0"/>
                </a:gradFill>
                <a:latin typeface="Segoe UI Semibold" charset="0"/>
                <a:ea typeface="Segoe UI Semibold" charset="0"/>
                <a:cs typeface="Segoe UI Semibold" charset="0"/>
              </a:rPr>
              <a:t>1x</a:t>
            </a:r>
          </a:p>
        </p:txBody>
      </p:sp>
      <p:sp>
        <p:nvSpPr>
          <p:cNvPr id="144" name="TextBox 143">
            <a:extLst>
              <a:ext uri="{FF2B5EF4-FFF2-40B4-BE49-F238E27FC236}">
                <a16:creationId xmlns:a16="http://schemas.microsoft.com/office/drawing/2014/main" id="{7FF388B6-38B8-48DD-91D2-1DD04D5E57E7}"/>
              </a:ext>
            </a:extLst>
          </p:cNvPr>
          <p:cNvSpPr txBox="1"/>
          <p:nvPr/>
        </p:nvSpPr>
        <p:spPr>
          <a:xfrm>
            <a:off x="1663669" y="1634674"/>
            <a:ext cx="398827" cy="367024"/>
          </a:xfrm>
          <a:prstGeom prst="rect">
            <a:avLst/>
          </a:prstGeom>
          <a:noFill/>
        </p:spPr>
        <p:txBody>
          <a:bodyPr wrap="none" lIns="137160" tIns="109728" rIns="137160" bIns="109728" rtlCol="0">
            <a:spAutoFit/>
          </a:bodyPr>
          <a:lstStyle/>
          <a:p>
            <a:pPr>
              <a:lnSpc>
                <a:spcPct val="90000"/>
              </a:lnSpc>
              <a:spcAft>
                <a:spcPts val="450"/>
              </a:spcAft>
            </a:pPr>
            <a:r>
              <a:rPr lang="en-US" sz="1050" b="1">
                <a:gradFill>
                  <a:gsLst>
                    <a:gs pos="2917">
                      <a:schemeClr val="tx1"/>
                    </a:gs>
                    <a:gs pos="30000">
                      <a:schemeClr val="tx1"/>
                    </a:gs>
                  </a:gsLst>
                  <a:lin ang="5400000" scaled="0"/>
                </a:gradFill>
                <a:latin typeface="Segoe UI Semibold" charset="0"/>
                <a:ea typeface="Segoe UI Semibold" charset="0"/>
                <a:cs typeface="Segoe UI Semibold" charset="0"/>
              </a:rPr>
              <a:t>1x</a:t>
            </a:r>
          </a:p>
        </p:txBody>
      </p:sp>
      <p:sp>
        <p:nvSpPr>
          <p:cNvPr id="145" name="TextBox 144">
            <a:extLst>
              <a:ext uri="{FF2B5EF4-FFF2-40B4-BE49-F238E27FC236}">
                <a16:creationId xmlns:a16="http://schemas.microsoft.com/office/drawing/2014/main" id="{8C5E4565-CF8B-440F-9775-487ECC05B787}"/>
              </a:ext>
            </a:extLst>
          </p:cNvPr>
          <p:cNvSpPr txBox="1"/>
          <p:nvPr/>
        </p:nvSpPr>
        <p:spPr>
          <a:xfrm>
            <a:off x="318789" y="2587670"/>
            <a:ext cx="398827" cy="367024"/>
          </a:xfrm>
          <a:prstGeom prst="rect">
            <a:avLst/>
          </a:prstGeom>
          <a:noFill/>
        </p:spPr>
        <p:txBody>
          <a:bodyPr wrap="none" lIns="137160" tIns="109728" rIns="137160" bIns="109728" rtlCol="0">
            <a:spAutoFit/>
          </a:bodyPr>
          <a:lstStyle/>
          <a:p>
            <a:pPr>
              <a:lnSpc>
                <a:spcPct val="90000"/>
              </a:lnSpc>
              <a:spcAft>
                <a:spcPts val="450"/>
              </a:spcAft>
            </a:pPr>
            <a:r>
              <a:rPr lang="en-US" sz="1050" b="1">
                <a:gradFill>
                  <a:gsLst>
                    <a:gs pos="2917">
                      <a:schemeClr val="tx1"/>
                    </a:gs>
                    <a:gs pos="30000">
                      <a:schemeClr val="tx1"/>
                    </a:gs>
                  </a:gsLst>
                  <a:lin ang="5400000" scaled="0"/>
                </a:gradFill>
                <a:latin typeface="Segoe UI Semibold" charset="0"/>
                <a:ea typeface="Segoe UI Semibold" charset="0"/>
                <a:cs typeface="Segoe UI Semibold" charset="0"/>
              </a:rPr>
              <a:t>1x</a:t>
            </a:r>
          </a:p>
        </p:txBody>
      </p:sp>
      <p:sp>
        <p:nvSpPr>
          <p:cNvPr id="146" name="TextBox 145">
            <a:extLst>
              <a:ext uri="{FF2B5EF4-FFF2-40B4-BE49-F238E27FC236}">
                <a16:creationId xmlns:a16="http://schemas.microsoft.com/office/drawing/2014/main" id="{087FD65D-58E1-445C-860C-C40DA08530E1}"/>
              </a:ext>
            </a:extLst>
          </p:cNvPr>
          <p:cNvSpPr txBox="1"/>
          <p:nvPr/>
        </p:nvSpPr>
        <p:spPr>
          <a:xfrm>
            <a:off x="1726015" y="2596576"/>
            <a:ext cx="398827" cy="367024"/>
          </a:xfrm>
          <a:prstGeom prst="rect">
            <a:avLst/>
          </a:prstGeom>
          <a:noFill/>
        </p:spPr>
        <p:txBody>
          <a:bodyPr wrap="none" lIns="137160" tIns="109728" rIns="137160" bIns="109728" rtlCol="0">
            <a:spAutoFit/>
          </a:bodyPr>
          <a:lstStyle/>
          <a:p>
            <a:pPr>
              <a:lnSpc>
                <a:spcPct val="90000"/>
              </a:lnSpc>
              <a:spcAft>
                <a:spcPts val="450"/>
              </a:spcAft>
            </a:pPr>
            <a:r>
              <a:rPr lang="en-US" sz="1050" b="1">
                <a:gradFill>
                  <a:gsLst>
                    <a:gs pos="2917">
                      <a:schemeClr val="tx1"/>
                    </a:gs>
                    <a:gs pos="30000">
                      <a:schemeClr val="tx1"/>
                    </a:gs>
                  </a:gsLst>
                  <a:lin ang="5400000" scaled="0"/>
                </a:gradFill>
                <a:latin typeface="Segoe UI Semibold" charset="0"/>
                <a:ea typeface="Segoe UI Semibold" charset="0"/>
                <a:cs typeface="Segoe UI Semibold" charset="0"/>
              </a:rPr>
              <a:t>1x</a:t>
            </a:r>
          </a:p>
        </p:txBody>
      </p:sp>
      <p:sp>
        <p:nvSpPr>
          <p:cNvPr id="147" name="TextBox 27">
            <a:extLst>
              <a:ext uri="{FF2B5EF4-FFF2-40B4-BE49-F238E27FC236}">
                <a16:creationId xmlns:a16="http://schemas.microsoft.com/office/drawing/2014/main" id="{9F40D8E5-6376-4A1F-8D1A-948061F58D21}"/>
              </a:ext>
            </a:extLst>
          </p:cNvPr>
          <p:cNvSpPr txBox="1"/>
          <p:nvPr/>
        </p:nvSpPr>
        <p:spPr>
          <a:xfrm>
            <a:off x="1239125" y="3031477"/>
            <a:ext cx="579967" cy="346249"/>
          </a:xfrm>
          <a:prstGeom prst="rect">
            <a:avLst/>
          </a:prstGeom>
          <a:noFill/>
        </p:spPr>
        <p:txBody>
          <a:bodyPr wrap="none" lIns="137160" tIns="109728" rIns="137160" bIns="109728" rtlCol="0">
            <a:spAutoFit/>
          </a:bodyPr>
          <a:lstStyle/>
          <a:p>
            <a:pPr algn="ctr">
              <a:lnSpc>
                <a:spcPct val="90000"/>
              </a:lnSpc>
              <a:spcAft>
                <a:spcPts val="450"/>
              </a:spcAft>
            </a:pPr>
            <a:r>
              <a:rPr lang="en-US" sz="900" b="1" dirty="0">
                <a:gradFill>
                  <a:gsLst>
                    <a:gs pos="2917">
                      <a:schemeClr val="tx1"/>
                    </a:gs>
                    <a:gs pos="30000">
                      <a:schemeClr val="tx1"/>
                    </a:gs>
                  </a:gsLst>
                  <a:lin ang="5400000" scaled="0"/>
                </a:gradFill>
                <a:latin typeface="Segoe UI Semibold" charset="0"/>
                <a:ea typeface="Segoe UI Semibold" charset="0"/>
                <a:cs typeface="Segoe UI Semibold" charset="0"/>
              </a:rPr>
              <a:t>MSAL</a:t>
            </a:r>
          </a:p>
        </p:txBody>
      </p:sp>
      <p:sp>
        <p:nvSpPr>
          <p:cNvPr id="148" name="TextBox 36">
            <a:extLst>
              <a:ext uri="{FF2B5EF4-FFF2-40B4-BE49-F238E27FC236}">
                <a16:creationId xmlns:a16="http://schemas.microsoft.com/office/drawing/2014/main" id="{0BEAB41B-6506-4C35-BE1B-38E8E8D04C8A}"/>
              </a:ext>
            </a:extLst>
          </p:cNvPr>
          <p:cNvSpPr txBox="1"/>
          <p:nvPr/>
        </p:nvSpPr>
        <p:spPr>
          <a:xfrm>
            <a:off x="1255859" y="2008690"/>
            <a:ext cx="552715" cy="346249"/>
          </a:xfrm>
          <a:prstGeom prst="rect">
            <a:avLst/>
          </a:prstGeom>
          <a:noFill/>
        </p:spPr>
        <p:txBody>
          <a:bodyPr wrap="none" lIns="137160" tIns="109728" rIns="137160" bIns="109728" rtlCol="0">
            <a:spAutoFit/>
          </a:bodyPr>
          <a:lstStyle/>
          <a:p>
            <a:pPr algn="ctr">
              <a:lnSpc>
                <a:spcPct val="90000"/>
              </a:lnSpc>
              <a:spcAft>
                <a:spcPts val="450"/>
              </a:spcAft>
            </a:pPr>
            <a:r>
              <a:rPr lang="en-US" sz="900" b="1">
                <a:gradFill>
                  <a:gsLst>
                    <a:gs pos="2917">
                      <a:schemeClr val="tx1"/>
                    </a:gs>
                    <a:gs pos="30000">
                      <a:schemeClr val="tx1"/>
                    </a:gs>
                  </a:gsLst>
                  <a:lin ang="5400000" scaled="0"/>
                </a:gradFill>
                <a:latin typeface="Segoe UI Semibold" charset="0"/>
                <a:ea typeface="Segoe UI Semibold" charset="0"/>
                <a:cs typeface="Segoe UI Semibold" charset="0"/>
              </a:rPr>
              <a:t>USER</a:t>
            </a:r>
          </a:p>
        </p:txBody>
      </p:sp>
      <p:grpSp>
        <p:nvGrpSpPr>
          <p:cNvPr id="149" name="Group 37">
            <a:extLst>
              <a:ext uri="{FF2B5EF4-FFF2-40B4-BE49-F238E27FC236}">
                <a16:creationId xmlns:a16="http://schemas.microsoft.com/office/drawing/2014/main" id="{4EFE0FA1-DEE5-4E03-9585-0BF49A2D99C1}"/>
              </a:ext>
            </a:extLst>
          </p:cNvPr>
          <p:cNvGrpSpPr/>
          <p:nvPr/>
        </p:nvGrpSpPr>
        <p:grpSpPr>
          <a:xfrm>
            <a:off x="1412307" y="1431606"/>
            <a:ext cx="240957" cy="610335"/>
            <a:chOff x="7738861" y="1285103"/>
            <a:chExt cx="321276" cy="813780"/>
          </a:xfrm>
        </p:grpSpPr>
        <p:sp>
          <p:nvSpPr>
            <p:cNvPr id="150" name="Delay 38">
              <a:extLst>
                <a:ext uri="{FF2B5EF4-FFF2-40B4-BE49-F238E27FC236}">
                  <a16:creationId xmlns:a16="http://schemas.microsoft.com/office/drawing/2014/main" id="{14465DF0-4CDF-4894-8167-D15455D1C69A}"/>
                </a:ext>
              </a:extLst>
            </p:cNvPr>
            <p:cNvSpPr/>
            <p:nvPr/>
          </p:nvSpPr>
          <p:spPr bwMode="auto">
            <a:xfrm rot="16200000">
              <a:off x="7492609" y="1531355"/>
              <a:ext cx="813780" cy="321276"/>
            </a:xfrm>
            <a:prstGeom prst="flowChartDelay">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1" name="Picture 39">
              <a:extLst>
                <a:ext uri="{FF2B5EF4-FFF2-40B4-BE49-F238E27FC236}">
                  <a16:creationId xmlns:a16="http://schemas.microsoft.com/office/drawing/2014/main" id="{4B125D2A-8DD3-4775-945F-3F773AF93BA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40051" y="1302724"/>
              <a:ext cx="320010" cy="796123"/>
            </a:xfrm>
            <a:prstGeom prst="rect">
              <a:avLst/>
            </a:prstGeom>
          </p:spPr>
        </p:pic>
      </p:grpSp>
      <p:sp>
        <p:nvSpPr>
          <p:cNvPr id="152" name="TextBox 151">
            <a:extLst>
              <a:ext uri="{FF2B5EF4-FFF2-40B4-BE49-F238E27FC236}">
                <a16:creationId xmlns:a16="http://schemas.microsoft.com/office/drawing/2014/main" id="{7D5A5930-CBD5-490A-A328-B54CD9B674B2}"/>
              </a:ext>
            </a:extLst>
          </p:cNvPr>
          <p:cNvSpPr txBox="1"/>
          <p:nvPr/>
        </p:nvSpPr>
        <p:spPr>
          <a:xfrm>
            <a:off x="82097" y="556988"/>
            <a:ext cx="398827" cy="367024"/>
          </a:xfrm>
          <a:prstGeom prst="rect">
            <a:avLst/>
          </a:prstGeom>
          <a:noFill/>
        </p:spPr>
        <p:txBody>
          <a:bodyPr wrap="none" lIns="137160" tIns="109728" rIns="137160" bIns="109728" rtlCol="0">
            <a:spAutoFit/>
          </a:bodyPr>
          <a:lstStyle/>
          <a:p>
            <a:pPr>
              <a:lnSpc>
                <a:spcPct val="90000"/>
              </a:lnSpc>
              <a:spcAft>
                <a:spcPts val="450"/>
              </a:spcAft>
            </a:pPr>
            <a:r>
              <a:rPr lang="en-US" sz="1050" b="1">
                <a:gradFill>
                  <a:gsLst>
                    <a:gs pos="2917">
                      <a:schemeClr val="tx1"/>
                    </a:gs>
                    <a:gs pos="30000">
                      <a:schemeClr val="tx1"/>
                    </a:gs>
                  </a:gsLst>
                  <a:lin ang="5400000" scaled="0"/>
                </a:gradFill>
                <a:latin typeface="Segoe UI Semibold" charset="0"/>
                <a:ea typeface="Segoe UI Semibold" charset="0"/>
                <a:cs typeface="Segoe UI Semibold" charset="0"/>
              </a:rPr>
              <a:t>1x</a:t>
            </a:r>
          </a:p>
        </p:txBody>
      </p:sp>
      <p:sp>
        <p:nvSpPr>
          <p:cNvPr id="153" name="TextBox 152">
            <a:extLst>
              <a:ext uri="{FF2B5EF4-FFF2-40B4-BE49-F238E27FC236}">
                <a16:creationId xmlns:a16="http://schemas.microsoft.com/office/drawing/2014/main" id="{C68C3B03-DB7D-4CEB-BEA2-BD498A4023F1}"/>
              </a:ext>
            </a:extLst>
          </p:cNvPr>
          <p:cNvSpPr txBox="1"/>
          <p:nvPr/>
        </p:nvSpPr>
        <p:spPr>
          <a:xfrm>
            <a:off x="344808" y="1634674"/>
            <a:ext cx="398827" cy="367024"/>
          </a:xfrm>
          <a:prstGeom prst="rect">
            <a:avLst/>
          </a:prstGeom>
          <a:noFill/>
        </p:spPr>
        <p:txBody>
          <a:bodyPr wrap="none" lIns="137160" tIns="109728" rIns="137160" bIns="109728" rtlCol="0">
            <a:spAutoFit/>
          </a:bodyPr>
          <a:lstStyle/>
          <a:p>
            <a:pPr>
              <a:lnSpc>
                <a:spcPct val="90000"/>
              </a:lnSpc>
              <a:spcAft>
                <a:spcPts val="450"/>
              </a:spcAft>
            </a:pPr>
            <a:r>
              <a:rPr lang="en-US" sz="1050" b="1" dirty="0">
                <a:gradFill>
                  <a:gsLst>
                    <a:gs pos="2917">
                      <a:schemeClr val="tx1"/>
                    </a:gs>
                    <a:gs pos="30000">
                      <a:schemeClr val="tx1"/>
                    </a:gs>
                  </a:gsLst>
                  <a:lin ang="5400000" scaled="0"/>
                </a:gradFill>
                <a:latin typeface="Segoe UI Semibold" charset="0"/>
                <a:ea typeface="Segoe UI Semibold" charset="0"/>
                <a:cs typeface="Segoe UI Semibold" charset="0"/>
              </a:rPr>
              <a:t>1x</a:t>
            </a:r>
          </a:p>
        </p:txBody>
      </p:sp>
      <p:sp>
        <p:nvSpPr>
          <p:cNvPr id="154" name="TextBox 45">
            <a:extLst>
              <a:ext uri="{FF2B5EF4-FFF2-40B4-BE49-F238E27FC236}">
                <a16:creationId xmlns:a16="http://schemas.microsoft.com/office/drawing/2014/main" id="{C9E3722A-AB7D-4E56-A484-DBB7FBC91417}"/>
              </a:ext>
            </a:extLst>
          </p:cNvPr>
          <p:cNvSpPr txBox="1"/>
          <p:nvPr/>
        </p:nvSpPr>
        <p:spPr>
          <a:xfrm>
            <a:off x="-451462" y="2008690"/>
            <a:ext cx="826829" cy="346249"/>
          </a:xfrm>
          <a:prstGeom prst="rect">
            <a:avLst/>
          </a:prstGeom>
          <a:noFill/>
        </p:spPr>
        <p:txBody>
          <a:bodyPr wrap="none" lIns="137160" tIns="109728" rIns="137160" bIns="109728" rtlCol="0">
            <a:spAutoFit/>
          </a:bodyPr>
          <a:lstStyle/>
          <a:p>
            <a:pPr algn="ctr">
              <a:lnSpc>
                <a:spcPct val="90000"/>
              </a:lnSpc>
              <a:spcAft>
                <a:spcPts val="450"/>
              </a:spcAft>
            </a:pPr>
            <a:r>
              <a:rPr lang="en-US" sz="900" b="1" dirty="0">
                <a:gradFill>
                  <a:gsLst>
                    <a:gs pos="2917">
                      <a:schemeClr val="tx1"/>
                    </a:gs>
                    <a:gs pos="30000">
                      <a:schemeClr val="tx1"/>
                    </a:gs>
                  </a:gsLst>
                  <a:lin ang="5400000" scaled="0"/>
                </a:gradFill>
                <a:latin typeface="Segoe UI Semibold" charset="0"/>
                <a:ea typeface="Segoe UI Semibold" charset="0"/>
                <a:cs typeface="Segoe UI Semibold" charset="0"/>
              </a:rPr>
              <a:t>AZURE AD</a:t>
            </a:r>
          </a:p>
        </p:txBody>
      </p:sp>
      <p:grpSp>
        <p:nvGrpSpPr>
          <p:cNvPr id="155" name="Group 46">
            <a:extLst>
              <a:ext uri="{FF2B5EF4-FFF2-40B4-BE49-F238E27FC236}">
                <a16:creationId xmlns:a16="http://schemas.microsoft.com/office/drawing/2014/main" id="{BF4E86DA-392A-42A2-8B68-B4F75104ACF3}"/>
              </a:ext>
            </a:extLst>
          </p:cNvPr>
          <p:cNvGrpSpPr>
            <a:grpSpLocks noChangeAspect="1"/>
          </p:cNvGrpSpPr>
          <p:nvPr/>
        </p:nvGrpSpPr>
        <p:grpSpPr>
          <a:xfrm>
            <a:off x="-461185" y="1483442"/>
            <a:ext cx="842187" cy="548640"/>
            <a:chOff x="8257589" y="4162847"/>
            <a:chExt cx="1403644" cy="914400"/>
          </a:xfrm>
        </p:grpSpPr>
        <p:sp>
          <p:nvSpPr>
            <p:cNvPr id="156" name="Freeform 47">
              <a:extLst>
                <a:ext uri="{FF2B5EF4-FFF2-40B4-BE49-F238E27FC236}">
                  <a16:creationId xmlns:a16="http://schemas.microsoft.com/office/drawing/2014/main" id="{6C808C6C-A76C-46BA-976D-01B074D60B5A}"/>
                </a:ext>
              </a:extLst>
            </p:cNvPr>
            <p:cNvSpPr/>
            <p:nvPr/>
          </p:nvSpPr>
          <p:spPr bwMode="auto">
            <a:xfrm>
              <a:off x="8257589" y="4162847"/>
              <a:ext cx="1403644" cy="914400"/>
            </a:xfrm>
            <a:custGeom>
              <a:avLst/>
              <a:gdLst>
                <a:gd name="connsiteX0" fmla="*/ 679744 w 1403644"/>
                <a:gd name="connsiteY0" fmla="*/ 0 h 914400"/>
                <a:gd name="connsiteX1" fmla="*/ 995697 w 1403644"/>
                <a:gd name="connsiteY1" fmla="*/ 209428 h 914400"/>
                <a:gd name="connsiteX2" fmla="*/ 1003252 w 1403644"/>
                <a:gd name="connsiteY2" fmla="*/ 233766 h 914400"/>
                <a:gd name="connsiteX3" fmla="*/ 1008524 w 1403644"/>
                <a:gd name="connsiteY3" fmla="*/ 232551 h 914400"/>
                <a:gd name="connsiteX4" fmla="*/ 1060744 w 1403644"/>
                <a:gd name="connsiteY4" fmla="*/ 228600 h 914400"/>
                <a:gd name="connsiteX5" fmla="*/ 1403644 w 1403644"/>
                <a:gd name="connsiteY5" fmla="*/ 571500 h 914400"/>
                <a:gd name="connsiteX6" fmla="*/ 1060744 w 1403644"/>
                <a:gd name="connsiteY6" fmla="*/ 914400 h 914400"/>
                <a:gd name="connsiteX7" fmla="*/ 1022644 w 1403644"/>
                <a:gd name="connsiteY7" fmla="*/ 910559 h 914400"/>
                <a:gd name="connsiteX8" fmla="*/ 1022644 w 1403644"/>
                <a:gd name="connsiteY8" fmla="*/ 914400 h 914400"/>
                <a:gd name="connsiteX9" fmla="*/ 302160 w 1403644"/>
                <a:gd name="connsiteY9" fmla="*/ 914400 h 914400"/>
                <a:gd name="connsiteX10" fmla="*/ 260644 w 1403644"/>
                <a:gd name="connsiteY10" fmla="*/ 914400 h 914400"/>
                <a:gd name="connsiteX11" fmla="*/ 260644 w 1403644"/>
                <a:gd name="connsiteY11" fmla="*/ 910215 h 914400"/>
                <a:gd name="connsiteX12" fmla="*/ 241264 w 1403644"/>
                <a:gd name="connsiteY12" fmla="*/ 908261 h 914400"/>
                <a:gd name="connsiteX13" fmla="*/ 0 w 1403644"/>
                <a:gd name="connsiteY13" fmla="*/ 612240 h 914400"/>
                <a:gd name="connsiteX14" fmla="*/ 302160 w 1403644"/>
                <a:gd name="connsiteY14" fmla="*/ 310080 h 914400"/>
                <a:gd name="connsiteX15" fmla="*/ 339676 w 1403644"/>
                <a:gd name="connsiteY15" fmla="*/ 314806 h 914400"/>
                <a:gd name="connsiteX16" fmla="*/ 343811 w 1403644"/>
                <a:gd name="connsiteY16" fmla="*/ 273794 h 914400"/>
                <a:gd name="connsiteX17" fmla="*/ 679744 w 1403644"/>
                <a:gd name="connsiteY17"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03644" h="914400">
                  <a:moveTo>
                    <a:pt x="679744" y="0"/>
                  </a:moveTo>
                  <a:cubicBezTo>
                    <a:pt x="821778" y="0"/>
                    <a:pt x="943642" y="86356"/>
                    <a:pt x="995697" y="209428"/>
                  </a:cubicBezTo>
                  <a:lnTo>
                    <a:pt x="1003252" y="233766"/>
                  </a:lnTo>
                  <a:lnTo>
                    <a:pt x="1008524" y="232551"/>
                  </a:lnTo>
                  <a:cubicBezTo>
                    <a:pt x="1025551" y="229949"/>
                    <a:pt x="1042990" y="228600"/>
                    <a:pt x="1060744" y="228600"/>
                  </a:cubicBezTo>
                  <a:cubicBezTo>
                    <a:pt x="1250122" y="228600"/>
                    <a:pt x="1403644" y="382122"/>
                    <a:pt x="1403644" y="571500"/>
                  </a:cubicBezTo>
                  <a:cubicBezTo>
                    <a:pt x="1403644" y="760878"/>
                    <a:pt x="1250122" y="914400"/>
                    <a:pt x="1060744" y="914400"/>
                  </a:cubicBezTo>
                  <a:lnTo>
                    <a:pt x="1022644" y="910559"/>
                  </a:lnTo>
                  <a:lnTo>
                    <a:pt x="1022644" y="914400"/>
                  </a:lnTo>
                  <a:lnTo>
                    <a:pt x="302160" y="914400"/>
                  </a:lnTo>
                  <a:lnTo>
                    <a:pt x="260644" y="914400"/>
                  </a:lnTo>
                  <a:lnTo>
                    <a:pt x="260644" y="910215"/>
                  </a:lnTo>
                  <a:lnTo>
                    <a:pt x="241264" y="908261"/>
                  </a:lnTo>
                  <a:cubicBezTo>
                    <a:pt x="103575" y="880086"/>
                    <a:pt x="0" y="758258"/>
                    <a:pt x="0" y="612240"/>
                  </a:cubicBezTo>
                  <a:cubicBezTo>
                    <a:pt x="0" y="445362"/>
                    <a:pt x="135282" y="310080"/>
                    <a:pt x="302160" y="310080"/>
                  </a:cubicBezTo>
                  <a:lnTo>
                    <a:pt x="339676" y="314806"/>
                  </a:lnTo>
                  <a:lnTo>
                    <a:pt x="343811" y="273794"/>
                  </a:lnTo>
                  <a:cubicBezTo>
                    <a:pt x="375785" y="117540"/>
                    <a:pt x="514038" y="0"/>
                    <a:pt x="679744" y="0"/>
                  </a:cubicBezTo>
                  <a:close/>
                </a:path>
              </a:pathLst>
            </a:cu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pic>
          <p:nvPicPr>
            <p:cNvPr id="157" name="Picture 48">
              <a:extLst>
                <a:ext uri="{FF2B5EF4-FFF2-40B4-BE49-F238E27FC236}">
                  <a16:creationId xmlns:a16="http://schemas.microsoft.com/office/drawing/2014/main" id="{F3A91580-5C6A-44A7-A0F6-A4F866673E4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647467" y="4338734"/>
              <a:ext cx="621720" cy="621720"/>
            </a:xfrm>
            <a:prstGeom prst="rect">
              <a:avLst/>
            </a:prstGeom>
          </p:spPr>
        </p:pic>
      </p:grpSp>
      <p:sp>
        <p:nvSpPr>
          <p:cNvPr id="158" name="TextBox 55">
            <a:extLst>
              <a:ext uri="{FF2B5EF4-FFF2-40B4-BE49-F238E27FC236}">
                <a16:creationId xmlns:a16="http://schemas.microsoft.com/office/drawing/2014/main" id="{F7B5FF11-E2E1-4BC2-B243-08D5E7B033C4}"/>
              </a:ext>
            </a:extLst>
          </p:cNvPr>
          <p:cNvSpPr txBox="1"/>
          <p:nvPr/>
        </p:nvSpPr>
        <p:spPr>
          <a:xfrm>
            <a:off x="-483249" y="969981"/>
            <a:ext cx="932628" cy="346249"/>
          </a:xfrm>
          <a:prstGeom prst="rect">
            <a:avLst/>
          </a:prstGeom>
          <a:noFill/>
        </p:spPr>
        <p:txBody>
          <a:bodyPr wrap="none" lIns="137160" tIns="109728" rIns="137160" bIns="109728" rtlCol="0">
            <a:spAutoFit/>
          </a:bodyPr>
          <a:lstStyle/>
          <a:p>
            <a:pPr algn="ctr">
              <a:lnSpc>
                <a:spcPct val="90000"/>
              </a:lnSpc>
              <a:spcAft>
                <a:spcPts val="450"/>
              </a:spcAft>
            </a:pPr>
            <a:r>
              <a:rPr lang="en-US" sz="900" b="1" dirty="0">
                <a:gradFill>
                  <a:gsLst>
                    <a:gs pos="2917">
                      <a:schemeClr val="tx1"/>
                    </a:gs>
                    <a:gs pos="30000">
                      <a:schemeClr val="tx1"/>
                    </a:gs>
                  </a:gsLst>
                  <a:lin ang="5400000" scaled="0"/>
                </a:gradFill>
                <a:latin typeface="Segoe UI Semibold" charset="0"/>
                <a:ea typeface="Segoe UI Semibold" charset="0"/>
                <a:cs typeface="Segoe UI Semibold" charset="0"/>
              </a:rPr>
              <a:t>MOBILE APP</a:t>
            </a:r>
          </a:p>
        </p:txBody>
      </p:sp>
      <p:grpSp>
        <p:nvGrpSpPr>
          <p:cNvPr id="159" name="Group 56">
            <a:extLst>
              <a:ext uri="{FF2B5EF4-FFF2-40B4-BE49-F238E27FC236}">
                <a16:creationId xmlns:a16="http://schemas.microsoft.com/office/drawing/2014/main" id="{E1C16D82-422C-413B-8147-DA6D0CC487EA}"/>
              </a:ext>
            </a:extLst>
          </p:cNvPr>
          <p:cNvGrpSpPr/>
          <p:nvPr/>
        </p:nvGrpSpPr>
        <p:grpSpPr>
          <a:xfrm>
            <a:off x="-191457" y="444083"/>
            <a:ext cx="349043" cy="548640"/>
            <a:chOff x="2648454" y="7269564"/>
            <a:chExt cx="465391" cy="731520"/>
          </a:xfrm>
        </p:grpSpPr>
        <p:sp>
          <p:nvSpPr>
            <p:cNvPr id="160" name="Rounded Rectangle 57">
              <a:extLst>
                <a:ext uri="{FF2B5EF4-FFF2-40B4-BE49-F238E27FC236}">
                  <a16:creationId xmlns:a16="http://schemas.microsoft.com/office/drawing/2014/main" id="{872180CC-BE25-4E76-A60E-AA85C87A33DF}"/>
                </a:ext>
              </a:extLst>
            </p:cNvPr>
            <p:cNvSpPr/>
            <p:nvPr/>
          </p:nvSpPr>
          <p:spPr bwMode="auto">
            <a:xfrm>
              <a:off x="2648454" y="7269564"/>
              <a:ext cx="465391" cy="731520"/>
            </a:xfrm>
            <a:prstGeom prst="roundRect">
              <a:avLst>
                <a:gd name="adj" fmla="val 5856"/>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161" name="Rounded Rectangle 59">
              <a:extLst>
                <a:ext uri="{FF2B5EF4-FFF2-40B4-BE49-F238E27FC236}">
                  <a16:creationId xmlns:a16="http://schemas.microsoft.com/office/drawing/2014/main" id="{E8F7D95E-F222-4158-8210-A877C60CE836}"/>
                </a:ext>
              </a:extLst>
            </p:cNvPr>
            <p:cNvSpPr/>
            <p:nvPr/>
          </p:nvSpPr>
          <p:spPr bwMode="auto">
            <a:xfrm>
              <a:off x="2700165" y="7321288"/>
              <a:ext cx="361970" cy="517236"/>
            </a:xfrm>
            <a:prstGeom prst="roundRect">
              <a:avLst>
                <a:gd name="adj" fmla="val 5856"/>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162" name="Oval 60">
              <a:extLst>
                <a:ext uri="{FF2B5EF4-FFF2-40B4-BE49-F238E27FC236}">
                  <a16:creationId xmlns:a16="http://schemas.microsoft.com/office/drawing/2014/main" id="{DCFF2889-D647-44CF-8676-5F2587D14AFD}"/>
                </a:ext>
              </a:extLst>
            </p:cNvPr>
            <p:cNvSpPr>
              <a:spLocks noChangeAspect="1"/>
            </p:cNvSpPr>
            <p:nvPr/>
          </p:nvSpPr>
          <p:spPr bwMode="auto">
            <a:xfrm>
              <a:off x="2835841" y="7879472"/>
              <a:ext cx="79782" cy="7980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b="1" err="1">
                <a:gradFill>
                  <a:gsLst>
                    <a:gs pos="0">
                      <a:srgbClr val="FFFFFF"/>
                    </a:gs>
                    <a:gs pos="100000">
                      <a:srgbClr val="FFFFFF"/>
                    </a:gs>
                  </a:gsLst>
                  <a:lin ang="5400000" scaled="0"/>
                </a:gradFill>
                <a:latin typeface="Segoe UI Semibold" charset="0"/>
                <a:ea typeface="Segoe UI Semibold" charset="0"/>
                <a:cs typeface="Segoe UI Semibold" charset="0"/>
              </a:endParaRPr>
            </a:p>
          </p:txBody>
        </p:sp>
        <p:grpSp>
          <p:nvGrpSpPr>
            <p:cNvPr id="163" name="Group 61">
              <a:extLst>
                <a:ext uri="{FF2B5EF4-FFF2-40B4-BE49-F238E27FC236}">
                  <a16:creationId xmlns:a16="http://schemas.microsoft.com/office/drawing/2014/main" id="{9C4B2E3A-47E6-413F-AFFE-46615DC756B2}"/>
                </a:ext>
              </a:extLst>
            </p:cNvPr>
            <p:cNvGrpSpPr/>
            <p:nvPr/>
          </p:nvGrpSpPr>
          <p:grpSpPr>
            <a:xfrm>
              <a:off x="2761313" y="7463048"/>
              <a:ext cx="239008" cy="219147"/>
              <a:chOff x="6068499" y="2966328"/>
              <a:chExt cx="652226" cy="597874"/>
            </a:xfrm>
            <a:solidFill>
              <a:schemeClr val="tx1"/>
            </a:solidFill>
          </p:grpSpPr>
          <p:sp>
            <p:nvSpPr>
              <p:cNvPr id="164" name="Parallelogram 7">
                <a:extLst>
                  <a:ext uri="{FF2B5EF4-FFF2-40B4-BE49-F238E27FC236}">
                    <a16:creationId xmlns:a16="http://schemas.microsoft.com/office/drawing/2014/main" id="{48CB6453-90B6-400F-92A2-B160E28ED8BA}"/>
                  </a:ext>
                </a:extLst>
              </p:cNvPr>
              <p:cNvSpPr/>
              <p:nvPr/>
            </p:nvSpPr>
            <p:spPr bwMode="auto">
              <a:xfrm rot="20648248">
                <a:off x="6379764" y="3208455"/>
                <a:ext cx="340961" cy="349868"/>
              </a:xfrm>
              <a:custGeom>
                <a:avLst/>
                <a:gdLst>
                  <a:gd name="connsiteX0" fmla="*/ 0 w 490455"/>
                  <a:gd name="connsiteY0" fmla="*/ 533400 h 533400"/>
                  <a:gd name="connsiteX1" fmla="*/ 122614 w 490455"/>
                  <a:gd name="connsiteY1" fmla="*/ 0 h 533400"/>
                  <a:gd name="connsiteX2" fmla="*/ 490455 w 490455"/>
                  <a:gd name="connsiteY2" fmla="*/ 0 h 533400"/>
                  <a:gd name="connsiteX3" fmla="*/ 367841 w 490455"/>
                  <a:gd name="connsiteY3" fmla="*/ 533400 h 533400"/>
                  <a:gd name="connsiteX4" fmla="*/ 0 w 490455"/>
                  <a:gd name="connsiteY4" fmla="*/ 533400 h 533400"/>
                  <a:gd name="connsiteX0" fmla="*/ 0 w 446312"/>
                  <a:gd name="connsiteY0" fmla="*/ 598755 h 598755"/>
                  <a:gd name="connsiteX1" fmla="*/ 122614 w 446312"/>
                  <a:gd name="connsiteY1" fmla="*/ 65355 h 598755"/>
                  <a:gd name="connsiteX2" fmla="*/ 446312 w 446312"/>
                  <a:gd name="connsiteY2" fmla="*/ 0 h 598755"/>
                  <a:gd name="connsiteX3" fmla="*/ 367841 w 446312"/>
                  <a:gd name="connsiteY3" fmla="*/ 598755 h 598755"/>
                  <a:gd name="connsiteX4" fmla="*/ 0 w 446312"/>
                  <a:gd name="connsiteY4" fmla="*/ 598755 h 598755"/>
                  <a:gd name="connsiteX0" fmla="*/ 0 w 446312"/>
                  <a:gd name="connsiteY0" fmla="*/ 598755 h 602811"/>
                  <a:gd name="connsiteX1" fmla="*/ 122614 w 446312"/>
                  <a:gd name="connsiteY1" fmla="*/ 65355 h 602811"/>
                  <a:gd name="connsiteX2" fmla="*/ 446312 w 446312"/>
                  <a:gd name="connsiteY2" fmla="*/ 0 h 602811"/>
                  <a:gd name="connsiteX3" fmla="*/ 277570 w 446312"/>
                  <a:gd name="connsiteY3" fmla="*/ 602811 h 602811"/>
                  <a:gd name="connsiteX4" fmla="*/ 0 w 446312"/>
                  <a:gd name="connsiteY4" fmla="*/ 598755 h 602811"/>
                  <a:gd name="connsiteX0" fmla="*/ 0 w 474666"/>
                  <a:gd name="connsiteY0" fmla="*/ 593999 h 602811"/>
                  <a:gd name="connsiteX1" fmla="*/ 150968 w 474666"/>
                  <a:gd name="connsiteY1" fmla="*/ 65355 h 602811"/>
                  <a:gd name="connsiteX2" fmla="*/ 474666 w 474666"/>
                  <a:gd name="connsiteY2" fmla="*/ 0 h 602811"/>
                  <a:gd name="connsiteX3" fmla="*/ 305924 w 474666"/>
                  <a:gd name="connsiteY3" fmla="*/ 602811 h 602811"/>
                  <a:gd name="connsiteX4" fmla="*/ 0 w 474666"/>
                  <a:gd name="connsiteY4" fmla="*/ 593999 h 602811"/>
                  <a:gd name="connsiteX0" fmla="*/ 0 w 488551"/>
                  <a:gd name="connsiteY0" fmla="*/ 642865 h 642865"/>
                  <a:gd name="connsiteX1" fmla="*/ 164853 w 488551"/>
                  <a:gd name="connsiteY1" fmla="*/ 65355 h 642865"/>
                  <a:gd name="connsiteX2" fmla="*/ 488551 w 488551"/>
                  <a:gd name="connsiteY2" fmla="*/ 0 h 642865"/>
                  <a:gd name="connsiteX3" fmla="*/ 319809 w 488551"/>
                  <a:gd name="connsiteY3" fmla="*/ 602811 h 642865"/>
                  <a:gd name="connsiteX4" fmla="*/ 0 w 488551"/>
                  <a:gd name="connsiteY4" fmla="*/ 642865 h 642865"/>
                  <a:gd name="connsiteX0" fmla="*/ 0 w 439268"/>
                  <a:gd name="connsiteY0" fmla="*/ 644068 h 644069"/>
                  <a:gd name="connsiteX1" fmla="*/ 115570 w 439268"/>
                  <a:gd name="connsiteY1" fmla="*/ 65355 h 644069"/>
                  <a:gd name="connsiteX2" fmla="*/ 439268 w 439268"/>
                  <a:gd name="connsiteY2" fmla="*/ 0 h 644069"/>
                  <a:gd name="connsiteX3" fmla="*/ 270526 w 439268"/>
                  <a:gd name="connsiteY3" fmla="*/ 602811 h 644069"/>
                  <a:gd name="connsiteX4" fmla="*/ 0 w 439268"/>
                  <a:gd name="connsiteY4" fmla="*/ 644068 h 644069"/>
                  <a:gd name="connsiteX0" fmla="*/ 0 w 439268"/>
                  <a:gd name="connsiteY0" fmla="*/ 644068 h 644067"/>
                  <a:gd name="connsiteX1" fmla="*/ 115570 w 439268"/>
                  <a:gd name="connsiteY1" fmla="*/ 65355 h 644067"/>
                  <a:gd name="connsiteX2" fmla="*/ 439268 w 439268"/>
                  <a:gd name="connsiteY2" fmla="*/ 0 h 644067"/>
                  <a:gd name="connsiteX3" fmla="*/ 325916 w 439268"/>
                  <a:gd name="connsiteY3" fmla="*/ 606623 h 644067"/>
                  <a:gd name="connsiteX4" fmla="*/ 0 w 439268"/>
                  <a:gd name="connsiteY4" fmla="*/ 644068 h 644067"/>
                  <a:gd name="connsiteX0" fmla="*/ 0 w 455756"/>
                  <a:gd name="connsiteY0" fmla="*/ 731256 h 731256"/>
                  <a:gd name="connsiteX1" fmla="*/ 132058 w 455756"/>
                  <a:gd name="connsiteY1" fmla="*/ 65355 h 731256"/>
                  <a:gd name="connsiteX2" fmla="*/ 455756 w 455756"/>
                  <a:gd name="connsiteY2" fmla="*/ 0 h 731256"/>
                  <a:gd name="connsiteX3" fmla="*/ 342404 w 455756"/>
                  <a:gd name="connsiteY3" fmla="*/ 606623 h 731256"/>
                  <a:gd name="connsiteX4" fmla="*/ 0 w 455756"/>
                  <a:gd name="connsiteY4" fmla="*/ 731256 h 731256"/>
                  <a:gd name="connsiteX0" fmla="*/ 0 w 455756"/>
                  <a:gd name="connsiteY0" fmla="*/ 731256 h 731256"/>
                  <a:gd name="connsiteX1" fmla="*/ 121227 w 455756"/>
                  <a:gd name="connsiteY1" fmla="*/ 140078 h 731256"/>
                  <a:gd name="connsiteX2" fmla="*/ 455756 w 455756"/>
                  <a:gd name="connsiteY2" fmla="*/ 0 h 731256"/>
                  <a:gd name="connsiteX3" fmla="*/ 342404 w 455756"/>
                  <a:gd name="connsiteY3" fmla="*/ 606623 h 731256"/>
                  <a:gd name="connsiteX4" fmla="*/ 0 w 455756"/>
                  <a:gd name="connsiteY4" fmla="*/ 731256 h 731256"/>
                  <a:gd name="connsiteX0" fmla="*/ 0 w 455756"/>
                  <a:gd name="connsiteY0" fmla="*/ 731256 h 731256"/>
                  <a:gd name="connsiteX1" fmla="*/ 125533 w 455756"/>
                  <a:gd name="connsiteY1" fmla="*/ 82405 h 731256"/>
                  <a:gd name="connsiteX2" fmla="*/ 455756 w 455756"/>
                  <a:gd name="connsiteY2" fmla="*/ 0 h 731256"/>
                  <a:gd name="connsiteX3" fmla="*/ 342404 w 455756"/>
                  <a:gd name="connsiteY3" fmla="*/ 606623 h 731256"/>
                  <a:gd name="connsiteX4" fmla="*/ 0 w 455756"/>
                  <a:gd name="connsiteY4" fmla="*/ 731256 h 731256"/>
                  <a:gd name="connsiteX0" fmla="*/ 0 w 455756"/>
                  <a:gd name="connsiteY0" fmla="*/ 731256 h 731256"/>
                  <a:gd name="connsiteX1" fmla="*/ 91104 w 455756"/>
                  <a:gd name="connsiteY1" fmla="*/ 107380 h 731256"/>
                  <a:gd name="connsiteX2" fmla="*/ 455756 w 455756"/>
                  <a:gd name="connsiteY2" fmla="*/ 0 h 731256"/>
                  <a:gd name="connsiteX3" fmla="*/ 342404 w 455756"/>
                  <a:gd name="connsiteY3" fmla="*/ 606623 h 731256"/>
                  <a:gd name="connsiteX4" fmla="*/ 0 w 455756"/>
                  <a:gd name="connsiteY4" fmla="*/ 731256 h 731256"/>
                  <a:gd name="connsiteX0" fmla="*/ 0 w 485395"/>
                  <a:gd name="connsiteY0" fmla="*/ 748357 h 748358"/>
                  <a:gd name="connsiteX1" fmla="*/ 120743 w 485395"/>
                  <a:gd name="connsiteY1" fmla="*/ 107380 h 748358"/>
                  <a:gd name="connsiteX2" fmla="*/ 485395 w 485395"/>
                  <a:gd name="connsiteY2" fmla="*/ 0 h 748358"/>
                  <a:gd name="connsiteX3" fmla="*/ 372043 w 485395"/>
                  <a:gd name="connsiteY3" fmla="*/ 606623 h 748358"/>
                  <a:gd name="connsiteX4" fmla="*/ 0 w 485395"/>
                  <a:gd name="connsiteY4" fmla="*/ 748357 h 7483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395" h="748358">
                    <a:moveTo>
                      <a:pt x="0" y="748357"/>
                    </a:moveTo>
                    <a:lnTo>
                      <a:pt x="120743" y="107380"/>
                    </a:lnTo>
                    <a:lnTo>
                      <a:pt x="485395" y="0"/>
                    </a:lnTo>
                    <a:lnTo>
                      <a:pt x="372043" y="606623"/>
                    </a:lnTo>
                    <a:lnTo>
                      <a:pt x="0" y="748357"/>
                    </a:lnTo>
                    <a:close/>
                  </a:path>
                </a:pathLst>
              </a:custGeom>
              <a:grp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solidFill>
                    <a:sysClr val="windowText" lastClr="000000"/>
                  </a:solidFill>
                  <a:ea typeface="Segoe UI" pitchFamily="34" charset="0"/>
                  <a:cs typeface="Segoe UI" pitchFamily="34" charset="0"/>
                </a:endParaRPr>
              </a:p>
            </p:txBody>
          </p:sp>
          <p:sp>
            <p:nvSpPr>
              <p:cNvPr id="165" name="Diamond 63">
                <a:extLst>
                  <a:ext uri="{FF2B5EF4-FFF2-40B4-BE49-F238E27FC236}">
                    <a16:creationId xmlns:a16="http://schemas.microsoft.com/office/drawing/2014/main" id="{7000C3BF-0081-47FA-89F7-C548BA35165E}"/>
                  </a:ext>
                </a:extLst>
              </p:cNvPr>
              <p:cNvSpPr/>
              <p:nvPr/>
            </p:nvSpPr>
            <p:spPr bwMode="auto">
              <a:xfrm>
                <a:off x="6152655" y="2966328"/>
                <a:ext cx="481734" cy="267630"/>
              </a:xfrm>
              <a:prstGeom prst="diamond">
                <a:avLst/>
              </a:prstGeom>
              <a:grp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solidFill>
                    <a:sysClr val="windowText" lastClr="000000"/>
                  </a:solidFill>
                  <a:ea typeface="Segoe UI" pitchFamily="34" charset="0"/>
                  <a:cs typeface="Segoe UI" pitchFamily="34" charset="0"/>
                </a:endParaRPr>
              </a:p>
            </p:txBody>
          </p:sp>
          <p:sp>
            <p:nvSpPr>
              <p:cNvPr id="166" name="Parallelogram 7">
                <a:extLst>
                  <a:ext uri="{FF2B5EF4-FFF2-40B4-BE49-F238E27FC236}">
                    <a16:creationId xmlns:a16="http://schemas.microsoft.com/office/drawing/2014/main" id="{998766B2-D0C3-4FA2-B383-64D84AD00CD9}"/>
                  </a:ext>
                </a:extLst>
              </p:cNvPr>
              <p:cNvSpPr/>
              <p:nvPr/>
            </p:nvSpPr>
            <p:spPr bwMode="auto">
              <a:xfrm rot="951752" flipH="1">
                <a:off x="6068499" y="3214334"/>
                <a:ext cx="340961" cy="349868"/>
              </a:xfrm>
              <a:custGeom>
                <a:avLst/>
                <a:gdLst>
                  <a:gd name="connsiteX0" fmla="*/ 0 w 490455"/>
                  <a:gd name="connsiteY0" fmla="*/ 533400 h 533400"/>
                  <a:gd name="connsiteX1" fmla="*/ 122614 w 490455"/>
                  <a:gd name="connsiteY1" fmla="*/ 0 h 533400"/>
                  <a:gd name="connsiteX2" fmla="*/ 490455 w 490455"/>
                  <a:gd name="connsiteY2" fmla="*/ 0 h 533400"/>
                  <a:gd name="connsiteX3" fmla="*/ 367841 w 490455"/>
                  <a:gd name="connsiteY3" fmla="*/ 533400 h 533400"/>
                  <a:gd name="connsiteX4" fmla="*/ 0 w 490455"/>
                  <a:gd name="connsiteY4" fmla="*/ 533400 h 533400"/>
                  <a:gd name="connsiteX0" fmla="*/ 0 w 446312"/>
                  <a:gd name="connsiteY0" fmla="*/ 598755 h 598755"/>
                  <a:gd name="connsiteX1" fmla="*/ 122614 w 446312"/>
                  <a:gd name="connsiteY1" fmla="*/ 65355 h 598755"/>
                  <a:gd name="connsiteX2" fmla="*/ 446312 w 446312"/>
                  <a:gd name="connsiteY2" fmla="*/ 0 h 598755"/>
                  <a:gd name="connsiteX3" fmla="*/ 367841 w 446312"/>
                  <a:gd name="connsiteY3" fmla="*/ 598755 h 598755"/>
                  <a:gd name="connsiteX4" fmla="*/ 0 w 446312"/>
                  <a:gd name="connsiteY4" fmla="*/ 598755 h 598755"/>
                  <a:gd name="connsiteX0" fmla="*/ 0 w 446312"/>
                  <a:gd name="connsiteY0" fmla="*/ 598755 h 602811"/>
                  <a:gd name="connsiteX1" fmla="*/ 122614 w 446312"/>
                  <a:gd name="connsiteY1" fmla="*/ 65355 h 602811"/>
                  <a:gd name="connsiteX2" fmla="*/ 446312 w 446312"/>
                  <a:gd name="connsiteY2" fmla="*/ 0 h 602811"/>
                  <a:gd name="connsiteX3" fmla="*/ 277570 w 446312"/>
                  <a:gd name="connsiteY3" fmla="*/ 602811 h 602811"/>
                  <a:gd name="connsiteX4" fmla="*/ 0 w 446312"/>
                  <a:gd name="connsiteY4" fmla="*/ 598755 h 602811"/>
                  <a:gd name="connsiteX0" fmla="*/ 0 w 474666"/>
                  <a:gd name="connsiteY0" fmla="*/ 593999 h 602811"/>
                  <a:gd name="connsiteX1" fmla="*/ 150968 w 474666"/>
                  <a:gd name="connsiteY1" fmla="*/ 65355 h 602811"/>
                  <a:gd name="connsiteX2" fmla="*/ 474666 w 474666"/>
                  <a:gd name="connsiteY2" fmla="*/ 0 h 602811"/>
                  <a:gd name="connsiteX3" fmla="*/ 305924 w 474666"/>
                  <a:gd name="connsiteY3" fmla="*/ 602811 h 602811"/>
                  <a:gd name="connsiteX4" fmla="*/ 0 w 474666"/>
                  <a:gd name="connsiteY4" fmla="*/ 593999 h 602811"/>
                  <a:gd name="connsiteX0" fmla="*/ 0 w 488551"/>
                  <a:gd name="connsiteY0" fmla="*/ 642865 h 642865"/>
                  <a:gd name="connsiteX1" fmla="*/ 164853 w 488551"/>
                  <a:gd name="connsiteY1" fmla="*/ 65355 h 642865"/>
                  <a:gd name="connsiteX2" fmla="*/ 488551 w 488551"/>
                  <a:gd name="connsiteY2" fmla="*/ 0 h 642865"/>
                  <a:gd name="connsiteX3" fmla="*/ 319809 w 488551"/>
                  <a:gd name="connsiteY3" fmla="*/ 602811 h 642865"/>
                  <a:gd name="connsiteX4" fmla="*/ 0 w 488551"/>
                  <a:gd name="connsiteY4" fmla="*/ 642865 h 642865"/>
                  <a:gd name="connsiteX0" fmla="*/ 0 w 439268"/>
                  <a:gd name="connsiteY0" fmla="*/ 644068 h 644069"/>
                  <a:gd name="connsiteX1" fmla="*/ 115570 w 439268"/>
                  <a:gd name="connsiteY1" fmla="*/ 65355 h 644069"/>
                  <a:gd name="connsiteX2" fmla="*/ 439268 w 439268"/>
                  <a:gd name="connsiteY2" fmla="*/ 0 h 644069"/>
                  <a:gd name="connsiteX3" fmla="*/ 270526 w 439268"/>
                  <a:gd name="connsiteY3" fmla="*/ 602811 h 644069"/>
                  <a:gd name="connsiteX4" fmla="*/ 0 w 439268"/>
                  <a:gd name="connsiteY4" fmla="*/ 644068 h 644069"/>
                  <a:gd name="connsiteX0" fmla="*/ 0 w 439268"/>
                  <a:gd name="connsiteY0" fmla="*/ 644068 h 644067"/>
                  <a:gd name="connsiteX1" fmla="*/ 115570 w 439268"/>
                  <a:gd name="connsiteY1" fmla="*/ 65355 h 644067"/>
                  <a:gd name="connsiteX2" fmla="*/ 439268 w 439268"/>
                  <a:gd name="connsiteY2" fmla="*/ 0 h 644067"/>
                  <a:gd name="connsiteX3" fmla="*/ 325916 w 439268"/>
                  <a:gd name="connsiteY3" fmla="*/ 606623 h 644067"/>
                  <a:gd name="connsiteX4" fmla="*/ 0 w 439268"/>
                  <a:gd name="connsiteY4" fmla="*/ 644068 h 644067"/>
                  <a:gd name="connsiteX0" fmla="*/ 0 w 455756"/>
                  <a:gd name="connsiteY0" fmla="*/ 731256 h 731256"/>
                  <a:gd name="connsiteX1" fmla="*/ 132058 w 455756"/>
                  <a:gd name="connsiteY1" fmla="*/ 65355 h 731256"/>
                  <a:gd name="connsiteX2" fmla="*/ 455756 w 455756"/>
                  <a:gd name="connsiteY2" fmla="*/ 0 h 731256"/>
                  <a:gd name="connsiteX3" fmla="*/ 342404 w 455756"/>
                  <a:gd name="connsiteY3" fmla="*/ 606623 h 731256"/>
                  <a:gd name="connsiteX4" fmla="*/ 0 w 455756"/>
                  <a:gd name="connsiteY4" fmla="*/ 731256 h 731256"/>
                  <a:gd name="connsiteX0" fmla="*/ 0 w 455756"/>
                  <a:gd name="connsiteY0" fmla="*/ 731256 h 731256"/>
                  <a:gd name="connsiteX1" fmla="*/ 121227 w 455756"/>
                  <a:gd name="connsiteY1" fmla="*/ 140078 h 731256"/>
                  <a:gd name="connsiteX2" fmla="*/ 455756 w 455756"/>
                  <a:gd name="connsiteY2" fmla="*/ 0 h 731256"/>
                  <a:gd name="connsiteX3" fmla="*/ 342404 w 455756"/>
                  <a:gd name="connsiteY3" fmla="*/ 606623 h 731256"/>
                  <a:gd name="connsiteX4" fmla="*/ 0 w 455756"/>
                  <a:gd name="connsiteY4" fmla="*/ 731256 h 731256"/>
                  <a:gd name="connsiteX0" fmla="*/ 0 w 455756"/>
                  <a:gd name="connsiteY0" fmla="*/ 731256 h 731256"/>
                  <a:gd name="connsiteX1" fmla="*/ 125533 w 455756"/>
                  <a:gd name="connsiteY1" fmla="*/ 82405 h 731256"/>
                  <a:gd name="connsiteX2" fmla="*/ 455756 w 455756"/>
                  <a:gd name="connsiteY2" fmla="*/ 0 h 731256"/>
                  <a:gd name="connsiteX3" fmla="*/ 342404 w 455756"/>
                  <a:gd name="connsiteY3" fmla="*/ 606623 h 731256"/>
                  <a:gd name="connsiteX4" fmla="*/ 0 w 455756"/>
                  <a:gd name="connsiteY4" fmla="*/ 731256 h 731256"/>
                  <a:gd name="connsiteX0" fmla="*/ 0 w 455756"/>
                  <a:gd name="connsiteY0" fmla="*/ 731256 h 731256"/>
                  <a:gd name="connsiteX1" fmla="*/ 91104 w 455756"/>
                  <a:gd name="connsiteY1" fmla="*/ 107380 h 731256"/>
                  <a:gd name="connsiteX2" fmla="*/ 455756 w 455756"/>
                  <a:gd name="connsiteY2" fmla="*/ 0 h 731256"/>
                  <a:gd name="connsiteX3" fmla="*/ 342404 w 455756"/>
                  <a:gd name="connsiteY3" fmla="*/ 606623 h 731256"/>
                  <a:gd name="connsiteX4" fmla="*/ 0 w 455756"/>
                  <a:gd name="connsiteY4" fmla="*/ 731256 h 731256"/>
                  <a:gd name="connsiteX0" fmla="*/ 0 w 485395"/>
                  <a:gd name="connsiteY0" fmla="*/ 748357 h 748358"/>
                  <a:gd name="connsiteX1" fmla="*/ 120743 w 485395"/>
                  <a:gd name="connsiteY1" fmla="*/ 107380 h 748358"/>
                  <a:gd name="connsiteX2" fmla="*/ 485395 w 485395"/>
                  <a:gd name="connsiteY2" fmla="*/ 0 h 748358"/>
                  <a:gd name="connsiteX3" fmla="*/ 372043 w 485395"/>
                  <a:gd name="connsiteY3" fmla="*/ 606623 h 748358"/>
                  <a:gd name="connsiteX4" fmla="*/ 0 w 485395"/>
                  <a:gd name="connsiteY4" fmla="*/ 748357 h 7483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395" h="748358">
                    <a:moveTo>
                      <a:pt x="0" y="748357"/>
                    </a:moveTo>
                    <a:lnTo>
                      <a:pt x="120743" y="107380"/>
                    </a:lnTo>
                    <a:lnTo>
                      <a:pt x="485395" y="0"/>
                    </a:lnTo>
                    <a:lnTo>
                      <a:pt x="372043" y="606623"/>
                    </a:lnTo>
                    <a:lnTo>
                      <a:pt x="0" y="748357"/>
                    </a:lnTo>
                    <a:close/>
                  </a:path>
                </a:pathLst>
              </a:custGeom>
              <a:grp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solidFill>
                    <a:sysClr val="windowText" lastClr="000000"/>
                  </a:solidFill>
                  <a:ea typeface="Segoe UI" pitchFamily="34" charset="0"/>
                  <a:cs typeface="Segoe UI" pitchFamily="34" charset="0"/>
                </a:endParaRPr>
              </a:p>
            </p:txBody>
          </p:sp>
        </p:grpSp>
      </p:grpSp>
      <p:sp>
        <p:nvSpPr>
          <p:cNvPr id="167" name="TextBox 117">
            <a:extLst>
              <a:ext uri="{FF2B5EF4-FFF2-40B4-BE49-F238E27FC236}">
                <a16:creationId xmlns:a16="http://schemas.microsoft.com/office/drawing/2014/main" id="{D325A776-7267-4D44-9566-D1A716037F0F}"/>
              </a:ext>
            </a:extLst>
          </p:cNvPr>
          <p:cNvSpPr txBox="1"/>
          <p:nvPr/>
        </p:nvSpPr>
        <p:spPr>
          <a:xfrm>
            <a:off x="891756" y="948100"/>
            <a:ext cx="1333378" cy="346249"/>
          </a:xfrm>
          <a:prstGeom prst="rect">
            <a:avLst/>
          </a:prstGeom>
          <a:noFill/>
        </p:spPr>
        <p:txBody>
          <a:bodyPr wrap="none" lIns="137160" tIns="109728" rIns="137160" bIns="109728" rtlCol="0">
            <a:spAutoFit/>
          </a:bodyPr>
          <a:lstStyle/>
          <a:p>
            <a:pPr algn="ctr">
              <a:lnSpc>
                <a:spcPct val="90000"/>
              </a:lnSpc>
              <a:spcAft>
                <a:spcPts val="450"/>
              </a:spcAft>
            </a:pPr>
            <a:r>
              <a:rPr lang="en-US" sz="900" b="1" dirty="0">
                <a:gradFill>
                  <a:gsLst>
                    <a:gs pos="2917">
                      <a:schemeClr val="tx1"/>
                    </a:gs>
                    <a:gs pos="30000">
                      <a:schemeClr val="tx1"/>
                    </a:gs>
                  </a:gsLst>
                  <a:lin ang="5400000" scaled="0"/>
                </a:gradFill>
                <a:latin typeface="Segoe UI Semibold" charset="0"/>
                <a:ea typeface="Segoe UI Semibold" charset="0"/>
                <a:cs typeface="Segoe UI Semibold" charset="0"/>
              </a:rPr>
              <a:t>MICROSOFT GRAPH</a:t>
            </a:r>
          </a:p>
        </p:txBody>
      </p:sp>
      <p:grpSp>
        <p:nvGrpSpPr>
          <p:cNvPr id="168" name="Group 118">
            <a:extLst>
              <a:ext uri="{FF2B5EF4-FFF2-40B4-BE49-F238E27FC236}">
                <a16:creationId xmlns:a16="http://schemas.microsoft.com/office/drawing/2014/main" id="{C5BDE5B5-624F-4EF0-876A-48A322EA85C3}"/>
              </a:ext>
            </a:extLst>
          </p:cNvPr>
          <p:cNvGrpSpPr/>
          <p:nvPr/>
        </p:nvGrpSpPr>
        <p:grpSpPr>
          <a:xfrm>
            <a:off x="1265958" y="401003"/>
            <a:ext cx="570891" cy="570891"/>
            <a:chOff x="770473" y="1292757"/>
            <a:chExt cx="761188" cy="761188"/>
          </a:xfrm>
        </p:grpSpPr>
        <p:sp>
          <p:nvSpPr>
            <p:cNvPr id="169" name="Oval 119">
              <a:extLst>
                <a:ext uri="{FF2B5EF4-FFF2-40B4-BE49-F238E27FC236}">
                  <a16:creationId xmlns:a16="http://schemas.microsoft.com/office/drawing/2014/main" id="{2D63ADDA-F574-49E7-9426-69CE39C3C98A}"/>
                </a:ext>
              </a:extLst>
            </p:cNvPr>
            <p:cNvSpPr/>
            <p:nvPr/>
          </p:nvSpPr>
          <p:spPr bwMode="auto">
            <a:xfrm>
              <a:off x="770473" y="1292757"/>
              <a:ext cx="761188" cy="761188"/>
            </a:xfrm>
            <a:prstGeom prst="ellipse">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170" name="Freeform 207">
              <a:extLst>
                <a:ext uri="{FF2B5EF4-FFF2-40B4-BE49-F238E27FC236}">
                  <a16:creationId xmlns:a16="http://schemas.microsoft.com/office/drawing/2014/main" id="{04E57898-02A9-4BAD-8205-8F2B102EC7AF}"/>
                </a:ext>
              </a:extLst>
            </p:cNvPr>
            <p:cNvSpPr/>
            <p:nvPr/>
          </p:nvSpPr>
          <p:spPr bwMode="auto">
            <a:xfrm>
              <a:off x="934526" y="1536831"/>
              <a:ext cx="426914" cy="255111"/>
            </a:xfrm>
            <a:custGeom>
              <a:avLst/>
              <a:gdLst>
                <a:gd name="connsiteX0" fmla="*/ 544835 w 824112"/>
                <a:gd name="connsiteY0" fmla="*/ 0 h 499865"/>
                <a:gd name="connsiteX1" fmla="*/ 696764 w 824112"/>
                <a:gd name="connsiteY1" fmla="*/ 151930 h 499865"/>
                <a:gd name="connsiteX2" fmla="*/ 688505 w 824112"/>
                <a:gd name="connsiteY2" fmla="*/ 192839 h 499865"/>
                <a:gd name="connsiteX3" fmla="*/ 730609 w 824112"/>
                <a:gd name="connsiteY3" fmla="*/ 201340 h 499865"/>
                <a:gd name="connsiteX4" fmla="*/ 824112 w 824112"/>
                <a:gd name="connsiteY4" fmla="*/ 342404 h 499865"/>
                <a:gd name="connsiteX5" fmla="*/ 730609 w 824112"/>
                <a:gd name="connsiteY5" fmla="*/ 483468 h 499865"/>
                <a:gd name="connsiteX6" fmla="*/ 686047 w 824112"/>
                <a:gd name="connsiteY6" fmla="*/ 492465 h 499865"/>
                <a:gd name="connsiteX7" fmla="*/ 686047 w 824112"/>
                <a:gd name="connsiteY7" fmla="*/ 499865 h 499865"/>
                <a:gd name="connsiteX8" fmla="*/ 150266 w 824112"/>
                <a:gd name="connsiteY8" fmla="*/ 499865 h 499865"/>
                <a:gd name="connsiteX9" fmla="*/ 150266 w 824112"/>
                <a:gd name="connsiteY9" fmla="*/ 494928 h 499865"/>
                <a:gd name="connsiteX10" fmla="*/ 93503 w 824112"/>
                <a:gd name="connsiteY10" fmla="*/ 483468 h 499865"/>
                <a:gd name="connsiteX11" fmla="*/ 0 w 824112"/>
                <a:gd name="connsiteY11" fmla="*/ 342404 h 499865"/>
                <a:gd name="connsiteX12" fmla="*/ 153095 w 824112"/>
                <a:gd name="connsiteY12" fmla="*/ 189309 h 499865"/>
                <a:gd name="connsiteX13" fmla="*/ 176525 w 824112"/>
                <a:gd name="connsiteY13" fmla="*/ 194039 h 499865"/>
                <a:gd name="connsiteX14" fmla="*/ 182779 w 824112"/>
                <a:gd name="connsiteY14" fmla="*/ 163059 h 499865"/>
                <a:gd name="connsiteX15" fmla="*/ 315615 w 824112"/>
                <a:gd name="connsiteY15" fmla="*/ 75009 h 499865"/>
                <a:gd name="connsiteX16" fmla="*/ 371731 w 824112"/>
                <a:gd name="connsiteY16" fmla="*/ 86338 h 499865"/>
                <a:gd name="connsiteX17" fmla="*/ 402025 w 824112"/>
                <a:gd name="connsiteY17" fmla="*/ 106763 h 499865"/>
                <a:gd name="connsiteX18" fmla="*/ 404846 w 824112"/>
                <a:gd name="connsiteY18" fmla="*/ 92792 h 499865"/>
                <a:gd name="connsiteX19" fmla="*/ 544835 w 824112"/>
                <a:gd name="connsiteY19" fmla="*/ 0 h 499865"/>
                <a:gd name="connsiteX0" fmla="*/ 544835 w 824112"/>
                <a:gd name="connsiteY0" fmla="*/ 0 h 499865"/>
                <a:gd name="connsiteX1" fmla="*/ 696764 w 824112"/>
                <a:gd name="connsiteY1" fmla="*/ 151930 h 499865"/>
                <a:gd name="connsiteX2" fmla="*/ 688505 w 824112"/>
                <a:gd name="connsiteY2" fmla="*/ 192839 h 499865"/>
                <a:gd name="connsiteX3" fmla="*/ 730609 w 824112"/>
                <a:gd name="connsiteY3" fmla="*/ 201340 h 499865"/>
                <a:gd name="connsiteX4" fmla="*/ 824112 w 824112"/>
                <a:gd name="connsiteY4" fmla="*/ 342404 h 499865"/>
                <a:gd name="connsiteX5" fmla="*/ 730609 w 824112"/>
                <a:gd name="connsiteY5" fmla="*/ 483468 h 499865"/>
                <a:gd name="connsiteX6" fmla="*/ 686047 w 824112"/>
                <a:gd name="connsiteY6" fmla="*/ 492465 h 499865"/>
                <a:gd name="connsiteX7" fmla="*/ 686047 w 824112"/>
                <a:gd name="connsiteY7" fmla="*/ 499865 h 499865"/>
                <a:gd name="connsiteX8" fmla="*/ 150266 w 824112"/>
                <a:gd name="connsiteY8" fmla="*/ 499865 h 499865"/>
                <a:gd name="connsiteX9" fmla="*/ 156616 w 824112"/>
                <a:gd name="connsiteY9" fmla="*/ 488578 h 499865"/>
                <a:gd name="connsiteX10" fmla="*/ 93503 w 824112"/>
                <a:gd name="connsiteY10" fmla="*/ 483468 h 499865"/>
                <a:gd name="connsiteX11" fmla="*/ 0 w 824112"/>
                <a:gd name="connsiteY11" fmla="*/ 342404 h 499865"/>
                <a:gd name="connsiteX12" fmla="*/ 153095 w 824112"/>
                <a:gd name="connsiteY12" fmla="*/ 189309 h 499865"/>
                <a:gd name="connsiteX13" fmla="*/ 176525 w 824112"/>
                <a:gd name="connsiteY13" fmla="*/ 194039 h 499865"/>
                <a:gd name="connsiteX14" fmla="*/ 182779 w 824112"/>
                <a:gd name="connsiteY14" fmla="*/ 163059 h 499865"/>
                <a:gd name="connsiteX15" fmla="*/ 315615 w 824112"/>
                <a:gd name="connsiteY15" fmla="*/ 75009 h 499865"/>
                <a:gd name="connsiteX16" fmla="*/ 371731 w 824112"/>
                <a:gd name="connsiteY16" fmla="*/ 86338 h 499865"/>
                <a:gd name="connsiteX17" fmla="*/ 402025 w 824112"/>
                <a:gd name="connsiteY17" fmla="*/ 106763 h 499865"/>
                <a:gd name="connsiteX18" fmla="*/ 404846 w 824112"/>
                <a:gd name="connsiteY18" fmla="*/ 92792 h 499865"/>
                <a:gd name="connsiteX19" fmla="*/ 544835 w 824112"/>
                <a:gd name="connsiteY19" fmla="*/ 0 h 499865"/>
                <a:gd name="connsiteX0" fmla="*/ 544835 w 824112"/>
                <a:gd name="connsiteY0" fmla="*/ 0 h 499865"/>
                <a:gd name="connsiteX1" fmla="*/ 696764 w 824112"/>
                <a:gd name="connsiteY1" fmla="*/ 151930 h 499865"/>
                <a:gd name="connsiteX2" fmla="*/ 688505 w 824112"/>
                <a:gd name="connsiteY2" fmla="*/ 192839 h 499865"/>
                <a:gd name="connsiteX3" fmla="*/ 730609 w 824112"/>
                <a:gd name="connsiteY3" fmla="*/ 201340 h 499865"/>
                <a:gd name="connsiteX4" fmla="*/ 824112 w 824112"/>
                <a:gd name="connsiteY4" fmla="*/ 342404 h 499865"/>
                <a:gd name="connsiteX5" fmla="*/ 730609 w 824112"/>
                <a:gd name="connsiteY5" fmla="*/ 483468 h 499865"/>
                <a:gd name="connsiteX6" fmla="*/ 686047 w 824112"/>
                <a:gd name="connsiteY6" fmla="*/ 492465 h 499865"/>
                <a:gd name="connsiteX7" fmla="*/ 686047 w 824112"/>
                <a:gd name="connsiteY7" fmla="*/ 490340 h 499865"/>
                <a:gd name="connsiteX8" fmla="*/ 150266 w 824112"/>
                <a:gd name="connsiteY8" fmla="*/ 499865 h 499865"/>
                <a:gd name="connsiteX9" fmla="*/ 156616 w 824112"/>
                <a:gd name="connsiteY9" fmla="*/ 488578 h 499865"/>
                <a:gd name="connsiteX10" fmla="*/ 93503 w 824112"/>
                <a:gd name="connsiteY10" fmla="*/ 483468 h 499865"/>
                <a:gd name="connsiteX11" fmla="*/ 0 w 824112"/>
                <a:gd name="connsiteY11" fmla="*/ 342404 h 499865"/>
                <a:gd name="connsiteX12" fmla="*/ 153095 w 824112"/>
                <a:gd name="connsiteY12" fmla="*/ 189309 h 499865"/>
                <a:gd name="connsiteX13" fmla="*/ 176525 w 824112"/>
                <a:gd name="connsiteY13" fmla="*/ 194039 h 499865"/>
                <a:gd name="connsiteX14" fmla="*/ 182779 w 824112"/>
                <a:gd name="connsiteY14" fmla="*/ 163059 h 499865"/>
                <a:gd name="connsiteX15" fmla="*/ 315615 w 824112"/>
                <a:gd name="connsiteY15" fmla="*/ 75009 h 499865"/>
                <a:gd name="connsiteX16" fmla="*/ 371731 w 824112"/>
                <a:gd name="connsiteY16" fmla="*/ 86338 h 499865"/>
                <a:gd name="connsiteX17" fmla="*/ 402025 w 824112"/>
                <a:gd name="connsiteY17" fmla="*/ 106763 h 499865"/>
                <a:gd name="connsiteX18" fmla="*/ 404846 w 824112"/>
                <a:gd name="connsiteY18" fmla="*/ 92792 h 499865"/>
                <a:gd name="connsiteX19" fmla="*/ 544835 w 824112"/>
                <a:gd name="connsiteY19" fmla="*/ 0 h 499865"/>
                <a:gd name="connsiteX0" fmla="*/ 544835 w 824112"/>
                <a:gd name="connsiteY0" fmla="*/ 0 h 492465"/>
                <a:gd name="connsiteX1" fmla="*/ 696764 w 824112"/>
                <a:gd name="connsiteY1" fmla="*/ 151930 h 492465"/>
                <a:gd name="connsiteX2" fmla="*/ 688505 w 824112"/>
                <a:gd name="connsiteY2" fmla="*/ 192839 h 492465"/>
                <a:gd name="connsiteX3" fmla="*/ 730609 w 824112"/>
                <a:gd name="connsiteY3" fmla="*/ 201340 h 492465"/>
                <a:gd name="connsiteX4" fmla="*/ 824112 w 824112"/>
                <a:gd name="connsiteY4" fmla="*/ 342404 h 492465"/>
                <a:gd name="connsiteX5" fmla="*/ 730609 w 824112"/>
                <a:gd name="connsiteY5" fmla="*/ 483468 h 492465"/>
                <a:gd name="connsiteX6" fmla="*/ 686047 w 824112"/>
                <a:gd name="connsiteY6" fmla="*/ 492465 h 492465"/>
                <a:gd name="connsiteX7" fmla="*/ 686047 w 824112"/>
                <a:gd name="connsiteY7" fmla="*/ 490340 h 492465"/>
                <a:gd name="connsiteX8" fmla="*/ 153441 w 824112"/>
                <a:gd name="connsiteY8" fmla="*/ 490340 h 492465"/>
                <a:gd name="connsiteX9" fmla="*/ 156616 w 824112"/>
                <a:gd name="connsiteY9" fmla="*/ 488578 h 492465"/>
                <a:gd name="connsiteX10" fmla="*/ 93503 w 824112"/>
                <a:gd name="connsiteY10" fmla="*/ 483468 h 492465"/>
                <a:gd name="connsiteX11" fmla="*/ 0 w 824112"/>
                <a:gd name="connsiteY11" fmla="*/ 342404 h 492465"/>
                <a:gd name="connsiteX12" fmla="*/ 153095 w 824112"/>
                <a:gd name="connsiteY12" fmla="*/ 189309 h 492465"/>
                <a:gd name="connsiteX13" fmla="*/ 176525 w 824112"/>
                <a:gd name="connsiteY13" fmla="*/ 194039 h 492465"/>
                <a:gd name="connsiteX14" fmla="*/ 182779 w 824112"/>
                <a:gd name="connsiteY14" fmla="*/ 163059 h 492465"/>
                <a:gd name="connsiteX15" fmla="*/ 315615 w 824112"/>
                <a:gd name="connsiteY15" fmla="*/ 75009 h 492465"/>
                <a:gd name="connsiteX16" fmla="*/ 371731 w 824112"/>
                <a:gd name="connsiteY16" fmla="*/ 86338 h 492465"/>
                <a:gd name="connsiteX17" fmla="*/ 402025 w 824112"/>
                <a:gd name="connsiteY17" fmla="*/ 106763 h 492465"/>
                <a:gd name="connsiteX18" fmla="*/ 404846 w 824112"/>
                <a:gd name="connsiteY18" fmla="*/ 92792 h 492465"/>
                <a:gd name="connsiteX19" fmla="*/ 544835 w 824112"/>
                <a:gd name="connsiteY19" fmla="*/ 0 h 492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4112" h="492465">
                  <a:moveTo>
                    <a:pt x="544835" y="0"/>
                  </a:moveTo>
                  <a:cubicBezTo>
                    <a:pt x="628743" y="0"/>
                    <a:pt x="696764" y="68021"/>
                    <a:pt x="696764" y="151930"/>
                  </a:cubicBezTo>
                  <a:lnTo>
                    <a:pt x="688505" y="192839"/>
                  </a:lnTo>
                  <a:lnTo>
                    <a:pt x="730609" y="201340"/>
                  </a:lnTo>
                  <a:cubicBezTo>
                    <a:pt x="785557" y="224581"/>
                    <a:pt x="824112" y="278990"/>
                    <a:pt x="824112" y="342404"/>
                  </a:cubicBezTo>
                  <a:cubicBezTo>
                    <a:pt x="824112" y="405818"/>
                    <a:pt x="785557" y="460227"/>
                    <a:pt x="730609" y="483468"/>
                  </a:cubicBezTo>
                  <a:lnTo>
                    <a:pt x="686047" y="492465"/>
                  </a:lnTo>
                  <a:lnTo>
                    <a:pt x="686047" y="490340"/>
                  </a:lnTo>
                  <a:lnTo>
                    <a:pt x="153441" y="490340"/>
                  </a:lnTo>
                  <a:lnTo>
                    <a:pt x="156616" y="488578"/>
                  </a:lnTo>
                  <a:cubicBezTo>
                    <a:pt x="137695" y="484758"/>
                    <a:pt x="112424" y="487288"/>
                    <a:pt x="93503" y="483468"/>
                  </a:cubicBezTo>
                  <a:cubicBezTo>
                    <a:pt x="38555" y="460227"/>
                    <a:pt x="0" y="405818"/>
                    <a:pt x="0" y="342404"/>
                  </a:cubicBezTo>
                  <a:cubicBezTo>
                    <a:pt x="0" y="257852"/>
                    <a:pt x="68543" y="189309"/>
                    <a:pt x="153095" y="189309"/>
                  </a:cubicBezTo>
                  <a:lnTo>
                    <a:pt x="176525" y="194039"/>
                  </a:lnTo>
                  <a:lnTo>
                    <a:pt x="182779" y="163059"/>
                  </a:lnTo>
                  <a:cubicBezTo>
                    <a:pt x="204665" y="111315"/>
                    <a:pt x="255900" y="75009"/>
                    <a:pt x="315615" y="75009"/>
                  </a:cubicBezTo>
                  <a:cubicBezTo>
                    <a:pt x="335520" y="75009"/>
                    <a:pt x="354483" y="79043"/>
                    <a:pt x="371731" y="86338"/>
                  </a:cubicBezTo>
                  <a:lnTo>
                    <a:pt x="402025" y="106763"/>
                  </a:lnTo>
                  <a:lnTo>
                    <a:pt x="404846" y="92792"/>
                  </a:lnTo>
                  <a:cubicBezTo>
                    <a:pt x="427910" y="38262"/>
                    <a:pt x="481904" y="0"/>
                    <a:pt x="544835" y="0"/>
                  </a:cubicBezTo>
                  <a:close/>
                </a:path>
              </a:pathLst>
            </a:custGeom>
            <a:solidFill>
              <a:schemeClr val="bg1"/>
            </a:solid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71" name="Group 170">
            <a:extLst>
              <a:ext uri="{FF2B5EF4-FFF2-40B4-BE49-F238E27FC236}">
                <a16:creationId xmlns:a16="http://schemas.microsoft.com/office/drawing/2014/main" id="{4442542E-7978-474C-B24E-7971D831BFC7}"/>
              </a:ext>
            </a:extLst>
          </p:cNvPr>
          <p:cNvGrpSpPr/>
          <p:nvPr/>
        </p:nvGrpSpPr>
        <p:grpSpPr>
          <a:xfrm>
            <a:off x="1377724" y="2491947"/>
            <a:ext cx="391438" cy="552166"/>
            <a:chOff x="5352671" y="5109766"/>
            <a:chExt cx="521917" cy="736221"/>
          </a:xfrm>
        </p:grpSpPr>
        <p:grpSp>
          <p:nvGrpSpPr>
            <p:cNvPr id="172" name="Group 171">
              <a:extLst>
                <a:ext uri="{FF2B5EF4-FFF2-40B4-BE49-F238E27FC236}">
                  <a16:creationId xmlns:a16="http://schemas.microsoft.com/office/drawing/2014/main" id="{88599316-CF3D-43A1-A56A-961E0AF63B70}"/>
                </a:ext>
              </a:extLst>
            </p:cNvPr>
            <p:cNvGrpSpPr/>
            <p:nvPr/>
          </p:nvGrpSpPr>
          <p:grpSpPr>
            <a:xfrm>
              <a:off x="5352671" y="5109766"/>
              <a:ext cx="521917" cy="736221"/>
              <a:chOff x="5279746" y="5567570"/>
              <a:chExt cx="521917" cy="736221"/>
            </a:xfrm>
          </p:grpSpPr>
          <p:sp>
            <p:nvSpPr>
              <p:cNvPr id="175" name="Freeform 220">
                <a:extLst>
                  <a:ext uri="{FF2B5EF4-FFF2-40B4-BE49-F238E27FC236}">
                    <a16:creationId xmlns:a16="http://schemas.microsoft.com/office/drawing/2014/main" id="{0BCBB208-6911-491B-97CE-D1FEA20A58A3}"/>
                  </a:ext>
                </a:extLst>
              </p:cNvPr>
              <p:cNvSpPr/>
              <p:nvPr/>
            </p:nvSpPr>
            <p:spPr bwMode="auto">
              <a:xfrm>
                <a:off x="5279746" y="5567570"/>
                <a:ext cx="521917" cy="730740"/>
              </a:xfrm>
              <a:custGeom>
                <a:avLst/>
                <a:gdLst>
                  <a:gd name="connsiteX0" fmla="*/ 2532684 w 2693259"/>
                  <a:gd name="connsiteY0" fmla="*/ 0 h 3770852"/>
                  <a:gd name="connsiteX1" fmla="*/ 2693259 w 2693259"/>
                  <a:gd name="connsiteY1" fmla="*/ 94635 h 3770852"/>
                  <a:gd name="connsiteX2" fmla="*/ 2692372 w 2693259"/>
                  <a:gd name="connsiteY2" fmla="*/ 222853 h 3770852"/>
                  <a:gd name="connsiteX3" fmla="*/ 1529559 w 2693259"/>
                  <a:gd name="connsiteY3" fmla="*/ 222853 h 3770852"/>
                  <a:gd name="connsiteX4" fmla="*/ 1446785 w 2693259"/>
                  <a:gd name="connsiteY4" fmla="*/ 305627 h 3770852"/>
                  <a:gd name="connsiteX5" fmla="*/ 1446785 w 2693259"/>
                  <a:gd name="connsiteY5" fmla="*/ 2111385 h 3770852"/>
                  <a:gd name="connsiteX6" fmla="*/ 1440193 w 2693259"/>
                  <a:gd name="connsiteY6" fmla="*/ 2110054 h 3770852"/>
                  <a:gd name="connsiteX7" fmla="*/ 1440193 w 2693259"/>
                  <a:gd name="connsiteY7" fmla="*/ 3528613 h 3770852"/>
                  <a:gd name="connsiteX8" fmla="*/ 1199653 w 2693259"/>
                  <a:gd name="connsiteY8" fmla="*/ 3769154 h 3770852"/>
                  <a:gd name="connsiteX9" fmla="*/ 160575 w 2693259"/>
                  <a:gd name="connsiteY9" fmla="*/ 3770852 h 3770852"/>
                  <a:gd name="connsiteX10" fmla="*/ 0 w 2693259"/>
                  <a:gd name="connsiteY10" fmla="*/ 3676217 h 3770852"/>
                  <a:gd name="connsiteX11" fmla="*/ 887 w 2693259"/>
                  <a:gd name="connsiteY11" fmla="*/ 3548000 h 3770852"/>
                  <a:gd name="connsiteX12" fmla="*/ 1163700 w 2693259"/>
                  <a:gd name="connsiteY12" fmla="*/ 3548000 h 3770852"/>
                  <a:gd name="connsiteX13" fmla="*/ 1246474 w 2693259"/>
                  <a:gd name="connsiteY13" fmla="*/ 3465225 h 3770852"/>
                  <a:gd name="connsiteX14" fmla="*/ 1246474 w 2693259"/>
                  <a:gd name="connsiteY14" fmla="*/ 1659467 h 3770852"/>
                  <a:gd name="connsiteX15" fmla="*/ 1253066 w 2693259"/>
                  <a:gd name="connsiteY15" fmla="*/ 1660798 h 3770852"/>
                  <a:gd name="connsiteX16" fmla="*/ 1253066 w 2693259"/>
                  <a:gd name="connsiteY16" fmla="*/ 242240 h 3770852"/>
                  <a:gd name="connsiteX17" fmla="*/ 1493606 w 2693259"/>
                  <a:gd name="connsiteY17" fmla="*/ 1698 h 3770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93259" h="3770852">
                    <a:moveTo>
                      <a:pt x="2532684" y="0"/>
                    </a:moveTo>
                    <a:cubicBezTo>
                      <a:pt x="2632318" y="0"/>
                      <a:pt x="2691670" y="21002"/>
                      <a:pt x="2693259" y="94635"/>
                    </a:cubicBezTo>
                    <a:cubicBezTo>
                      <a:pt x="2692962" y="145840"/>
                      <a:pt x="2692668" y="171648"/>
                      <a:pt x="2692372" y="222853"/>
                    </a:cubicBezTo>
                    <a:lnTo>
                      <a:pt x="1529559" y="222853"/>
                    </a:lnTo>
                    <a:cubicBezTo>
                      <a:pt x="1483845" y="222853"/>
                      <a:pt x="1446785" y="259913"/>
                      <a:pt x="1446785" y="305627"/>
                    </a:cubicBezTo>
                    <a:lnTo>
                      <a:pt x="1446785" y="2111385"/>
                    </a:lnTo>
                    <a:lnTo>
                      <a:pt x="1440193" y="2110054"/>
                    </a:lnTo>
                    <a:lnTo>
                      <a:pt x="1440193" y="3528613"/>
                    </a:lnTo>
                    <a:cubicBezTo>
                      <a:pt x="1440193" y="3661459"/>
                      <a:pt x="1332498" y="3769154"/>
                      <a:pt x="1199653" y="3769154"/>
                    </a:cubicBezTo>
                    <a:lnTo>
                      <a:pt x="160575" y="3770852"/>
                    </a:lnTo>
                    <a:cubicBezTo>
                      <a:pt x="60941" y="3770852"/>
                      <a:pt x="1589" y="3749851"/>
                      <a:pt x="0" y="3676217"/>
                    </a:cubicBezTo>
                    <a:cubicBezTo>
                      <a:pt x="297" y="3625012"/>
                      <a:pt x="591" y="3599205"/>
                      <a:pt x="887" y="3548000"/>
                    </a:cubicBezTo>
                    <a:lnTo>
                      <a:pt x="1163700" y="3548000"/>
                    </a:lnTo>
                    <a:cubicBezTo>
                      <a:pt x="1209414" y="3548000"/>
                      <a:pt x="1246474" y="3510940"/>
                      <a:pt x="1246474" y="3465225"/>
                    </a:cubicBezTo>
                    <a:lnTo>
                      <a:pt x="1246474" y="1659467"/>
                    </a:lnTo>
                    <a:lnTo>
                      <a:pt x="1253066" y="1660798"/>
                    </a:lnTo>
                    <a:lnTo>
                      <a:pt x="1253066" y="242240"/>
                    </a:lnTo>
                    <a:cubicBezTo>
                      <a:pt x="1253066" y="109393"/>
                      <a:pt x="1360761" y="1698"/>
                      <a:pt x="1493606" y="1698"/>
                    </a:cubicBezTo>
                    <a:close/>
                  </a:path>
                </a:pathLst>
              </a:cu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76" name="Straight Connector 175">
                <a:extLst>
                  <a:ext uri="{FF2B5EF4-FFF2-40B4-BE49-F238E27FC236}">
                    <a16:creationId xmlns:a16="http://schemas.microsoft.com/office/drawing/2014/main" id="{6C8B9DDB-33C8-4D34-8D43-9C734F01CE93}"/>
                  </a:ext>
                </a:extLst>
              </p:cNvPr>
              <p:cNvCxnSpPr/>
              <p:nvPr/>
            </p:nvCxnSpPr>
            <p:spPr>
              <a:xfrm flipV="1">
                <a:off x="5716951" y="5569096"/>
                <a:ext cx="2260" cy="45720"/>
              </a:xfrm>
              <a:prstGeom prst="line">
                <a:avLst/>
              </a:prstGeom>
              <a:ln w="25400">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5C5EA576-3183-4CF6-B30B-AEE0CA8BB740}"/>
                  </a:ext>
                </a:extLst>
              </p:cNvPr>
              <p:cNvCxnSpPr/>
              <p:nvPr/>
            </p:nvCxnSpPr>
            <p:spPr>
              <a:xfrm flipV="1">
                <a:off x="5361351" y="6258071"/>
                <a:ext cx="2260" cy="45720"/>
              </a:xfrm>
              <a:prstGeom prst="line">
                <a:avLst/>
              </a:prstGeom>
              <a:ln w="25400">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73" name="Oval 32">
              <a:extLst>
                <a:ext uri="{FF2B5EF4-FFF2-40B4-BE49-F238E27FC236}">
                  <a16:creationId xmlns:a16="http://schemas.microsoft.com/office/drawing/2014/main" id="{77B2B427-4416-4EE7-8B9A-34819479F7EA}"/>
                </a:ext>
              </a:extLst>
            </p:cNvPr>
            <p:cNvSpPr/>
            <p:nvPr/>
          </p:nvSpPr>
          <p:spPr bwMode="auto">
            <a:xfrm>
              <a:off x="5477701" y="5353695"/>
              <a:ext cx="290596" cy="290594"/>
            </a:xfrm>
            <a:prstGeom prst="ellipse">
              <a:avLst/>
            </a:prstGeom>
            <a:solidFill>
              <a:schemeClr val="bg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174" name="Regular Pentagon 291">
              <a:extLst>
                <a:ext uri="{FF2B5EF4-FFF2-40B4-BE49-F238E27FC236}">
                  <a16:creationId xmlns:a16="http://schemas.microsoft.com/office/drawing/2014/main" id="{95923BE2-48B3-4EB8-98E1-788C081B24A4}"/>
                </a:ext>
              </a:extLst>
            </p:cNvPr>
            <p:cNvSpPr/>
            <p:nvPr/>
          </p:nvSpPr>
          <p:spPr bwMode="auto">
            <a:xfrm>
              <a:off x="5519326" y="5389527"/>
              <a:ext cx="207346" cy="207345"/>
            </a:xfrm>
            <a:prstGeom prst="pentagon">
              <a:avLst/>
            </a:prstGeom>
            <a:solidFill>
              <a:srgbClr val="000000"/>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78" name="Group 169">
            <a:extLst>
              <a:ext uri="{FF2B5EF4-FFF2-40B4-BE49-F238E27FC236}">
                <a16:creationId xmlns:a16="http://schemas.microsoft.com/office/drawing/2014/main" id="{D146BAE8-87CB-4C77-8046-0E112CD620EE}"/>
              </a:ext>
            </a:extLst>
          </p:cNvPr>
          <p:cNvGrpSpPr/>
          <p:nvPr/>
        </p:nvGrpSpPr>
        <p:grpSpPr>
          <a:xfrm>
            <a:off x="1126108" y="4073587"/>
            <a:ext cx="445529" cy="445527"/>
            <a:chOff x="4492574" y="3599944"/>
            <a:chExt cx="594039" cy="594036"/>
          </a:xfrm>
        </p:grpSpPr>
        <p:sp>
          <p:nvSpPr>
            <p:cNvPr id="179" name="Regular Pentagon 37">
              <a:extLst>
                <a:ext uri="{FF2B5EF4-FFF2-40B4-BE49-F238E27FC236}">
                  <a16:creationId xmlns:a16="http://schemas.microsoft.com/office/drawing/2014/main" id="{5F4BA484-6361-4353-ABEB-A660C61A8604}"/>
                </a:ext>
              </a:extLst>
            </p:cNvPr>
            <p:cNvSpPr/>
            <p:nvPr/>
          </p:nvSpPr>
          <p:spPr bwMode="auto">
            <a:xfrm>
              <a:off x="4492574" y="3599944"/>
              <a:ext cx="594039" cy="594036"/>
            </a:xfrm>
            <a:prstGeom prst="pentagon">
              <a:avLst/>
            </a:prstGeom>
            <a:solidFill>
              <a:schemeClr val="bg1"/>
            </a:solid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grpSp>
          <p:nvGrpSpPr>
            <p:cNvPr id="180" name="Group 171">
              <a:extLst>
                <a:ext uri="{FF2B5EF4-FFF2-40B4-BE49-F238E27FC236}">
                  <a16:creationId xmlns:a16="http://schemas.microsoft.com/office/drawing/2014/main" id="{C2B23EF7-96EC-496A-B732-288493B0551E}"/>
                </a:ext>
              </a:extLst>
            </p:cNvPr>
            <p:cNvGrpSpPr/>
            <p:nvPr/>
          </p:nvGrpSpPr>
          <p:grpSpPr>
            <a:xfrm rot="16200000">
              <a:off x="4588620" y="3718408"/>
              <a:ext cx="391746" cy="406638"/>
              <a:chOff x="3942115" y="5427990"/>
              <a:chExt cx="789603" cy="819620"/>
            </a:xfrm>
          </p:grpSpPr>
          <p:sp>
            <p:nvSpPr>
              <p:cNvPr id="181" name="Arrow: Circular 180">
                <a:extLst>
                  <a:ext uri="{FF2B5EF4-FFF2-40B4-BE49-F238E27FC236}">
                    <a16:creationId xmlns:a16="http://schemas.microsoft.com/office/drawing/2014/main" id="{8FFC8DAF-151A-4674-A0EE-156020C9B4D6}"/>
                  </a:ext>
                </a:extLst>
              </p:cNvPr>
              <p:cNvSpPr/>
              <p:nvPr/>
            </p:nvSpPr>
            <p:spPr bwMode="auto">
              <a:xfrm>
                <a:off x="3942115" y="5427990"/>
                <a:ext cx="789602" cy="789602"/>
              </a:xfrm>
              <a:prstGeom prst="circularArrow">
                <a:avLst>
                  <a:gd name="adj1" fmla="val 9598"/>
                  <a:gd name="adj2" fmla="val 1142319"/>
                  <a:gd name="adj3" fmla="val 20457679"/>
                  <a:gd name="adj4" fmla="val 10800000"/>
                  <a:gd name="adj5" fmla="val 12447"/>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2" name="Arrow: Circular 181">
                <a:extLst>
                  <a:ext uri="{FF2B5EF4-FFF2-40B4-BE49-F238E27FC236}">
                    <a16:creationId xmlns:a16="http://schemas.microsoft.com/office/drawing/2014/main" id="{F2D8902B-6BAC-446F-A138-056987CDF98C}"/>
                  </a:ext>
                </a:extLst>
              </p:cNvPr>
              <p:cNvSpPr/>
              <p:nvPr/>
            </p:nvSpPr>
            <p:spPr bwMode="auto">
              <a:xfrm rot="10800000">
                <a:off x="3942116" y="5458008"/>
                <a:ext cx="789602" cy="789602"/>
              </a:xfrm>
              <a:prstGeom prst="circularArrow">
                <a:avLst>
                  <a:gd name="adj1" fmla="val 9598"/>
                  <a:gd name="adj2" fmla="val 1142319"/>
                  <a:gd name="adj3" fmla="val 20457679"/>
                  <a:gd name="adj4" fmla="val 10800000"/>
                  <a:gd name="adj5" fmla="val 12447"/>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83" name="Group 175">
            <a:extLst>
              <a:ext uri="{FF2B5EF4-FFF2-40B4-BE49-F238E27FC236}">
                <a16:creationId xmlns:a16="http://schemas.microsoft.com/office/drawing/2014/main" id="{34553863-5D15-4F9D-B2AF-7042E59A5832}"/>
              </a:ext>
            </a:extLst>
          </p:cNvPr>
          <p:cNvGrpSpPr/>
          <p:nvPr>
            <p:custDataLst>
              <p:custData r:id="rId1"/>
            </p:custDataLst>
          </p:nvPr>
        </p:nvGrpSpPr>
        <p:grpSpPr>
          <a:xfrm>
            <a:off x="480213" y="4073587"/>
            <a:ext cx="445529" cy="445527"/>
            <a:chOff x="1577570" y="4816796"/>
            <a:chExt cx="594039" cy="594036"/>
          </a:xfrm>
        </p:grpSpPr>
        <p:sp>
          <p:nvSpPr>
            <p:cNvPr id="184" name="Regular Pentagon 37">
              <a:extLst>
                <a:ext uri="{FF2B5EF4-FFF2-40B4-BE49-F238E27FC236}">
                  <a16:creationId xmlns:a16="http://schemas.microsoft.com/office/drawing/2014/main" id="{73A27C08-94E4-4981-8498-0D78AEC4119F}"/>
                </a:ext>
              </a:extLst>
            </p:cNvPr>
            <p:cNvSpPr/>
            <p:nvPr/>
          </p:nvSpPr>
          <p:spPr bwMode="auto">
            <a:xfrm>
              <a:off x="1577570" y="4816796"/>
              <a:ext cx="594039" cy="594036"/>
            </a:xfrm>
            <a:prstGeom prst="pentagon">
              <a:avLst/>
            </a:prstGeom>
            <a:solidFill>
              <a:schemeClr val="bg1"/>
            </a:solid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185" name="Freeform 165">
              <a:extLst>
                <a:ext uri="{FF2B5EF4-FFF2-40B4-BE49-F238E27FC236}">
                  <a16:creationId xmlns:a16="http://schemas.microsoft.com/office/drawing/2014/main" id="{F8A1495E-4503-41A9-B43B-02DC11381D63}"/>
                </a:ext>
              </a:extLst>
            </p:cNvPr>
            <p:cNvSpPr/>
            <p:nvPr/>
          </p:nvSpPr>
          <p:spPr bwMode="auto">
            <a:xfrm>
              <a:off x="1767646" y="5101599"/>
              <a:ext cx="200196" cy="119631"/>
            </a:xfrm>
            <a:custGeom>
              <a:avLst/>
              <a:gdLst>
                <a:gd name="connsiteX0" fmla="*/ 544835 w 824112"/>
                <a:gd name="connsiteY0" fmla="*/ 0 h 499865"/>
                <a:gd name="connsiteX1" fmla="*/ 696764 w 824112"/>
                <a:gd name="connsiteY1" fmla="*/ 151930 h 499865"/>
                <a:gd name="connsiteX2" fmla="*/ 688505 w 824112"/>
                <a:gd name="connsiteY2" fmla="*/ 192839 h 499865"/>
                <a:gd name="connsiteX3" fmla="*/ 730609 w 824112"/>
                <a:gd name="connsiteY3" fmla="*/ 201340 h 499865"/>
                <a:gd name="connsiteX4" fmla="*/ 824112 w 824112"/>
                <a:gd name="connsiteY4" fmla="*/ 342404 h 499865"/>
                <a:gd name="connsiteX5" fmla="*/ 730609 w 824112"/>
                <a:gd name="connsiteY5" fmla="*/ 483468 h 499865"/>
                <a:gd name="connsiteX6" fmla="*/ 686047 w 824112"/>
                <a:gd name="connsiteY6" fmla="*/ 492465 h 499865"/>
                <a:gd name="connsiteX7" fmla="*/ 686047 w 824112"/>
                <a:gd name="connsiteY7" fmla="*/ 499865 h 499865"/>
                <a:gd name="connsiteX8" fmla="*/ 150266 w 824112"/>
                <a:gd name="connsiteY8" fmla="*/ 499865 h 499865"/>
                <a:gd name="connsiteX9" fmla="*/ 150266 w 824112"/>
                <a:gd name="connsiteY9" fmla="*/ 494928 h 499865"/>
                <a:gd name="connsiteX10" fmla="*/ 93503 w 824112"/>
                <a:gd name="connsiteY10" fmla="*/ 483468 h 499865"/>
                <a:gd name="connsiteX11" fmla="*/ 0 w 824112"/>
                <a:gd name="connsiteY11" fmla="*/ 342404 h 499865"/>
                <a:gd name="connsiteX12" fmla="*/ 153095 w 824112"/>
                <a:gd name="connsiteY12" fmla="*/ 189309 h 499865"/>
                <a:gd name="connsiteX13" fmla="*/ 176525 w 824112"/>
                <a:gd name="connsiteY13" fmla="*/ 194039 h 499865"/>
                <a:gd name="connsiteX14" fmla="*/ 182779 w 824112"/>
                <a:gd name="connsiteY14" fmla="*/ 163059 h 499865"/>
                <a:gd name="connsiteX15" fmla="*/ 315615 w 824112"/>
                <a:gd name="connsiteY15" fmla="*/ 75009 h 499865"/>
                <a:gd name="connsiteX16" fmla="*/ 371731 w 824112"/>
                <a:gd name="connsiteY16" fmla="*/ 86338 h 499865"/>
                <a:gd name="connsiteX17" fmla="*/ 402025 w 824112"/>
                <a:gd name="connsiteY17" fmla="*/ 106763 h 499865"/>
                <a:gd name="connsiteX18" fmla="*/ 404846 w 824112"/>
                <a:gd name="connsiteY18" fmla="*/ 92792 h 499865"/>
                <a:gd name="connsiteX19" fmla="*/ 544835 w 824112"/>
                <a:gd name="connsiteY19" fmla="*/ 0 h 499865"/>
                <a:gd name="connsiteX0" fmla="*/ 544835 w 824112"/>
                <a:gd name="connsiteY0" fmla="*/ 0 h 499865"/>
                <a:gd name="connsiteX1" fmla="*/ 696764 w 824112"/>
                <a:gd name="connsiteY1" fmla="*/ 151930 h 499865"/>
                <a:gd name="connsiteX2" fmla="*/ 688505 w 824112"/>
                <a:gd name="connsiteY2" fmla="*/ 192839 h 499865"/>
                <a:gd name="connsiteX3" fmla="*/ 730609 w 824112"/>
                <a:gd name="connsiteY3" fmla="*/ 201340 h 499865"/>
                <a:gd name="connsiteX4" fmla="*/ 824112 w 824112"/>
                <a:gd name="connsiteY4" fmla="*/ 342404 h 499865"/>
                <a:gd name="connsiteX5" fmla="*/ 730609 w 824112"/>
                <a:gd name="connsiteY5" fmla="*/ 483468 h 499865"/>
                <a:gd name="connsiteX6" fmla="*/ 686047 w 824112"/>
                <a:gd name="connsiteY6" fmla="*/ 492465 h 499865"/>
                <a:gd name="connsiteX7" fmla="*/ 686047 w 824112"/>
                <a:gd name="connsiteY7" fmla="*/ 499865 h 499865"/>
                <a:gd name="connsiteX8" fmla="*/ 150266 w 824112"/>
                <a:gd name="connsiteY8" fmla="*/ 499865 h 499865"/>
                <a:gd name="connsiteX9" fmla="*/ 156616 w 824112"/>
                <a:gd name="connsiteY9" fmla="*/ 488578 h 499865"/>
                <a:gd name="connsiteX10" fmla="*/ 93503 w 824112"/>
                <a:gd name="connsiteY10" fmla="*/ 483468 h 499865"/>
                <a:gd name="connsiteX11" fmla="*/ 0 w 824112"/>
                <a:gd name="connsiteY11" fmla="*/ 342404 h 499865"/>
                <a:gd name="connsiteX12" fmla="*/ 153095 w 824112"/>
                <a:gd name="connsiteY12" fmla="*/ 189309 h 499865"/>
                <a:gd name="connsiteX13" fmla="*/ 176525 w 824112"/>
                <a:gd name="connsiteY13" fmla="*/ 194039 h 499865"/>
                <a:gd name="connsiteX14" fmla="*/ 182779 w 824112"/>
                <a:gd name="connsiteY14" fmla="*/ 163059 h 499865"/>
                <a:gd name="connsiteX15" fmla="*/ 315615 w 824112"/>
                <a:gd name="connsiteY15" fmla="*/ 75009 h 499865"/>
                <a:gd name="connsiteX16" fmla="*/ 371731 w 824112"/>
                <a:gd name="connsiteY16" fmla="*/ 86338 h 499865"/>
                <a:gd name="connsiteX17" fmla="*/ 402025 w 824112"/>
                <a:gd name="connsiteY17" fmla="*/ 106763 h 499865"/>
                <a:gd name="connsiteX18" fmla="*/ 404846 w 824112"/>
                <a:gd name="connsiteY18" fmla="*/ 92792 h 499865"/>
                <a:gd name="connsiteX19" fmla="*/ 544835 w 824112"/>
                <a:gd name="connsiteY19" fmla="*/ 0 h 499865"/>
                <a:gd name="connsiteX0" fmla="*/ 544835 w 824112"/>
                <a:gd name="connsiteY0" fmla="*/ 0 h 499865"/>
                <a:gd name="connsiteX1" fmla="*/ 696764 w 824112"/>
                <a:gd name="connsiteY1" fmla="*/ 151930 h 499865"/>
                <a:gd name="connsiteX2" fmla="*/ 688505 w 824112"/>
                <a:gd name="connsiteY2" fmla="*/ 192839 h 499865"/>
                <a:gd name="connsiteX3" fmla="*/ 730609 w 824112"/>
                <a:gd name="connsiteY3" fmla="*/ 201340 h 499865"/>
                <a:gd name="connsiteX4" fmla="*/ 824112 w 824112"/>
                <a:gd name="connsiteY4" fmla="*/ 342404 h 499865"/>
                <a:gd name="connsiteX5" fmla="*/ 730609 w 824112"/>
                <a:gd name="connsiteY5" fmla="*/ 483468 h 499865"/>
                <a:gd name="connsiteX6" fmla="*/ 686047 w 824112"/>
                <a:gd name="connsiteY6" fmla="*/ 492465 h 499865"/>
                <a:gd name="connsiteX7" fmla="*/ 686047 w 824112"/>
                <a:gd name="connsiteY7" fmla="*/ 490340 h 499865"/>
                <a:gd name="connsiteX8" fmla="*/ 150266 w 824112"/>
                <a:gd name="connsiteY8" fmla="*/ 499865 h 499865"/>
                <a:gd name="connsiteX9" fmla="*/ 156616 w 824112"/>
                <a:gd name="connsiteY9" fmla="*/ 488578 h 499865"/>
                <a:gd name="connsiteX10" fmla="*/ 93503 w 824112"/>
                <a:gd name="connsiteY10" fmla="*/ 483468 h 499865"/>
                <a:gd name="connsiteX11" fmla="*/ 0 w 824112"/>
                <a:gd name="connsiteY11" fmla="*/ 342404 h 499865"/>
                <a:gd name="connsiteX12" fmla="*/ 153095 w 824112"/>
                <a:gd name="connsiteY12" fmla="*/ 189309 h 499865"/>
                <a:gd name="connsiteX13" fmla="*/ 176525 w 824112"/>
                <a:gd name="connsiteY13" fmla="*/ 194039 h 499865"/>
                <a:gd name="connsiteX14" fmla="*/ 182779 w 824112"/>
                <a:gd name="connsiteY14" fmla="*/ 163059 h 499865"/>
                <a:gd name="connsiteX15" fmla="*/ 315615 w 824112"/>
                <a:gd name="connsiteY15" fmla="*/ 75009 h 499865"/>
                <a:gd name="connsiteX16" fmla="*/ 371731 w 824112"/>
                <a:gd name="connsiteY16" fmla="*/ 86338 h 499865"/>
                <a:gd name="connsiteX17" fmla="*/ 402025 w 824112"/>
                <a:gd name="connsiteY17" fmla="*/ 106763 h 499865"/>
                <a:gd name="connsiteX18" fmla="*/ 404846 w 824112"/>
                <a:gd name="connsiteY18" fmla="*/ 92792 h 499865"/>
                <a:gd name="connsiteX19" fmla="*/ 544835 w 824112"/>
                <a:gd name="connsiteY19" fmla="*/ 0 h 499865"/>
                <a:gd name="connsiteX0" fmla="*/ 544835 w 824112"/>
                <a:gd name="connsiteY0" fmla="*/ 0 h 492465"/>
                <a:gd name="connsiteX1" fmla="*/ 696764 w 824112"/>
                <a:gd name="connsiteY1" fmla="*/ 151930 h 492465"/>
                <a:gd name="connsiteX2" fmla="*/ 688505 w 824112"/>
                <a:gd name="connsiteY2" fmla="*/ 192839 h 492465"/>
                <a:gd name="connsiteX3" fmla="*/ 730609 w 824112"/>
                <a:gd name="connsiteY3" fmla="*/ 201340 h 492465"/>
                <a:gd name="connsiteX4" fmla="*/ 824112 w 824112"/>
                <a:gd name="connsiteY4" fmla="*/ 342404 h 492465"/>
                <a:gd name="connsiteX5" fmla="*/ 730609 w 824112"/>
                <a:gd name="connsiteY5" fmla="*/ 483468 h 492465"/>
                <a:gd name="connsiteX6" fmla="*/ 686047 w 824112"/>
                <a:gd name="connsiteY6" fmla="*/ 492465 h 492465"/>
                <a:gd name="connsiteX7" fmla="*/ 686047 w 824112"/>
                <a:gd name="connsiteY7" fmla="*/ 490340 h 492465"/>
                <a:gd name="connsiteX8" fmla="*/ 153441 w 824112"/>
                <a:gd name="connsiteY8" fmla="*/ 490340 h 492465"/>
                <a:gd name="connsiteX9" fmla="*/ 156616 w 824112"/>
                <a:gd name="connsiteY9" fmla="*/ 488578 h 492465"/>
                <a:gd name="connsiteX10" fmla="*/ 93503 w 824112"/>
                <a:gd name="connsiteY10" fmla="*/ 483468 h 492465"/>
                <a:gd name="connsiteX11" fmla="*/ 0 w 824112"/>
                <a:gd name="connsiteY11" fmla="*/ 342404 h 492465"/>
                <a:gd name="connsiteX12" fmla="*/ 153095 w 824112"/>
                <a:gd name="connsiteY12" fmla="*/ 189309 h 492465"/>
                <a:gd name="connsiteX13" fmla="*/ 176525 w 824112"/>
                <a:gd name="connsiteY13" fmla="*/ 194039 h 492465"/>
                <a:gd name="connsiteX14" fmla="*/ 182779 w 824112"/>
                <a:gd name="connsiteY14" fmla="*/ 163059 h 492465"/>
                <a:gd name="connsiteX15" fmla="*/ 315615 w 824112"/>
                <a:gd name="connsiteY15" fmla="*/ 75009 h 492465"/>
                <a:gd name="connsiteX16" fmla="*/ 371731 w 824112"/>
                <a:gd name="connsiteY16" fmla="*/ 86338 h 492465"/>
                <a:gd name="connsiteX17" fmla="*/ 402025 w 824112"/>
                <a:gd name="connsiteY17" fmla="*/ 106763 h 492465"/>
                <a:gd name="connsiteX18" fmla="*/ 404846 w 824112"/>
                <a:gd name="connsiteY18" fmla="*/ 92792 h 492465"/>
                <a:gd name="connsiteX19" fmla="*/ 544835 w 824112"/>
                <a:gd name="connsiteY19" fmla="*/ 0 h 492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4112" h="492465">
                  <a:moveTo>
                    <a:pt x="544835" y="0"/>
                  </a:moveTo>
                  <a:cubicBezTo>
                    <a:pt x="628743" y="0"/>
                    <a:pt x="696764" y="68021"/>
                    <a:pt x="696764" y="151930"/>
                  </a:cubicBezTo>
                  <a:lnTo>
                    <a:pt x="688505" y="192839"/>
                  </a:lnTo>
                  <a:lnTo>
                    <a:pt x="730609" y="201340"/>
                  </a:lnTo>
                  <a:cubicBezTo>
                    <a:pt x="785557" y="224581"/>
                    <a:pt x="824112" y="278990"/>
                    <a:pt x="824112" y="342404"/>
                  </a:cubicBezTo>
                  <a:cubicBezTo>
                    <a:pt x="824112" y="405818"/>
                    <a:pt x="785557" y="460227"/>
                    <a:pt x="730609" y="483468"/>
                  </a:cubicBezTo>
                  <a:lnTo>
                    <a:pt x="686047" y="492465"/>
                  </a:lnTo>
                  <a:lnTo>
                    <a:pt x="686047" y="490340"/>
                  </a:lnTo>
                  <a:lnTo>
                    <a:pt x="153441" y="490340"/>
                  </a:lnTo>
                  <a:lnTo>
                    <a:pt x="156616" y="488578"/>
                  </a:lnTo>
                  <a:cubicBezTo>
                    <a:pt x="137695" y="484758"/>
                    <a:pt x="112424" y="487288"/>
                    <a:pt x="93503" y="483468"/>
                  </a:cubicBezTo>
                  <a:cubicBezTo>
                    <a:pt x="38555" y="460227"/>
                    <a:pt x="0" y="405818"/>
                    <a:pt x="0" y="342404"/>
                  </a:cubicBezTo>
                  <a:cubicBezTo>
                    <a:pt x="0" y="257852"/>
                    <a:pt x="68543" y="189309"/>
                    <a:pt x="153095" y="189309"/>
                  </a:cubicBezTo>
                  <a:lnTo>
                    <a:pt x="176525" y="194039"/>
                  </a:lnTo>
                  <a:lnTo>
                    <a:pt x="182779" y="163059"/>
                  </a:lnTo>
                  <a:cubicBezTo>
                    <a:pt x="204665" y="111315"/>
                    <a:pt x="255900" y="75009"/>
                    <a:pt x="315615" y="75009"/>
                  </a:cubicBezTo>
                  <a:cubicBezTo>
                    <a:pt x="335520" y="75009"/>
                    <a:pt x="354483" y="79043"/>
                    <a:pt x="371731" y="86338"/>
                  </a:cubicBezTo>
                  <a:lnTo>
                    <a:pt x="402025" y="106763"/>
                  </a:lnTo>
                  <a:lnTo>
                    <a:pt x="404846" y="92792"/>
                  </a:lnTo>
                  <a:cubicBezTo>
                    <a:pt x="427910" y="38262"/>
                    <a:pt x="481904" y="0"/>
                    <a:pt x="544835" y="0"/>
                  </a:cubicBezTo>
                  <a:close/>
                </a:path>
              </a:pathLst>
            </a:custGeom>
            <a:solidFill>
              <a:schemeClr val="bg1"/>
            </a:solid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6" name="Oval 178">
              <a:extLst>
                <a:ext uri="{FF2B5EF4-FFF2-40B4-BE49-F238E27FC236}">
                  <a16:creationId xmlns:a16="http://schemas.microsoft.com/office/drawing/2014/main" id="{B4AA59DA-A94F-49CD-8983-499B45B00737}"/>
                </a:ext>
              </a:extLst>
            </p:cNvPr>
            <p:cNvSpPr/>
            <p:nvPr/>
          </p:nvSpPr>
          <p:spPr bwMode="auto">
            <a:xfrm>
              <a:off x="1696820" y="4992516"/>
              <a:ext cx="341515" cy="341516"/>
            </a:xfrm>
            <a:prstGeom prst="ellipse">
              <a:avLst/>
            </a:prstGeom>
            <a:no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a:extLst>
              <a:ext uri="{FF2B5EF4-FFF2-40B4-BE49-F238E27FC236}">
                <a16:creationId xmlns:a16="http://schemas.microsoft.com/office/drawing/2014/main" id="{D16E722C-D49F-43E4-BC31-F7B747D59BC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D85028E-F730-439D-AF9A-8D84886B938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107984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13273530385_3c83d4a20a_b.jpg"/>
          <p:cNvPicPr>
            <a:picLocks noChangeAspect="1"/>
          </p:cNvPicPr>
          <p:nvPr/>
        </p:nvPicPr>
        <p:blipFill rotWithShape="1">
          <a:blip r:embed="rId2"/>
          <a:srcRect t="-332" b="25399"/>
          <a:stretch/>
        </p:blipFill>
        <p:spPr>
          <a:xfrm>
            <a:off x="0" y="-22837"/>
            <a:ext cx="9151341" cy="5166337"/>
          </a:xfrm>
          <a:prstGeom prst="rect">
            <a:avLst/>
          </a:prstGeom>
        </p:spPr>
      </p:pic>
      <p:sp>
        <p:nvSpPr>
          <p:cNvPr id="3" name="Right Triangle 2"/>
          <p:cNvSpPr/>
          <p:nvPr/>
        </p:nvSpPr>
        <p:spPr>
          <a:xfrm>
            <a:off x="0" y="-22837"/>
            <a:ext cx="5167922" cy="51711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Picture 3" descr="SPSEvents_Logo-Sac.png"/>
          <p:cNvPicPr>
            <a:picLocks noChangeAspect="1"/>
          </p:cNvPicPr>
          <p:nvPr/>
        </p:nvPicPr>
        <p:blipFill>
          <a:blip r:embed="rId3"/>
          <a:stretch>
            <a:fillRect/>
          </a:stretch>
        </p:blipFill>
        <p:spPr>
          <a:xfrm>
            <a:off x="333412" y="3057525"/>
            <a:ext cx="3457325" cy="1756646"/>
          </a:xfrm>
          <a:prstGeom prst="rect">
            <a:avLst/>
          </a:prstGeom>
        </p:spPr>
      </p:pic>
    </p:spTree>
    <p:extLst>
      <p:ext uri="{BB962C8B-B14F-4D97-AF65-F5344CB8AC3E}">
        <p14:creationId xmlns:p14="http://schemas.microsoft.com/office/powerpoint/2010/main" val="355773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9" descr="3f2212d.png"/>
          <p:cNvPicPr>
            <a:picLocks noChangeAspect="1"/>
          </p:cNvPicPr>
          <p:nvPr/>
        </p:nvPicPr>
        <p:blipFill>
          <a:blip r:embed="rId2"/>
          <a:stretch>
            <a:fillRect/>
          </a:stretch>
        </p:blipFill>
        <p:spPr>
          <a:xfrm>
            <a:off x="2894052" y="540837"/>
            <a:ext cx="3626870" cy="1253615"/>
          </a:xfrm>
          <a:prstGeom prst="rect">
            <a:avLst/>
          </a:prstGeom>
        </p:spPr>
      </p:pic>
      <p:sp>
        <p:nvSpPr>
          <p:cNvPr id="4" name="TextBox 3"/>
          <p:cNvSpPr txBox="1"/>
          <p:nvPr/>
        </p:nvSpPr>
        <p:spPr>
          <a:xfrm>
            <a:off x="1240817" y="187793"/>
            <a:ext cx="6663612" cy="392415"/>
          </a:xfrm>
          <a:prstGeom prst="rect">
            <a:avLst/>
          </a:prstGeom>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2100">
                <a:solidFill>
                  <a:srgbClr val="000000"/>
                </a:solidFill>
                <a:latin typeface="Arial"/>
                <a:cs typeface="Arial"/>
              </a:rPr>
              <a:t>Thank You to Our Sponsors</a:t>
            </a:r>
          </a:p>
        </p:txBody>
      </p:sp>
      <p:pic>
        <p:nvPicPr>
          <p:cNvPr id="7" name="Picture 8" descr="catapult-logo-color-400.png"/>
          <p:cNvPicPr>
            <a:picLocks noChangeAspect="1"/>
          </p:cNvPicPr>
          <p:nvPr/>
        </p:nvPicPr>
        <p:blipFill>
          <a:blip r:embed="rId3"/>
          <a:stretch>
            <a:fillRect/>
          </a:stretch>
        </p:blipFill>
        <p:spPr>
          <a:xfrm>
            <a:off x="1571830" y="1828800"/>
            <a:ext cx="1560503" cy="374068"/>
          </a:xfrm>
          <a:prstGeom prst="rect">
            <a:avLst/>
          </a:prstGeom>
        </p:spPr>
      </p:pic>
      <p:pic>
        <p:nvPicPr>
          <p:cNvPr id="11" name="Picture 11" descr="Crow-Canyon-Systems-600x300px.png"/>
          <p:cNvPicPr>
            <a:picLocks noChangeAspect="1"/>
          </p:cNvPicPr>
          <p:nvPr/>
        </p:nvPicPr>
        <p:blipFill>
          <a:blip r:embed="rId4"/>
          <a:stretch>
            <a:fillRect/>
          </a:stretch>
        </p:blipFill>
        <p:spPr>
          <a:xfrm>
            <a:off x="3830328" y="1735931"/>
            <a:ext cx="1495048" cy="746370"/>
          </a:xfrm>
          <a:prstGeom prst="rect">
            <a:avLst/>
          </a:prstGeom>
        </p:spPr>
      </p:pic>
      <p:pic>
        <p:nvPicPr>
          <p:cNvPr id="13" name="Picture 13" descr="header-logo.png"/>
          <p:cNvPicPr>
            <a:picLocks noChangeAspect="1"/>
          </p:cNvPicPr>
          <p:nvPr/>
        </p:nvPicPr>
        <p:blipFill>
          <a:blip r:embed="rId5"/>
          <a:stretch>
            <a:fillRect/>
          </a:stretch>
        </p:blipFill>
        <p:spPr>
          <a:xfrm>
            <a:off x="5917294" y="1957388"/>
            <a:ext cx="1599074" cy="244154"/>
          </a:xfrm>
          <a:prstGeom prst="rect">
            <a:avLst/>
          </a:prstGeom>
        </p:spPr>
      </p:pic>
      <p:pic>
        <p:nvPicPr>
          <p:cNvPr id="15" name="Picture 15" descr="326049_logo-hi.jpg"/>
          <p:cNvPicPr>
            <a:picLocks noChangeAspect="1"/>
          </p:cNvPicPr>
          <p:nvPr/>
        </p:nvPicPr>
        <p:blipFill>
          <a:blip r:embed="rId6"/>
          <a:stretch>
            <a:fillRect/>
          </a:stretch>
        </p:blipFill>
        <p:spPr>
          <a:xfrm>
            <a:off x="1743116" y="3392822"/>
            <a:ext cx="1219264" cy="489886"/>
          </a:xfrm>
          <a:prstGeom prst="rect">
            <a:avLst/>
          </a:prstGeom>
        </p:spPr>
      </p:pic>
      <p:pic>
        <p:nvPicPr>
          <p:cNvPr id="17" name="Picture 17" descr="PervasentLogo_FINAL_trim.png"/>
          <p:cNvPicPr>
            <a:picLocks noChangeAspect="1"/>
          </p:cNvPicPr>
          <p:nvPr/>
        </p:nvPicPr>
        <p:blipFill>
          <a:blip r:embed="rId7"/>
          <a:stretch>
            <a:fillRect/>
          </a:stretch>
        </p:blipFill>
        <p:spPr>
          <a:xfrm>
            <a:off x="3766075" y="3614738"/>
            <a:ext cx="1619393" cy="215021"/>
          </a:xfrm>
          <a:prstGeom prst="rect">
            <a:avLst/>
          </a:prstGeom>
        </p:spPr>
      </p:pic>
      <p:pic>
        <p:nvPicPr>
          <p:cNvPr id="19" name="Picture 19" descr="logo.png"/>
          <p:cNvPicPr>
            <a:picLocks noChangeAspect="1"/>
          </p:cNvPicPr>
          <p:nvPr/>
        </p:nvPicPr>
        <p:blipFill>
          <a:blip r:embed="rId8"/>
          <a:stretch>
            <a:fillRect/>
          </a:stretch>
        </p:blipFill>
        <p:spPr>
          <a:xfrm>
            <a:off x="1700477" y="2671762"/>
            <a:ext cx="1500845" cy="357188"/>
          </a:xfrm>
          <a:prstGeom prst="rect">
            <a:avLst/>
          </a:prstGeom>
        </p:spPr>
      </p:pic>
      <p:pic>
        <p:nvPicPr>
          <p:cNvPr id="21" name="Picture 21" descr="bf6782c4f8_taborda-01_375.png"/>
          <p:cNvPicPr>
            <a:picLocks noChangeAspect="1"/>
          </p:cNvPicPr>
          <p:nvPr/>
        </p:nvPicPr>
        <p:blipFill>
          <a:blip r:embed="rId9"/>
          <a:stretch>
            <a:fillRect/>
          </a:stretch>
        </p:blipFill>
        <p:spPr>
          <a:xfrm>
            <a:off x="6024502" y="3500438"/>
            <a:ext cx="1374969" cy="378538"/>
          </a:xfrm>
          <a:prstGeom prst="rect">
            <a:avLst/>
          </a:prstGeom>
        </p:spPr>
      </p:pic>
      <p:pic>
        <p:nvPicPr>
          <p:cNvPr id="23" name="Picture 23" descr="9727f3_2184174807404ddda6e2c97c42354fe2-mv2.png"/>
          <p:cNvPicPr>
            <a:picLocks noChangeAspect="1"/>
          </p:cNvPicPr>
          <p:nvPr/>
        </p:nvPicPr>
        <p:blipFill>
          <a:blip r:embed="rId10"/>
          <a:stretch>
            <a:fillRect/>
          </a:stretch>
        </p:blipFill>
        <p:spPr>
          <a:xfrm>
            <a:off x="2250808" y="4321969"/>
            <a:ext cx="1065674" cy="599525"/>
          </a:xfrm>
          <a:prstGeom prst="rect">
            <a:avLst/>
          </a:prstGeom>
        </p:spPr>
      </p:pic>
      <p:pic>
        <p:nvPicPr>
          <p:cNvPr id="25" name="Picture 25" descr="cropped-cropped-cropped-Ninja-header.svg_.jpg"/>
          <p:cNvPicPr>
            <a:picLocks noChangeAspect="1"/>
          </p:cNvPicPr>
          <p:nvPr/>
        </p:nvPicPr>
        <p:blipFill>
          <a:blip r:embed="rId11"/>
          <a:stretch>
            <a:fillRect/>
          </a:stretch>
        </p:blipFill>
        <p:spPr>
          <a:xfrm>
            <a:off x="5860117" y="4393407"/>
            <a:ext cx="1067115" cy="527945"/>
          </a:xfrm>
          <a:prstGeom prst="rect">
            <a:avLst/>
          </a:prstGeom>
        </p:spPr>
      </p:pic>
      <p:pic>
        <p:nvPicPr>
          <p:cNvPr id="27" name="Picture 27" descr="logo-recordpoint.png"/>
          <p:cNvPicPr>
            <a:picLocks noChangeAspect="1"/>
          </p:cNvPicPr>
          <p:nvPr/>
        </p:nvPicPr>
        <p:blipFill>
          <a:blip r:embed="rId12"/>
          <a:stretch>
            <a:fillRect/>
          </a:stretch>
        </p:blipFill>
        <p:spPr>
          <a:xfrm>
            <a:off x="5860117" y="2593181"/>
            <a:ext cx="1614786" cy="417183"/>
          </a:xfrm>
          <a:prstGeom prst="rect">
            <a:avLst/>
          </a:prstGeom>
        </p:spPr>
      </p:pic>
      <p:pic>
        <p:nvPicPr>
          <p:cNvPr id="35" name="Picture 35" descr="pixelmill-logo.png"/>
          <p:cNvPicPr>
            <a:picLocks noChangeAspect="1"/>
          </p:cNvPicPr>
          <p:nvPr/>
        </p:nvPicPr>
        <p:blipFill>
          <a:blip r:embed="rId13"/>
          <a:stretch>
            <a:fillRect/>
          </a:stretch>
        </p:blipFill>
        <p:spPr>
          <a:xfrm>
            <a:off x="3680238" y="2728913"/>
            <a:ext cx="1803641" cy="300627"/>
          </a:xfrm>
          <a:prstGeom prst="rect">
            <a:avLst/>
          </a:prstGeom>
        </p:spPr>
      </p:pic>
      <p:pic>
        <p:nvPicPr>
          <p:cNvPr id="37" name="Picture 37" descr="download.png"/>
          <p:cNvPicPr>
            <a:picLocks noChangeAspect="1"/>
          </p:cNvPicPr>
          <p:nvPr/>
        </p:nvPicPr>
        <p:blipFill>
          <a:blip r:embed="rId14"/>
          <a:stretch>
            <a:fillRect/>
          </a:stretch>
        </p:blipFill>
        <p:spPr>
          <a:xfrm>
            <a:off x="4044742" y="4536281"/>
            <a:ext cx="1268345" cy="350337"/>
          </a:xfrm>
          <a:prstGeom prst="rect">
            <a:avLst/>
          </a:prstGeom>
        </p:spPr>
      </p:pic>
      <p:cxnSp>
        <p:nvCxnSpPr>
          <p:cNvPr id="40" name="Straight Connector 39"/>
          <p:cNvCxnSpPr/>
          <p:nvPr/>
        </p:nvCxnSpPr>
        <p:spPr>
          <a:xfrm flipV="1">
            <a:off x="464813" y="714375"/>
            <a:ext cx="8194550" cy="138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cxnSpLocks/>
          </p:cNvCxnSpPr>
          <p:nvPr/>
        </p:nvCxnSpPr>
        <p:spPr>
          <a:xfrm flipV="1">
            <a:off x="464798" y="1514386"/>
            <a:ext cx="8171346" cy="1684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cxnSpLocks/>
          </p:cNvCxnSpPr>
          <p:nvPr/>
        </p:nvCxnSpPr>
        <p:spPr>
          <a:xfrm flipV="1">
            <a:off x="464748" y="4164217"/>
            <a:ext cx="8194550" cy="911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1582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150144" y="3450431"/>
            <a:ext cx="6835739" cy="147732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t">
            <a:spAutoFit/>
          </a:bodyPr>
          <a:lstStyle/>
          <a:p>
            <a:pPr lvl="0" algn="ctr"/>
            <a:r>
              <a:rPr lang="en-US" sz="1500">
                <a:latin typeface="Arial"/>
                <a:cs typeface="Arial"/>
              </a:rPr>
              <a:t>Join us right after at The Blue </a:t>
            </a:r>
            <a:r>
              <a:rPr lang="en-US" sz="1500" err="1">
                <a:latin typeface="Arial"/>
                <a:cs typeface="Arial"/>
              </a:rPr>
              <a:t>Prynt</a:t>
            </a:r>
            <a:endParaRPr lang="en-US" sz="1500">
              <a:latin typeface="Arial"/>
              <a:cs typeface="Arial"/>
            </a:endParaRPr>
          </a:p>
          <a:p>
            <a:pPr lvl="0" algn="ctr"/>
            <a:r>
              <a:rPr lang="en-US" sz="1500">
                <a:latin typeface="Arial"/>
                <a:cs typeface="Arial"/>
              </a:rPr>
              <a:t>Socialize and unwind after our day of learning.</a:t>
            </a:r>
          </a:p>
          <a:p>
            <a:pPr lvl="0" algn="ctr"/>
            <a:endParaRPr lang="en-US" sz="1500">
              <a:latin typeface="Arial"/>
              <a:cs typeface="Arial"/>
            </a:endParaRPr>
          </a:p>
          <a:p>
            <a:pPr lvl="0" algn="ctr"/>
            <a:r>
              <a:rPr lang="en-US" sz="1500">
                <a:latin typeface="Arial"/>
                <a:cs typeface="Arial"/>
              </a:rPr>
              <a:t>Blue </a:t>
            </a:r>
            <a:r>
              <a:rPr lang="en-US" sz="1500" err="1">
                <a:latin typeface="Arial"/>
                <a:cs typeface="Arial"/>
              </a:rPr>
              <a:t>Prynt</a:t>
            </a:r>
            <a:r>
              <a:rPr lang="en-US" sz="1500">
                <a:latin typeface="Arial"/>
                <a:cs typeface="Arial"/>
              </a:rPr>
              <a:t> Restaurant &amp; Bar</a:t>
            </a:r>
            <a:br>
              <a:rPr lang="en-US" sz="1350">
                <a:latin typeface="+mn-ea"/>
                <a:cs typeface="+mn-ea"/>
              </a:rPr>
            </a:br>
            <a:r>
              <a:rPr lang="en-US" sz="1500">
                <a:latin typeface="Arial"/>
                <a:cs typeface="Arial"/>
              </a:rPr>
              <a:t>815 11th St, Sacramento, CA 95814</a:t>
            </a:r>
            <a:br>
              <a:rPr lang="en-US" sz="1350">
                <a:latin typeface="+mn-ea"/>
                <a:cs typeface="+mn-ea"/>
              </a:rPr>
            </a:br>
            <a:r>
              <a:rPr lang="en-US" sz="1500">
                <a:latin typeface="Arial"/>
                <a:cs typeface="Arial"/>
                <a:hlinkClick r:id="rId3"/>
              </a:rPr>
              <a:t>bluepryntsacramento.com</a:t>
            </a:r>
            <a:endParaRPr lang="en-US" sz="1500">
              <a:latin typeface="Arial"/>
              <a:cs typeface="Arial"/>
            </a:endParaRPr>
          </a:p>
        </p:txBody>
      </p:sp>
      <p:pic>
        <p:nvPicPr>
          <p:cNvPr id="2" name="Picture 3" descr="SPSEvents_Logo-Sac.png"/>
          <p:cNvPicPr>
            <a:picLocks noChangeAspect="1"/>
          </p:cNvPicPr>
          <p:nvPr/>
        </p:nvPicPr>
        <p:blipFill>
          <a:blip r:embed="rId4"/>
          <a:stretch>
            <a:fillRect/>
          </a:stretch>
        </p:blipFill>
        <p:spPr>
          <a:xfrm>
            <a:off x="3132070" y="292894"/>
            <a:ext cx="2904218" cy="1478681"/>
          </a:xfrm>
          <a:prstGeom prst="rect">
            <a:avLst/>
          </a:prstGeom>
        </p:spPr>
      </p:pic>
      <p:sp>
        <p:nvSpPr>
          <p:cNvPr id="4" name="TextBox 3"/>
          <p:cNvSpPr txBox="1"/>
          <p:nvPr/>
        </p:nvSpPr>
        <p:spPr>
          <a:xfrm>
            <a:off x="1139585" y="2185987"/>
            <a:ext cx="6895944" cy="392415"/>
          </a:xfrm>
          <a:prstGeom prst="rect">
            <a:avLst/>
          </a:prstGeom>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2100" b="1">
                <a:solidFill>
                  <a:srgbClr val="C00000"/>
                </a:solidFill>
                <a:latin typeface="Arial"/>
                <a:cs typeface="Arial"/>
              </a:rPr>
              <a:t>Thank you for joining us today!</a:t>
            </a:r>
            <a:endParaRPr lang="en-US" sz="1350" b="1">
              <a:solidFill>
                <a:srgbClr val="C00000"/>
              </a:solidFill>
            </a:endParaRPr>
          </a:p>
        </p:txBody>
      </p:sp>
      <p:sp>
        <p:nvSpPr>
          <p:cNvPr id="8" name="TextBox 7"/>
          <p:cNvSpPr txBox="1"/>
          <p:nvPr/>
        </p:nvSpPr>
        <p:spPr>
          <a:xfrm>
            <a:off x="1144192" y="2957512"/>
            <a:ext cx="6878192" cy="392415"/>
          </a:xfrm>
          <a:prstGeom prst="rect">
            <a:avLst/>
          </a:prstGeom>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2100" b="1">
                <a:solidFill>
                  <a:srgbClr val="3A3838"/>
                </a:solidFill>
                <a:latin typeface="Arial"/>
                <a:cs typeface="Arial"/>
              </a:rPr>
              <a:t>Don’t Forget </a:t>
            </a:r>
            <a:r>
              <a:rPr lang="en-US" sz="2100" b="1" err="1">
                <a:solidFill>
                  <a:srgbClr val="3A3838"/>
                </a:solidFill>
                <a:latin typeface="Arial"/>
                <a:cs typeface="Arial"/>
              </a:rPr>
              <a:t>SharePint</a:t>
            </a:r>
            <a:endParaRPr lang="en-US" sz="1350">
              <a:solidFill>
                <a:srgbClr val="3A3838"/>
              </a:solidFill>
            </a:endParaRPr>
          </a:p>
        </p:txBody>
      </p:sp>
      <p:cxnSp>
        <p:nvCxnSpPr>
          <p:cNvPr id="3" name="Straight Connector 2">
            <a:extLst>
              <a:ext uri="{FF2B5EF4-FFF2-40B4-BE49-F238E27FC236}">
                <a16:creationId xmlns:a16="http://schemas.microsoft.com/office/drawing/2014/main" id="{781BF275-21AE-41D1-A404-EDB9133E07F2}"/>
              </a:ext>
            </a:extLst>
          </p:cNvPr>
          <p:cNvCxnSpPr>
            <a:cxnSpLocks/>
          </p:cNvCxnSpPr>
          <p:nvPr/>
        </p:nvCxnSpPr>
        <p:spPr>
          <a:xfrm flipV="1">
            <a:off x="496688" y="1981200"/>
            <a:ext cx="8171346" cy="1684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4D8A02A-30BB-43D7-8005-9093E9EC331D}"/>
              </a:ext>
            </a:extLst>
          </p:cNvPr>
          <p:cNvCxnSpPr>
            <a:cxnSpLocks/>
          </p:cNvCxnSpPr>
          <p:nvPr/>
        </p:nvCxnSpPr>
        <p:spPr>
          <a:xfrm flipV="1">
            <a:off x="501193" y="2752725"/>
            <a:ext cx="8171346" cy="1684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794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6106-4A32-4A16-8783-B1D4CD5930BE}"/>
              </a:ext>
            </a:extLst>
          </p:cNvPr>
          <p:cNvSpPr>
            <a:spLocks noGrp="1"/>
          </p:cNvSpPr>
          <p:nvPr>
            <p:ph type="ctrTitle"/>
          </p:nvPr>
        </p:nvSpPr>
        <p:spPr/>
        <p:txBody>
          <a:bodyPr>
            <a:normAutofit/>
          </a:bodyPr>
          <a:lstStyle/>
          <a:p>
            <a:r>
              <a:rPr lang="en-US" dirty="0"/>
              <a:t>Broken Token</a:t>
            </a:r>
          </a:p>
        </p:txBody>
      </p:sp>
      <p:sp>
        <p:nvSpPr>
          <p:cNvPr id="3" name="Subtitle 2">
            <a:extLst>
              <a:ext uri="{FF2B5EF4-FFF2-40B4-BE49-F238E27FC236}">
                <a16:creationId xmlns:a16="http://schemas.microsoft.com/office/drawing/2014/main" id="{1862B177-3144-4148-9A39-20AAF1F5EF3C}"/>
              </a:ext>
            </a:extLst>
          </p:cNvPr>
          <p:cNvSpPr>
            <a:spLocks noGrp="1"/>
          </p:cNvSpPr>
          <p:nvPr>
            <p:ph type="subTitle" idx="1"/>
          </p:nvPr>
        </p:nvSpPr>
        <p:spPr/>
        <p:txBody>
          <a:bodyPr/>
          <a:lstStyle/>
          <a:p>
            <a:pPr lvl="0"/>
            <a:r>
              <a:rPr lang="en-US" dirty="0"/>
              <a:t>Access the Microsoft</a:t>
            </a:r>
            <a:r>
              <a:rPr lang="en-US" baseline="0" dirty="0"/>
              <a:t> Graph when the user is Absent</a:t>
            </a:r>
          </a:p>
        </p:txBody>
      </p:sp>
    </p:spTree>
    <p:extLst>
      <p:ext uri="{BB962C8B-B14F-4D97-AF65-F5344CB8AC3E}">
        <p14:creationId xmlns:p14="http://schemas.microsoft.com/office/powerpoint/2010/main" val="2620518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57200" y="447970"/>
            <a:ext cx="4800600" cy="595970"/>
          </a:xfrm>
        </p:spPr>
        <p:txBody>
          <a:bodyPr>
            <a:normAutofit fontScale="90000"/>
          </a:bodyPr>
          <a:lstStyle/>
          <a:p>
            <a:r>
              <a:rPr lang="en-US" dirty="0"/>
              <a:t>Agenda</a:t>
            </a:r>
          </a:p>
        </p:txBody>
      </p:sp>
      <p:sp>
        <p:nvSpPr>
          <p:cNvPr id="3" name="Content Placeholder 2"/>
          <p:cNvSpPr>
            <a:spLocks noGrp="1"/>
          </p:cNvSpPr>
          <p:nvPr>
            <p:ph type="subTitle" idx="1"/>
          </p:nvPr>
        </p:nvSpPr>
        <p:spPr>
          <a:xfrm>
            <a:off x="518160" y="1362013"/>
            <a:ext cx="5610600" cy="3049967"/>
          </a:xfrm>
        </p:spPr>
        <p:txBody>
          <a:bodyPr>
            <a:normAutofit/>
          </a:bodyPr>
          <a:lstStyle/>
          <a:p>
            <a:pPr marL="342900" indent="-342900">
              <a:spcBef>
                <a:spcPts val="300"/>
              </a:spcBef>
              <a:spcAft>
                <a:spcPts val="300"/>
              </a:spcAft>
              <a:buFont typeface="Arial" panose="020B0604020202020204" pitchFamily="34" charset="0"/>
              <a:buChar char="•"/>
            </a:pPr>
            <a:r>
              <a:rPr lang="en-US" dirty="0">
                <a:solidFill>
                  <a:srgbClr val="75787B"/>
                </a:solidFill>
              </a:rPr>
              <a:t>Glossary</a:t>
            </a:r>
          </a:p>
          <a:p>
            <a:pPr marL="342900" indent="-342900">
              <a:spcBef>
                <a:spcPts val="300"/>
              </a:spcBef>
              <a:spcAft>
                <a:spcPts val="300"/>
              </a:spcAft>
              <a:buFont typeface="Arial" panose="020B0604020202020204" pitchFamily="34" charset="0"/>
              <a:buChar char="•"/>
            </a:pPr>
            <a:r>
              <a:rPr lang="en-US" dirty="0">
                <a:solidFill>
                  <a:srgbClr val="75787B"/>
                </a:solidFill>
              </a:rPr>
              <a:t>Token Acquisition Pattern</a:t>
            </a:r>
          </a:p>
          <a:p>
            <a:pPr marL="342900" indent="-342900">
              <a:spcBef>
                <a:spcPts val="300"/>
              </a:spcBef>
              <a:spcAft>
                <a:spcPts val="300"/>
              </a:spcAft>
              <a:buFont typeface="Arial" panose="020B0604020202020204" pitchFamily="34" charset="0"/>
              <a:buChar char="•"/>
            </a:pPr>
            <a:r>
              <a:rPr lang="en-US" dirty="0">
                <a:solidFill>
                  <a:srgbClr val="75787B"/>
                </a:solidFill>
              </a:rPr>
              <a:t>Storage of Secrets</a:t>
            </a:r>
          </a:p>
          <a:p>
            <a:pPr marL="342900" indent="-342900">
              <a:spcBef>
                <a:spcPts val="300"/>
              </a:spcBef>
              <a:spcAft>
                <a:spcPts val="300"/>
              </a:spcAft>
              <a:buFont typeface="Arial" panose="020B0604020202020204" pitchFamily="34" charset="0"/>
              <a:buChar char="•"/>
            </a:pPr>
            <a:r>
              <a:rPr lang="en-US" dirty="0">
                <a:solidFill>
                  <a:srgbClr val="75787B"/>
                </a:solidFill>
              </a:rPr>
              <a:t>Scenarios / Demos</a:t>
            </a:r>
          </a:p>
          <a:p>
            <a:pPr marL="342900" indent="-342900">
              <a:spcBef>
                <a:spcPts val="300"/>
              </a:spcBef>
              <a:spcAft>
                <a:spcPts val="300"/>
              </a:spcAft>
              <a:buFont typeface="Arial" panose="020B0604020202020204" pitchFamily="34" charset="0"/>
              <a:buChar char="•"/>
            </a:pPr>
            <a:r>
              <a:rPr lang="en-US" dirty="0">
                <a:solidFill>
                  <a:srgbClr val="75787B"/>
                </a:solidFill>
              </a:rPr>
              <a:t>Q &amp; A</a:t>
            </a:r>
          </a:p>
        </p:txBody>
      </p:sp>
      <p:pic>
        <p:nvPicPr>
          <p:cNvPr id="4" name="Picture 3"/>
          <p:cNvPicPr>
            <a:picLocks noChangeAspect="1"/>
          </p:cNvPicPr>
          <p:nvPr/>
        </p:nvPicPr>
        <p:blipFill>
          <a:blip r:embed="rId3"/>
          <a:stretch>
            <a:fillRect/>
          </a:stretch>
        </p:blipFill>
        <p:spPr>
          <a:xfrm>
            <a:off x="2609751" y="335688"/>
            <a:ext cx="647870" cy="647870"/>
          </a:xfrm>
          <a:prstGeom prst="rect">
            <a:avLst/>
          </a:prstGeom>
        </p:spPr>
      </p:pic>
    </p:spTree>
    <p:extLst>
      <p:ext uri="{BB962C8B-B14F-4D97-AF65-F5344CB8AC3E}">
        <p14:creationId xmlns:p14="http://schemas.microsoft.com/office/powerpoint/2010/main" val="900541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5A9AEA-3C0D-408D-843F-462FE2A236EC}"/>
              </a:ext>
            </a:extLst>
          </p:cNvPr>
          <p:cNvSpPr>
            <a:spLocks noGrp="1"/>
          </p:cNvSpPr>
          <p:nvPr>
            <p:ph type="body" sz="quarter" idx="11"/>
          </p:nvPr>
        </p:nvSpPr>
        <p:spPr/>
        <p:txBody>
          <a:bodyPr>
            <a:normAutofit fontScale="77500" lnSpcReduction="20000"/>
          </a:bodyPr>
          <a:lstStyle/>
          <a:p>
            <a:r>
              <a:rPr lang="en-US" dirty="0"/>
              <a:t>Authentication</a:t>
            </a:r>
          </a:p>
          <a:p>
            <a:pPr lvl="1"/>
            <a:r>
              <a:rPr lang="en-US" dirty="0"/>
              <a:t>Identify the current principal</a:t>
            </a:r>
          </a:p>
          <a:p>
            <a:r>
              <a:rPr lang="en-US" dirty="0"/>
              <a:t>Authorization</a:t>
            </a:r>
          </a:p>
          <a:p>
            <a:pPr lvl="1"/>
            <a:r>
              <a:rPr lang="en-US" dirty="0"/>
              <a:t>Verify principal has permission for requested operation</a:t>
            </a:r>
          </a:p>
          <a:p>
            <a:r>
              <a:rPr lang="en-US" dirty="0"/>
              <a:t>Principal</a:t>
            </a:r>
          </a:p>
          <a:p>
            <a:pPr lvl="1"/>
            <a:r>
              <a:rPr lang="en-US" dirty="0"/>
              <a:t>User or application performing an operation</a:t>
            </a:r>
          </a:p>
          <a:p>
            <a:r>
              <a:rPr lang="en-US" dirty="0"/>
              <a:t>OAuth</a:t>
            </a:r>
            <a:r>
              <a:rPr lang="en-US" baseline="0" dirty="0"/>
              <a:t> </a:t>
            </a:r>
          </a:p>
          <a:p>
            <a:pPr lvl="1"/>
            <a:r>
              <a:rPr lang="en-US" dirty="0"/>
              <a:t>Open protocol to allow secure authorization</a:t>
            </a:r>
            <a:endParaRPr lang="en-US" baseline="0" dirty="0"/>
          </a:p>
          <a:p>
            <a:r>
              <a:rPr lang="en-US" baseline="0" dirty="0"/>
              <a:t>Open ID Connect (OIDC)</a:t>
            </a:r>
          </a:p>
          <a:p>
            <a:pPr lvl="1"/>
            <a:r>
              <a:rPr lang="en-US" dirty="0"/>
              <a:t>Identity layer on top of OAuth2.0</a:t>
            </a:r>
          </a:p>
        </p:txBody>
      </p:sp>
      <p:sp>
        <p:nvSpPr>
          <p:cNvPr id="2" name="Title 1">
            <a:extLst>
              <a:ext uri="{FF2B5EF4-FFF2-40B4-BE49-F238E27FC236}">
                <a16:creationId xmlns:a16="http://schemas.microsoft.com/office/drawing/2014/main" id="{901413AC-5151-4222-AB10-1462ECBDE60B}"/>
              </a:ext>
            </a:extLst>
          </p:cNvPr>
          <p:cNvSpPr>
            <a:spLocks noGrp="1"/>
          </p:cNvSpPr>
          <p:nvPr>
            <p:ph type="title"/>
          </p:nvPr>
        </p:nvSpPr>
        <p:spPr/>
        <p:txBody>
          <a:bodyPr/>
          <a:lstStyle/>
          <a:p>
            <a:r>
              <a:rPr lang="en-US" dirty="0"/>
              <a:t>Glossary</a:t>
            </a:r>
          </a:p>
        </p:txBody>
      </p:sp>
    </p:spTree>
    <p:extLst>
      <p:ext uri="{BB962C8B-B14F-4D97-AF65-F5344CB8AC3E}">
        <p14:creationId xmlns:p14="http://schemas.microsoft.com/office/powerpoint/2010/main" val="3425201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552D68-C29C-4F89-BEBA-5B3493B3A2A4}"/>
              </a:ext>
            </a:extLst>
          </p:cNvPr>
          <p:cNvSpPr>
            <a:spLocks noGrp="1"/>
          </p:cNvSpPr>
          <p:nvPr>
            <p:ph type="body" sz="quarter" idx="11"/>
          </p:nvPr>
        </p:nvSpPr>
        <p:spPr/>
        <p:txBody>
          <a:bodyPr/>
          <a:lstStyle/>
          <a:p>
            <a:r>
              <a:rPr lang="en-US" dirty="0"/>
              <a:t>Resource  (Resource Server)</a:t>
            </a:r>
          </a:p>
          <a:p>
            <a:pPr lvl="1"/>
            <a:r>
              <a:rPr lang="en-US" dirty="0"/>
              <a:t>The resource (service, API, data,</a:t>
            </a:r>
            <a:r>
              <a:rPr lang="en-US" baseline="0" dirty="0"/>
              <a:t> etc.) </a:t>
            </a:r>
            <a:r>
              <a:rPr lang="en-US" dirty="0"/>
              <a:t>being </a:t>
            </a:r>
            <a:r>
              <a:rPr lang="en-US" dirty="0" err="1"/>
              <a:t>being</a:t>
            </a:r>
            <a:r>
              <a:rPr lang="en-US" dirty="0"/>
              <a:t> accessed</a:t>
            </a:r>
          </a:p>
          <a:p>
            <a:pPr lvl="0"/>
            <a:r>
              <a:rPr lang="en-US" dirty="0"/>
              <a:t>User (Resource Owner)</a:t>
            </a:r>
          </a:p>
          <a:p>
            <a:pPr lvl="1"/>
            <a:r>
              <a:rPr lang="en-US" dirty="0"/>
              <a:t>The principal</a:t>
            </a:r>
            <a:r>
              <a:rPr lang="en-US" baseline="0" dirty="0"/>
              <a:t> that has permission to grant access to resource</a:t>
            </a:r>
          </a:p>
          <a:p>
            <a:pPr lvl="0"/>
            <a:r>
              <a:rPr lang="en-US" dirty="0"/>
              <a:t>Application (Client)</a:t>
            </a:r>
          </a:p>
          <a:p>
            <a:pPr lvl="1"/>
            <a:r>
              <a:rPr lang="en-US" dirty="0"/>
              <a:t>The</a:t>
            </a:r>
            <a:r>
              <a:rPr lang="en-US" baseline="0" dirty="0"/>
              <a:t> application that is attempting to access the resource</a:t>
            </a:r>
          </a:p>
        </p:txBody>
      </p:sp>
      <p:sp>
        <p:nvSpPr>
          <p:cNvPr id="2" name="Title 1">
            <a:extLst>
              <a:ext uri="{FF2B5EF4-FFF2-40B4-BE49-F238E27FC236}">
                <a16:creationId xmlns:a16="http://schemas.microsoft.com/office/drawing/2014/main" id="{7AC2162A-C58A-47CF-904D-9AC83EA7BD83}"/>
              </a:ext>
            </a:extLst>
          </p:cNvPr>
          <p:cNvSpPr>
            <a:spLocks noGrp="1"/>
          </p:cNvSpPr>
          <p:nvPr>
            <p:ph type="title"/>
          </p:nvPr>
        </p:nvSpPr>
        <p:spPr/>
        <p:txBody>
          <a:bodyPr/>
          <a:lstStyle/>
          <a:p>
            <a:r>
              <a:rPr lang="en-US" dirty="0"/>
              <a:t>OAuth2.0 Roles</a:t>
            </a:r>
          </a:p>
        </p:txBody>
      </p:sp>
    </p:spTree>
    <p:extLst>
      <p:ext uri="{BB962C8B-B14F-4D97-AF65-F5344CB8AC3E}">
        <p14:creationId xmlns:p14="http://schemas.microsoft.com/office/powerpoint/2010/main" val="4054982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11CA9D-A040-4147-A7FA-EDC670765B2A}"/>
              </a:ext>
            </a:extLst>
          </p:cNvPr>
          <p:cNvSpPr>
            <a:spLocks noGrp="1"/>
          </p:cNvSpPr>
          <p:nvPr>
            <p:ph type="body" sz="quarter" idx="11"/>
          </p:nvPr>
        </p:nvSpPr>
        <p:spPr/>
        <p:txBody>
          <a:bodyPr>
            <a:normAutofit fontScale="85000" lnSpcReduction="10000"/>
          </a:bodyPr>
          <a:lstStyle/>
          <a:p>
            <a:r>
              <a:rPr lang="en-US" dirty="0"/>
              <a:t>Authorization code</a:t>
            </a:r>
          </a:p>
          <a:p>
            <a:pPr lvl="1"/>
            <a:r>
              <a:rPr lang="en-US" dirty="0"/>
              <a:t>Web and Mobile/Native apps</a:t>
            </a:r>
          </a:p>
          <a:p>
            <a:pPr lvl="2"/>
            <a:r>
              <a:rPr lang="en-US" dirty="0"/>
              <a:t>Code is sent to registered endpoint</a:t>
            </a:r>
          </a:p>
          <a:p>
            <a:pPr lvl="2"/>
            <a:r>
              <a:rPr lang="en-US" dirty="0"/>
              <a:t>Using client credentials (ID &amp; secret), code is exchanges for token</a:t>
            </a:r>
          </a:p>
          <a:p>
            <a:r>
              <a:rPr lang="en-US" dirty="0"/>
              <a:t>Implicit</a:t>
            </a:r>
          </a:p>
          <a:p>
            <a:pPr lvl="1"/>
            <a:r>
              <a:rPr lang="en-US" dirty="0"/>
              <a:t>JavaScript-based apps</a:t>
            </a:r>
          </a:p>
          <a:p>
            <a:pPr lvl="2"/>
            <a:r>
              <a:rPr lang="en-US" dirty="0"/>
              <a:t>No secure storage for client credentials</a:t>
            </a:r>
          </a:p>
          <a:p>
            <a:pPr lvl="2"/>
            <a:r>
              <a:rPr lang="en-US" dirty="0"/>
              <a:t>Token issued upon login</a:t>
            </a:r>
          </a:p>
        </p:txBody>
      </p:sp>
      <p:sp>
        <p:nvSpPr>
          <p:cNvPr id="2" name="Title 1">
            <a:extLst>
              <a:ext uri="{FF2B5EF4-FFF2-40B4-BE49-F238E27FC236}">
                <a16:creationId xmlns:a16="http://schemas.microsoft.com/office/drawing/2014/main" id="{8EA81341-CC65-4C06-9B31-BB4C7893552D}"/>
              </a:ext>
            </a:extLst>
          </p:cNvPr>
          <p:cNvSpPr>
            <a:spLocks noGrp="1"/>
          </p:cNvSpPr>
          <p:nvPr>
            <p:ph type="title"/>
          </p:nvPr>
        </p:nvSpPr>
        <p:spPr/>
        <p:txBody>
          <a:bodyPr/>
          <a:lstStyle/>
          <a:p>
            <a:r>
              <a:rPr lang="en-US" dirty="0"/>
              <a:t>OAuth2.0 Grant Types (flows)</a:t>
            </a:r>
          </a:p>
        </p:txBody>
      </p:sp>
    </p:spTree>
    <p:extLst>
      <p:ext uri="{BB962C8B-B14F-4D97-AF65-F5344CB8AC3E}">
        <p14:creationId xmlns:p14="http://schemas.microsoft.com/office/powerpoint/2010/main" val="592984859"/>
      </p:ext>
    </p:extLst>
  </p:cSld>
  <p:clrMapOvr>
    <a:masterClrMapping/>
  </p:clrMapOvr>
</p:sld>
</file>

<file path=ppt/theme/theme1.xml><?xml version="1.0" encoding="utf-8"?>
<a:theme xmlns:a="http://schemas.openxmlformats.org/drawingml/2006/main" name="DMI TEMPLATE - 01.03.17 - THEME">
  <a:themeElements>
    <a:clrScheme name="DMI Color Palette">
      <a:dk1>
        <a:srgbClr val="292D31"/>
      </a:dk1>
      <a:lt1>
        <a:srgbClr val="FFFFFF"/>
      </a:lt1>
      <a:dk2>
        <a:srgbClr val="6C797A"/>
      </a:dk2>
      <a:lt2>
        <a:srgbClr val="CCD1CD"/>
      </a:lt2>
      <a:accent1>
        <a:srgbClr val="C11F2F"/>
      </a:accent1>
      <a:accent2>
        <a:srgbClr val="74378A"/>
      </a:accent2>
      <a:accent3>
        <a:srgbClr val="370053"/>
      </a:accent3>
      <a:accent4>
        <a:srgbClr val="E1003B"/>
      </a:accent4>
      <a:accent5>
        <a:srgbClr val="DF2A6F"/>
      </a:accent5>
      <a:accent6>
        <a:srgbClr val="D8411F"/>
      </a:accent6>
      <a:hlink>
        <a:srgbClr val="C11F2F"/>
      </a:hlink>
      <a:folHlink>
        <a:srgbClr val="3700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solidFill>
              <a:schemeClr val="tx1"/>
            </a:solidFill>
            <a:latin typeface="Raleway"/>
            <a:cs typeface="Raleway"/>
          </a:defRPr>
        </a:defPPr>
      </a:lstStyle>
    </a:txDef>
  </a:objectDefaults>
  <a:extraClrSchemeLst/>
  <a:extLst>
    <a:ext uri="{05A4C25C-085E-4340-85A3-A5531E510DB2}">
      <thm15:themeFamily xmlns:thm15="http://schemas.microsoft.com/office/thememl/2012/main" name="DMI Presentation.potx" id="{5C7C39CE-15B7-4249-9D48-2FC46B8B3DC4}" vid="{5885D664-62F3-4919-8A44-18A742170F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p:properties xmlns:p="http://schemas.microsoft.com/office/2006/metadata/properties" xmlns:xsi="http://www.w3.org/2001/XMLSchema-instance" xmlns:pc="http://schemas.microsoft.com/office/infopath/2007/PartnerControls">
  <documentManagement>
    <Industry xmlns="c26b58f1-427b-44ab-b64d-7ade0b3c0ecf"/>
    <Description0 xmlns="c26b58f1-427b-44ab-b64d-7ade0b3c0ecf" xsi:nil="true"/>
    <Service_x0020_Line xmlns="c26b58f1-427b-44ab-b64d-7ade0b3c0ecf">
      <Value>Ally</Value>
    </Service_x0020_Line>
    <Client_x0020_Name xmlns="c26b58f1-427b-44ab-b64d-7ade0b3c0ec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657DA9E28A5184F8CA1D2C575D56D74" ma:contentTypeVersion="4" ma:contentTypeDescription="Create a new document." ma:contentTypeScope="" ma:versionID="11095aef6998e657db32239494653526">
  <xsd:schema xmlns:xsd="http://www.w3.org/2001/XMLSchema" xmlns:xs="http://www.w3.org/2001/XMLSchema" xmlns:p="http://schemas.microsoft.com/office/2006/metadata/properties" xmlns:ns2="c26b58f1-427b-44ab-b64d-7ade0b3c0ecf" targetNamespace="http://schemas.microsoft.com/office/2006/metadata/properties" ma:root="true" ma:fieldsID="c4035817507817480466a985ac6eb96c" ns2:_="">
    <xsd:import namespace="c26b58f1-427b-44ab-b64d-7ade0b3c0ecf"/>
    <xsd:element name="properties">
      <xsd:complexType>
        <xsd:sequence>
          <xsd:element name="documentManagement">
            <xsd:complexType>
              <xsd:all>
                <xsd:element ref="ns2:Industry" minOccurs="0"/>
                <xsd:element ref="ns2:Service_x0020_Line" minOccurs="0"/>
                <xsd:element ref="ns2:Client_x0020_Name" minOccurs="0"/>
                <xsd:element ref="ns2:Description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6b58f1-427b-44ab-b64d-7ade0b3c0ecf" elementFormDefault="qualified">
    <xsd:import namespace="http://schemas.microsoft.com/office/2006/documentManagement/types"/>
    <xsd:import namespace="http://schemas.microsoft.com/office/infopath/2007/PartnerControls"/>
    <xsd:element name="Industry" ma:index="8" nillable="true" ma:displayName="Industry" ma:internalName="Industry">
      <xsd:complexType>
        <xsd:complexContent>
          <xsd:extension base="dms:MultiChoice">
            <xsd:sequence>
              <xsd:element name="Value" maxOccurs="unbounded" minOccurs="0" nillable="true">
                <xsd:simpleType>
                  <xsd:restriction base="dms:Choice">
                    <xsd:enumeration value="Education"/>
                    <xsd:enumeration value="Financial Services &amp; Insurance"/>
                    <xsd:enumeration value="Government"/>
                    <xsd:enumeration value="Healthcare &amp; Life Sciences"/>
                    <xsd:enumeration value="Manufacturing"/>
                    <xsd:enumeration value="Retail"/>
                  </xsd:restriction>
                </xsd:simpleType>
              </xsd:element>
            </xsd:sequence>
          </xsd:extension>
        </xsd:complexContent>
      </xsd:complexType>
    </xsd:element>
    <xsd:element name="Service_x0020_Line" ma:index="9" nillable="true" ma:displayName="Service Line" ma:default="Ally" ma:internalName="Service_x0020_Line">
      <xsd:complexType>
        <xsd:complexContent>
          <xsd:extension base="dms:MultiChoice">
            <xsd:sequence>
              <xsd:element name="Value" maxOccurs="unbounded" minOccurs="0" nillable="true">
                <xsd:simpleType>
                  <xsd:restriction base="dms:Choice">
                    <xsd:enumeration value="Ally"/>
                    <xsd:enumeration value="App Dev"/>
                    <xsd:enumeration value="Business Solutions"/>
                    <xsd:enumeration value="CRM"/>
                    <xsd:enumeration value="Data Analytics"/>
                    <xsd:enumeration value="Enterprise Collaboration"/>
                    <xsd:enumeration value="User Experience"/>
                  </xsd:restriction>
                </xsd:simpleType>
              </xsd:element>
            </xsd:sequence>
          </xsd:extension>
        </xsd:complexContent>
      </xsd:complexType>
    </xsd:element>
    <xsd:element name="Client_x0020_Name" ma:index="10" nillable="true" ma:displayName="Client Name" ma:internalName="Client_x0020_Name">
      <xsd:simpleType>
        <xsd:restriction base="dms:Text">
          <xsd:maxLength value="255"/>
        </xsd:restriction>
      </xsd:simpleType>
    </xsd:element>
    <xsd:element name="Description0" ma:index="11" nillable="true" ma:displayName="Description" ma:internalName="Description0">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ontrol xmlns="http://schemas.microsoft.com/VisualStudio/2011/storyboarding/control">
  <Id Name="95c8a043-7d2e-4cfd-8b2f-e0fff7015192" Revision="1" Stencil="System.MyShapes" StencilVersion="1.0"/>
</Control>
</file>

<file path=customXml/item5.xml><?xml version="1.0" encoding="utf-8"?>
<Control xmlns="http://schemas.microsoft.com/VisualStudio/2011/storyboarding/control">
  <Id Name="95c8a043-7d2e-4cfd-8b2f-e0fff7015192" Revision="1" Stencil="System.MyShapes" StencilVersion="1.0"/>
</Control>
</file>

<file path=customXml/item6.xml><?xml version="1.0" encoding="utf-8"?>
<Control xmlns="http://schemas.microsoft.com/VisualStudio/2011/storyboarding/control">
  <Id Name="95c8a043-7d2e-4cfd-8b2f-e0fff7015192" Revision="1" Stencil="System.MyShapes" StencilVersion="1.0"/>
</Control>
</file>

<file path=customXml/itemProps1.xml><?xml version="1.0" encoding="utf-8"?>
<ds:datastoreItem xmlns:ds="http://schemas.openxmlformats.org/officeDocument/2006/customXml" ds:itemID="{77DDE3A7-A6BD-4878-96B5-C6D6851669DD}">
  <ds:schemaRefs>
    <ds:schemaRef ds:uri="c26b58f1-427b-44ab-b64d-7ade0b3c0ecf"/>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 ds:uri="http://purl.org/dc/elements/1.1/"/>
  </ds:schemaRefs>
</ds:datastoreItem>
</file>

<file path=customXml/itemProps2.xml><?xml version="1.0" encoding="utf-8"?>
<ds:datastoreItem xmlns:ds="http://schemas.openxmlformats.org/officeDocument/2006/customXml" ds:itemID="{D42DC278-1749-4A7C-96CA-752399102C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26b58f1-427b-44ab-b64d-7ade0b3c0e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DCA184-255A-4DAB-A5CD-0D95623C03D0}">
  <ds:schemaRefs>
    <ds:schemaRef ds:uri="http://schemas.microsoft.com/sharepoint/v3/contenttype/forms"/>
  </ds:schemaRefs>
</ds:datastoreItem>
</file>

<file path=customXml/itemProps4.xml><?xml version="1.0" encoding="utf-8"?>
<ds:datastoreItem xmlns:ds="http://schemas.openxmlformats.org/officeDocument/2006/customXml" ds:itemID="{5807FC63-8446-47DD-A8FF-9C8743A5250F}">
  <ds:schemaRefs>
    <ds:schemaRef ds:uri="http://schemas.microsoft.com/VisualStudio/2011/storyboarding/control"/>
  </ds:schemaRefs>
</ds:datastoreItem>
</file>

<file path=customXml/itemProps5.xml><?xml version="1.0" encoding="utf-8"?>
<ds:datastoreItem xmlns:ds="http://schemas.openxmlformats.org/officeDocument/2006/customXml" ds:itemID="{DA656F32-19D9-4A99-A06F-4B1D480AB95E}">
  <ds:schemaRefs>
    <ds:schemaRef ds:uri="http://schemas.microsoft.com/VisualStudio/2011/storyboarding/control"/>
  </ds:schemaRefs>
</ds:datastoreItem>
</file>

<file path=customXml/itemProps6.xml><?xml version="1.0" encoding="utf-8"?>
<ds:datastoreItem xmlns:ds="http://schemas.openxmlformats.org/officeDocument/2006/customXml" ds:itemID="{6DEFE932-2F58-485B-85F4-92AC2BCDC3F7}">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DMI Presentation</Template>
  <TotalTime>78</TotalTime>
  <Words>574</Words>
  <Application>Microsoft Office PowerPoint</Application>
  <PresentationFormat>On-screen Show (16:9)</PresentationFormat>
  <Paragraphs>151</Paragraphs>
  <Slides>17</Slides>
  <Notes>5</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Helvetica Neue</vt:lpstr>
      <vt:lpstr>Lucida Grande</vt:lpstr>
      <vt:lpstr>Raleway</vt:lpstr>
      <vt:lpstr>Raleway ExtraBold</vt:lpstr>
      <vt:lpstr>Segoe UI</vt:lpstr>
      <vt:lpstr>Segoe UI Semibold</vt:lpstr>
      <vt:lpstr>DMI TEMPLATE - 01.03.17 - THEME</vt:lpstr>
      <vt:lpstr>Broken Token</vt:lpstr>
      <vt:lpstr>PowerPoint Presentation</vt:lpstr>
      <vt:lpstr>PowerPoint Presentation</vt:lpstr>
      <vt:lpstr>PowerPoint Presentation</vt:lpstr>
      <vt:lpstr>Broken Token</vt:lpstr>
      <vt:lpstr>Agenda</vt:lpstr>
      <vt:lpstr>Glossary</vt:lpstr>
      <vt:lpstr>OAuth2.0 Roles</vt:lpstr>
      <vt:lpstr>OAuth2.0 Grant Types (flows)</vt:lpstr>
      <vt:lpstr>OAuth2.0 Grant Types (flows)</vt:lpstr>
      <vt:lpstr>Privileges and Permissions</vt:lpstr>
      <vt:lpstr>Consent</vt:lpstr>
      <vt:lpstr>App vs User Permissions</vt:lpstr>
      <vt:lpstr>Token Acquisition Pattern</vt:lpstr>
      <vt:lpstr>Storage of Secrets</vt:lpstr>
      <vt:lpstr>Scenarios / Demos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sample</dc:title>
  <dc:creator>Paul Schaeflein</dc:creator>
  <cp:lastModifiedBy>Paul Schaeflein</cp:lastModifiedBy>
  <cp:revision>2</cp:revision>
  <dcterms:created xsi:type="dcterms:W3CDTF">2017-10-19T15:03:23Z</dcterms:created>
  <dcterms:modified xsi:type="dcterms:W3CDTF">2017-10-21T16:36:50Z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0x0101006657DA9E28A5184F8CA1D2C575D56D74</vt:lpwstr>
  </property>
  <property fmtid="{D5CDD505-2E9C-101B-9397-08002B2CF9AE}" pid="3" name="Technology">
    <vt:lpwstr>12;#Not Applicable|a558b20e-9eec-4a55-b71f-a2cbc28f655c</vt:lpwstr>
  </property>
  <property fmtid="{D5CDD505-2E9C-101B-9397-08002B2CF9AE}" pid="4" name="TaxKeyword">
    <vt:lpwstr/>
  </property>
  <property fmtid="{D5CDD505-2E9C-101B-9397-08002B2CF9AE}" pid="5" name="g_AllegientDocumentType">
    <vt:lpwstr>1;#Not Classified|5e7ce2ac-35b8-47a5-bfc9-df4edd9d079e</vt:lpwstr>
  </property>
  <property fmtid="{D5CDD505-2E9C-101B-9397-08002B2CF9AE}" pid="6" name="g_AllegientDepartment">
    <vt:lpwstr>163;#Marketing|9a671465-2219-4f8a-bb55-c13024bbae58</vt:lpwstr>
  </property>
</Properties>
</file>