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20"/>
  </p:notesMasterIdLst>
  <p:sldIdLst>
    <p:sldId id="256" r:id="rId2"/>
    <p:sldId id="317" r:id="rId3"/>
    <p:sldId id="258" r:id="rId4"/>
    <p:sldId id="260" r:id="rId5"/>
    <p:sldId id="315" r:id="rId6"/>
    <p:sldId id="316" r:id="rId7"/>
    <p:sldId id="282" r:id="rId8"/>
    <p:sldId id="310" r:id="rId9"/>
    <p:sldId id="278" r:id="rId10"/>
    <p:sldId id="261" r:id="rId11"/>
    <p:sldId id="276" r:id="rId12"/>
    <p:sldId id="289" r:id="rId13"/>
    <p:sldId id="265" r:id="rId14"/>
    <p:sldId id="293" r:id="rId15"/>
    <p:sldId id="294" r:id="rId16"/>
    <p:sldId id="296" r:id="rId17"/>
    <p:sldId id="297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6D7B1F-83FD-4BEE-95C6-AEE87AAA8D57}">
          <p14:sldIdLst>
            <p14:sldId id="256"/>
            <p14:sldId id="317"/>
            <p14:sldId id="258"/>
            <p14:sldId id="260"/>
            <p14:sldId id="315"/>
            <p14:sldId id="316"/>
            <p14:sldId id="282"/>
            <p14:sldId id="310"/>
            <p14:sldId id="278"/>
            <p14:sldId id="261"/>
            <p14:sldId id="276"/>
            <p14:sldId id="289"/>
            <p14:sldId id="265"/>
            <p14:sldId id="293"/>
            <p14:sldId id="294"/>
            <p14:sldId id="296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388" autoAdjust="0"/>
  </p:normalViewPr>
  <p:slideViewPr>
    <p:cSldViewPr>
      <p:cViewPr varScale="1">
        <p:scale>
          <a:sx n="77" d="100"/>
          <a:sy n="77" d="100"/>
        </p:scale>
        <p:origin x="6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32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5B0F-A323-4F62-B0DF-78CAFD0839D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0A220-703C-43F5-BEEF-1B0E10DF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0A220-703C-43F5-BEEF-1B0E10DFE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CC05-0E0D-40BB-BBCC-EA15B91F25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6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6208776"/>
            <a:ext cx="472068" cy="457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5313" y="69755"/>
            <a:ext cx="9013372" cy="6692201"/>
          </a:xfrm>
          <a:prstGeom prst="rect">
            <a:avLst/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cap="none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5" name="Picture 3" descr="E:\Consulting\Logos\SchaefleinLogowithTextHorizNoShadow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3429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64008" y="69755"/>
            <a:ext cx="9013372" cy="6693408"/>
          </a:xfrm>
          <a:prstGeom prst="rect">
            <a:avLst/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6208776"/>
            <a:ext cx="472068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logo)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6208776"/>
            <a:ext cx="472068" cy="457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5313" y="69755"/>
            <a:ext cx="9013372" cy="6692201"/>
          </a:xfrm>
          <a:prstGeom prst="rect">
            <a:avLst/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cap="none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64330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65313" y="69755"/>
            <a:ext cx="9013372" cy="6692201"/>
          </a:xfrm>
          <a:prstGeom prst="rect">
            <a:avLst/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1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6208776"/>
            <a:ext cx="472068" cy="457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4400" y="1447800"/>
            <a:ext cx="7772400" cy="4495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320040" indent="0">
              <a:buFont typeface="Arial" pitchFamily="34" charset="0"/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62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4008" y="69755"/>
            <a:ext cx="9013372" cy="6693408"/>
          </a:xfrm>
          <a:prstGeom prst="rect">
            <a:avLst/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E4CFD6-0BAA-4A04-8862-A23E81DFF80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6208776"/>
            <a:ext cx="472068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97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6" r:id="rId8"/>
    <p:sldLayoutId id="2147484291" r:id="rId9"/>
    <p:sldLayoutId id="2147484292" r:id="rId10"/>
    <p:sldLayoutId id="2147484293" r:id="rId11"/>
    <p:sldLayoutId id="2147484294" r:id="rId12"/>
    <p:sldLayoutId id="2147484295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cap="small" baseline="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3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Chicago Code Camp</a:t>
            </a:r>
            <a:endParaRPr lang="en-US" dirty="0" smtClean="0"/>
          </a:p>
          <a:p>
            <a:r>
              <a:rPr lang="en-US" dirty="0" smtClean="0"/>
              <a:t>April 30, 2016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search to a website using Azure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715000"/>
            <a:ext cx="1815873" cy="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38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Configuration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41" y="1727112"/>
            <a:ext cx="8115717" cy="34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1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760099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0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4000" kern="1200" cap="none" baseline="0" dirty="0" smtClean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Adding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Push Data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Batches up to 1,000 items / 16mb</a:t>
            </a:r>
          </a:p>
          <a:p>
            <a:r>
              <a:rPr lang="en-US" dirty="0" smtClean="0"/>
              <a:t>Pull Data</a:t>
            </a:r>
          </a:p>
          <a:p>
            <a:pPr lvl="1"/>
            <a:r>
              <a:rPr lang="en-US" dirty="0" smtClean="0"/>
              <a:t>“Indexer” run by the service</a:t>
            </a:r>
          </a:p>
          <a:p>
            <a:pPr lvl="1"/>
            <a:r>
              <a:rPr lang="en-US" dirty="0" smtClean="0"/>
              <a:t>Supported data sources</a:t>
            </a:r>
          </a:p>
          <a:p>
            <a:pPr lvl="2"/>
            <a:r>
              <a:rPr lang="en-US" dirty="0" smtClean="0"/>
              <a:t>Blob storage (preview)</a:t>
            </a:r>
          </a:p>
          <a:p>
            <a:pPr lvl="2"/>
            <a:r>
              <a:rPr lang="en-US" dirty="0" smtClean="0"/>
              <a:t>Document DB</a:t>
            </a:r>
          </a:p>
          <a:p>
            <a:pPr lvl="2"/>
            <a:r>
              <a:rPr lang="en-US" dirty="0" smtClean="0"/>
              <a:t>Azure SQL</a:t>
            </a:r>
          </a:p>
          <a:p>
            <a:pPr lvl="2"/>
            <a:r>
              <a:rPr lang="en-US" dirty="0" smtClean="0"/>
              <a:t>SQL Server on Azure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(.NET SDK)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6087" y="5562600"/>
            <a:ext cx="70435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4912" y="4648200"/>
            <a:ext cx="18879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6087" y="4800600"/>
            <a:ext cx="5628825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41148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5400" y="3962400"/>
            <a:ext cx="6934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33800"/>
            <a:ext cx="6858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581400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5400" y="3276600"/>
            <a:ext cx="6934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6087" y="3124200"/>
            <a:ext cx="2014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6087" y="2667000"/>
            <a:ext cx="6967313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86087" y="2255838"/>
            <a:ext cx="7043513" cy="48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0600" y="6400800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aul\AppData\Local\Temp\SNAGHTML4ef08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7638"/>
            <a:ext cx="6665913" cy="48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1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the 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the Index (REST API)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981200"/>
            <a:ext cx="823494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$.ajax({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url: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'https://[name].search.windows.net/indexes/posts/docs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-version=2015-02-28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&amp;highlight=content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highlightPreTag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=%3Cspan style="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background:yellow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;"%3E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&amp;highlightPostTag=%3c/span%3E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&amp;search='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beforeSend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xhr.setRequestHeader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-key'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-key]'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}).success(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renderSearchResults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80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4718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github.com/pschaeflein/ccc-azure-search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http://www.schaeflein.net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paul@schaeflein.net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paulschaeflein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780143" y="3183064"/>
            <a:ext cx="4460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5400" dirty="0">
                <a:solidFill>
                  <a:prstClr val="white">
                    <a:lumMod val="50000"/>
                  </a:prstClr>
                </a:solidFill>
                <a:latin typeface="HelveticaNeueLT Std Med Cn" panose="020B0606030502030204" pitchFamily="34" charset="0"/>
              </a:rPr>
              <a:t>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3" y="1228726"/>
            <a:ext cx="7739337" cy="43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2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pPr lvl="0"/>
            <a:r>
              <a:rPr lang="en-US" smtClean="0"/>
              <a:t>Paul Schaeflein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SharePoint Solution Architect / Developer</a:t>
            </a:r>
          </a:p>
          <a:p>
            <a:r>
              <a:rPr lang="en-US" dirty="0" smtClean="0"/>
              <a:t>Speaker / Trainer / Mentor</a:t>
            </a:r>
          </a:p>
          <a:p>
            <a:r>
              <a:rPr lang="en-US" dirty="0" smtClean="0"/>
              <a:t>Microsoft MVP – Office Server and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410200"/>
            <a:ext cx="2975053" cy="12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What is Azure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What is Azure Search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Azure Search configuration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Adding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Searching index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261159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4000" kern="1200" cap="none" baseline="0" dirty="0" smtClean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Azure?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41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4000" kern="1200" cap="none" baseline="0" dirty="0" smtClean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Azure?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&lt;meta name="description" content="Microsoft Azure is an open, flexible, enterprise-grade cloud computing platform. Move faster, do more, and save money with IaaS + PaaS. Try for FREE</a:t>
            </a:r>
            <a:r>
              <a:rPr lang="en-US" dirty="0" smtClean="0"/>
              <a:t>."&gt;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Infrastructure as a Service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Platform as a Service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Azure</a:t>
            </a:r>
            <a:r>
              <a:rPr lang="en-US" baseline="0" dirty="0" smtClean="0"/>
              <a:t> Search?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Azure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“Fully managed Search as a Service”</a:t>
            </a:r>
            <a:endParaRPr lang="en-US" dirty="0"/>
          </a:p>
          <a:p>
            <a:pPr lvl="1"/>
            <a:r>
              <a:rPr lang="en-US" dirty="0" smtClean="0"/>
              <a:t>High </a:t>
            </a:r>
            <a:r>
              <a:rPr lang="en-US" dirty="0"/>
              <a:t>availability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integration: Azure SQL Database, Azure </a:t>
            </a:r>
            <a:r>
              <a:rPr lang="en-US" dirty="0" err="1"/>
              <a:t>DocumentDB</a:t>
            </a:r>
            <a:r>
              <a:rPr lang="en-US" dirty="0"/>
              <a:t>, Azure Blob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cracking (currently in preview):  read and index major file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traffic analytics </a:t>
            </a:r>
            <a:endParaRPr lang="en-US" dirty="0" smtClean="0"/>
          </a:p>
          <a:p>
            <a:pPr lvl="1"/>
            <a:r>
              <a:rPr lang="en-US" dirty="0" smtClean="0"/>
              <a:t>Scoring profiles</a:t>
            </a:r>
          </a:p>
          <a:p>
            <a:pPr lvl="1"/>
            <a:r>
              <a:rPr lang="en-US" dirty="0" smtClean="0"/>
              <a:t>Sorting </a:t>
            </a:r>
            <a:r>
              <a:rPr lang="en-US" dirty="0"/>
              <a:t>/ Paging and throttling 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explorer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1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Azure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Powerful Search Experience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query syntax</a:t>
            </a:r>
          </a:p>
          <a:p>
            <a:pPr lvl="1"/>
            <a:r>
              <a:rPr lang="en-US" dirty="0"/>
              <a:t>56 different languages. </a:t>
            </a:r>
            <a:endParaRPr lang="en-US" dirty="0" smtClean="0"/>
          </a:p>
          <a:p>
            <a:pPr lvl="2"/>
            <a:r>
              <a:rPr lang="en-US" dirty="0" smtClean="0"/>
              <a:t>Lucene </a:t>
            </a:r>
            <a:r>
              <a:rPr lang="en-US" dirty="0"/>
              <a:t>analyzers and Microsoft analyzers 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suggestions </a:t>
            </a:r>
          </a:p>
          <a:p>
            <a:pPr lvl="1"/>
            <a:r>
              <a:rPr lang="en-US" dirty="0" smtClean="0"/>
              <a:t>Hit </a:t>
            </a:r>
            <a:r>
              <a:rPr lang="en-US" dirty="0"/>
              <a:t>highlighting</a:t>
            </a:r>
          </a:p>
          <a:p>
            <a:pPr lvl="1"/>
            <a:r>
              <a:rPr lang="en-US" dirty="0" smtClean="0"/>
              <a:t>Faceted </a:t>
            </a:r>
            <a:r>
              <a:rPr lang="en-US" dirty="0"/>
              <a:t>navigation</a:t>
            </a:r>
          </a:p>
          <a:p>
            <a:pPr lvl="1"/>
            <a:r>
              <a:rPr lang="en-US" dirty="0" smtClean="0"/>
              <a:t>Geo-spatial </a:t>
            </a: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760952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Presentation">
  <a:themeElements>
    <a:clrScheme name="SC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BAF5F"/>
      </a:accent1>
      <a:accent2>
        <a:srgbClr val="9B2D1F"/>
      </a:accent2>
      <a:accent3>
        <a:srgbClr val="B4CC95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6E23723-3C23-41DC-98EB-A3B3C0D9217A}" vid="{BD90A4B5-7B03-44EC-A892-C996A427C4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LCNUG%20Integrating%20Azure%20AD%20into%20your%20application</Template>
  <TotalTime>97</TotalTime>
  <Words>246</Words>
  <Application>Microsoft Office PowerPoint</Application>
  <PresentationFormat>On-screen Show (4:3)</PresentationFormat>
  <Paragraphs>77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Franklin Gothic Book</vt:lpstr>
      <vt:lpstr>HelveticaNeueLT Std Med Cn</vt:lpstr>
      <vt:lpstr>Perpetua</vt:lpstr>
      <vt:lpstr>Wingdings 2</vt:lpstr>
      <vt:lpstr>SCPresentation</vt:lpstr>
      <vt:lpstr>Adding search to a website using Azure</vt:lpstr>
      <vt:lpstr>PowerPoint Presentation</vt:lpstr>
      <vt:lpstr>Paul Schaeflein</vt:lpstr>
      <vt:lpstr>Agenda</vt:lpstr>
      <vt:lpstr>What is Azure?</vt:lpstr>
      <vt:lpstr>What is Azure?</vt:lpstr>
      <vt:lpstr>What is Azure Search?</vt:lpstr>
      <vt:lpstr>What is Azure Search?</vt:lpstr>
      <vt:lpstr>What is Azure Search?</vt:lpstr>
      <vt:lpstr>Azure Search Configuration </vt:lpstr>
      <vt:lpstr>Azure Search Configuration</vt:lpstr>
      <vt:lpstr>Azure Search Configuration</vt:lpstr>
      <vt:lpstr>Adding Data</vt:lpstr>
      <vt:lpstr>Adding Data</vt:lpstr>
      <vt:lpstr>Adding data (.NET SDK)</vt:lpstr>
      <vt:lpstr>Searching the Index</vt:lpstr>
      <vt:lpstr>Search the Index (REST API)</vt:lpstr>
      <vt:lpstr>Questions?</vt:lpstr>
    </vt:vector>
  </TitlesOfParts>
  <Company>LaSalle Consulting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search to a website using Azure</dc:title>
  <dc:creator>Paul Schaeflein</dc:creator>
  <cp:lastModifiedBy>Paul Schaeflein</cp:lastModifiedBy>
  <cp:revision>7</cp:revision>
  <dcterms:created xsi:type="dcterms:W3CDTF">2016-04-30T12:51:38Z</dcterms:created>
  <dcterms:modified xsi:type="dcterms:W3CDTF">2016-04-30T14:28:39Z</dcterms:modified>
</cp:coreProperties>
</file>