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2" r:id="rId3"/>
    <p:sldId id="266" r:id="rId4"/>
    <p:sldId id="273" r:id="rId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5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4830-5CD4-4C71-985C-0708E9B0BE14}"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US"/>
        </a:p>
      </dgm:t>
    </dgm:pt>
    <dgm:pt modelId="{98450B70-D18C-4E1D-97E9-FA8BA06091D9}">
      <dgm:prSet phldrT="[Text]"/>
      <dgm:spPr/>
      <dgm:t>
        <a:bodyPr/>
        <a:lstStyle/>
        <a:p>
          <a:r>
            <a:rPr lang="en-US" dirty="0"/>
            <a:t>E</a:t>
          </a:r>
        </a:p>
      </dgm:t>
      <dgm:extLst>
        <a:ext uri="{E40237B7-FDA0-4F09-8148-C483321AD2D9}">
          <dgm14:cNvPr xmlns:dgm14="http://schemas.microsoft.com/office/drawing/2010/diagram" id="0" name="" title="Group A title"/>
        </a:ext>
      </dgm:extLst>
    </dgm:pt>
    <dgm:pt modelId="{D3A29EAE-789C-47E5-9852-BCEC72920C67}" type="parTrans" cxnId="{E5063A27-7015-42DC-B1DA-489D94936D4B}">
      <dgm:prSet/>
      <dgm:spPr/>
      <dgm:t>
        <a:bodyPr/>
        <a:lstStyle/>
        <a:p>
          <a:endParaRPr lang="en-US"/>
        </a:p>
      </dgm:t>
    </dgm:pt>
    <dgm:pt modelId="{5476BBDE-A636-40EE-8272-09D0B7700854}" type="sibTrans" cxnId="{E5063A27-7015-42DC-B1DA-489D94936D4B}">
      <dgm:prSet/>
      <dgm:spPr/>
      <dgm:t>
        <a:bodyPr/>
        <a:lstStyle/>
        <a:p>
          <a:endParaRPr lang="en-US"/>
        </a:p>
      </dgm:t>
    </dgm:pt>
    <dgm:pt modelId="{C1B61D4D-7B51-471F-A0A6-E55A5EC41A8E}">
      <dgm:prSet phldrT="[Text]"/>
      <dgm:spPr/>
      <dgm:t>
        <a:bodyPr/>
        <a:lstStyle/>
        <a:p>
          <a:r>
            <a:rPr lang="en-US" dirty="0"/>
            <a:t>Extract</a:t>
          </a:r>
        </a:p>
      </dgm:t>
      <dgm:extLst>
        <a:ext uri="{E40237B7-FDA0-4F09-8148-C483321AD2D9}">
          <dgm14:cNvPr xmlns:dgm14="http://schemas.microsoft.com/office/drawing/2010/diagram" id="0" name="" title="Group A tasks"/>
        </a:ext>
      </dgm:extLst>
    </dgm:pt>
    <dgm:pt modelId="{5710F621-701D-41BB-85BB-C0B920115602}" type="parTrans" cxnId="{EE0A8727-A6A5-4A4A-8E84-2B46A6195433}">
      <dgm:prSet/>
      <dgm:spPr/>
      <dgm:t>
        <a:bodyPr/>
        <a:lstStyle/>
        <a:p>
          <a:endParaRPr lang="en-US"/>
        </a:p>
      </dgm:t>
    </dgm:pt>
    <dgm:pt modelId="{3F762C5C-6E64-4A25-ACCC-7257C2D7624F}" type="sibTrans" cxnId="{EE0A8727-A6A5-4A4A-8E84-2B46A6195433}">
      <dgm:prSet/>
      <dgm:spPr/>
      <dgm:t>
        <a:bodyPr/>
        <a:lstStyle/>
        <a:p>
          <a:endParaRPr lang="en-US"/>
        </a:p>
      </dgm:t>
    </dgm:pt>
    <dgm:pt modelId="{F20117B0-FCD8-4927-B2D0-4FE779DC2A9B}">
      <dgm:prSet phldrT="[Text]"/>
      <dgm:spPr/>
      <dgm:t>
        <a:bodyPr/>
        <a:lstStyle/>
        <a:p>
          <a:r>
            <a:rPr lang="en-US" dirty="0"/>
            <a:t>T</a:t>
          </a:r>
        </a:p>
      </dgm:t>
      <dgm:extLst>
        <a:ext uri="{E40237B7-FDA0-4F09-8148-C483321AD2D9}">
          <dgm14:cNvPr xmlns:dgm14="http://schemas.microsoft.com/office/drawing/2010/diagram" id="0" name="" title="Group B title"/>
        </a:ext>
      </dgm:extLst>
    </dgm:pt>
    <dgm:pt modelId="{B7B5CF59-8994-46C1-B996-2D89DD31FA35}" type="parTrans" cxnId="{616F7DC2-8C47-419A-9301-3002DA2ECB22}">
      <dgm:prSet/>
      <dgm:spPr/>
      <dgm:t>
        <a:bodyPr/>
        <a:lstStyle/>
        <a:p>
          <a:endParaRPr lang="en-US"/>
        </a:p>
      </dgm:t>
    </dgm:pt>
    <dgm:pt modelId="{73C4C127-0365-4ABF-A0E4-A1536DE07080}" type="sibTrans" cxnId="{616F7DC2-8C47-419A-9301-3002DA2ECB22}">
      <dgm:prSet/>
      <dgm:spPr/>
      <dgm:t>
        <a:bodyPr/>
        <a:lstStyle/>
        <a:p>
          <a:endParaRPr lang="en-US"/>
        </a:p>
      </dgm:t>
    </dgm:pt>
    <dgm:pt modelId="{255827E2-CE07-427C-839C-BE2E51FCDBB8}">
      <dgm:prSet phldrT="[Text]"/>
      <dgm:spPr/>
      <dgm:t>
        <a:bodyPr/>
        <a:lstStyle/>
        <a:p>
          <a:r>
            <a:rPr lang="en-US" dirty="0"/>
            <a:t>Transform</a:t>
          </a:r>
        </a:p>
      </dgm:t>
      <dgm:extLst>
        <a:ext uri="{E40237B7-FDA0-4F09-8148-C483321AD2D9}">
          <dgm14:cNvPr xmlns:dgm14="http://schemas.microsoft.com/office/drawing/2010/diagram" id="0" name="" title="Group B tasks"/>
        </a:ext>
      </dgm:extLst>
    </dgm:pt>
    <dgm:pt modelId="{CC67C3C2-15A4-4506-BA33-B1FE8A669FD6}" type="parTrans" cxnId="{57307241-4596-4C81-AEDD-3103B1A40EE5}">
      <dgm:prSet/>
      <dgm:spPr/>
      <dgm:t>
        <a:bodyPr/>
        <a:lstStyle/>
        <a:p>
          <a:endParaRPr lang="en-US"/>
        </a:p>
      </dgm:t>
    </dgm:pt>
    <dgm:pt modelId="{22B85B52-EEDB-48AC-9998-BE0D123F7FE8}" type="sibTrans" cxnId="{57307241-4596-4C81-AEDD-3103B1A40EE5}">
      <dgm:prSet/>
      <dgm:spPr/>
      <dgm:t>
        <a:bodyPr/>
        <a:lstStyle/>
        <a:p>
          <a:endParaRPr lang="en-US"/>
        </a:p>
      </dgm:t>
    </dgm:pt>
    <dgm:pt modelId="{0D636056-30D8-4434-99F7-E38A6E2B8161}">
      <dgm:prSet phldrT="[Text]"/>
      <dgm:spPr/>
      <dgm:t>
        <a:bodyPr/>
        <a:lstStyle/>
        <a:p>
          <a:r>
            <a:rPr lang="en-US" dirty="0"/>
            <a:t>L</a:t>
          </a:r>
        </a:p>
      </dgm:t>
      <dgm:extLst>
        <a:ext uri="{E40237B7-FDA0-4F09-8148-C483321AD2D9}">
          <dgm14:cNvPr xmlns:dgm14="http://schemas.microsoft.com/office/drawing/2010/diagram" id="0" name="" title="Group C title"/>
        </a:ext>
      </dgm:extLst>
    </dgm:pt>
    <dgm:pt modelId="{BB5BFE0E-B039-45BE-BD5F-A1F8AB17574F}" type="parTrans" cxnId="{509F2F7C-8BDB-46E3-A012-91E3DFD74DCA}">
      <dgm:prSet/>
      <dgm:spPr/>
      <dgm:t>
        <a:bodyPr/>
        <a:lstStyle/>
        <a:p>
          <a:endParaRPr lang="en-US"/>
        </a:p>
      </dgm:t>
    </dgm:pt>
    <dgm:pt modelId="{29834D85-C3E6-4A35-9EB5-194ABE6020BC}" type="sibTrans" cxnId="{509F2F7C-8BDB-46E3-A012-91E3DFD74DCA}">
      <dgm:prSet/>
      <dgm:spPr/>
      <dgm:t>
        <a:bodyPr/>
        <a:lstStyle/>
        <a:p>
          <a:endParaRPr lang="en-US"/>
        </a:p>
      </dgm:t>
    </dgm:pt>
    <dgm:pt modelId="{BD8A950D-CB93-46AC-82D2-FFFA2C0B3683}">
      <dgm:prSet phldrT="[Text]"/>
      <dgm:spPr/>
      <dgm:t>
        <a:bodyPr/>
        <a:lstStyle/>
        <a:p>
          <a:r>
            <a:rPr lang="en-US" dirty="0"/>
            <a:t>Load</a:t>
          </a:r>
        </a:p>
      </dgm:t>
      <dgm:extLst>
        <a:ext uri="{E40237B7-FDA0-4F09-8148-C483321AD2D9}">
          <dgm14:cNvPr xmlns:dgm14="http://schemas.microsoft.com/office/drawing/2010/diagram" id="0" name="" title="Group C tasks"/>
        </a:ext>
      </dgm:extLst>
    </dgm:pt>
    <dgm:pt modelId="{FF739A41-6DE5-4A72-94BC-95D515C9C9B1}" type="parTrans" cxnId="{234D1E25-BC21-44AA-9FEE-465D76EA2B5A}">
      <dgm:prSet/>
      <dgm:spPr/>
      <dgm:t>
        <a:bodyPr/>
        <a:lstStyle/>
        <a:p>
          <a:endParaRPr lang="en-US"/>
        </a:p>
      </dgm:t>
    </dgm:pt>
    <dgm:pt modelId="{A1449449-8943-4FAE-BD79-065C2CB3A200}" type="sibTrans" cxnId="{234D1E25-BC21-44AA-9FEE-465D76EA2B5A}">
      <dgm:prSet/>
      <dgm:spPr/>
      <dgm:t>
        <a:bodyPr/>
        <a:lstStyle/>
        <a:p>
          <a:endParaRPr lang="en-US"/>
        </a:p>
      </dgm:t>
    </dgm:pt>
    <dgm:pt modelId="{08ECF78B-FAD5-4D9C-8E49-B3383B679E74}" type="pres">
      <dgm:prSet presAssocID="{A33F4830-5CD4-4C71-985C-0708E9B0BE14}" presName="rootnode" presStyleCnt="0">
        <dgm:presLayoutVars>
          <dgm:chMax/>
          <dgm:chPref/>
          <dgm:dir/>
          <dgm:animLvl val="lvl"/>
        </dgm:presLayoutVars>
      </dgm:prSet>
      <dgm:spPr/>
    </dgm:pt>
    <dgm:pt modelId="{CA25F1EE-EBF1-4624-880B-D3BCF13A2F47}" type="pres">
      <dgm:prSet presAssocID="{98450B70-D18C-4E1D-97E9-FA8BA06091D9}" presName="composite" presStyleCnt="0"/>
      <dgm:spPr/>
    </dgm:pt>
    <dgm:pt modelId="{1DBDDA96-9BFE-4E8D-B03A-B2FB6EE49E38}" type="pres">
      <dgm:prSet presAssocID="{98450B70-D18C-4E1D-97E9-FA8BA06091D9}" presName="bentUpArrow1" presStyleLbl="alignImgPlace1" presStyleIdx="0" presStyleCnt="2"/>
      <dgm:spPr/>
      <dgm:extLst>
        <a:ext uri="{E40237B7-FDA0-4F09-8148-C483321AD2D9}">
          <dgm14:cNvPr xmlns:dgm14="http://schemas.microsoft.com/office/drawing/2010/diagram" id="0" name="" title="Group A to Group B"/>
        </a:ext>
      </dgm:extLst>
    </dgm:pt>
    <dgm:pt modelId="{E2700167-FF4B-4025-A48B-3CB1A8B5F4C4}" type="pres">
      <dgm:prSet presAssocID="{98450B70-D18C-4E1D-97E9-FA8BA06091D9}" presName="ParentText" presStyleLbl="node1" presStyleIdx="0" presStyleCnt="3">
        <dgm:presLayoutVars>
          <dgm:chMax val="1"/>
          <dgm:chPref val="1"/>
          <dgm:bulletEnabled val="1"/>
        </dgm:presLayoutVars>
      </dgm:prSet>
      <dgm:spPr/>
    </dgm:pt>
    <dgm:pt modelId="{B00BB2B3-43BF-4BBF-B8B9-75901CCFACA5}" type="pres">
      <dgm:prSet presAssocID="{98450B70-D18C-4E1D-97E9-FA8BA06091D9}" presName="ChildText" presStyleLbl="revTx" presStyleIdx="0" presStyleCnt="3" custScaleX="263186" custScaleY="87842" custLinFactX="12322" custLinFactNeighborX="100000" custLinFactNeighborY="-729">
        <dgm:presLayoutVars>
          <dgm:chMax val="0"/>
          <dgm:chPref val="0"/>
          <dgm:bulletEnabled val="1"/>
        </dgm:presLayoutVars>
      </dgm:prSet>
      <dgm:spPr/>
    </dgm:pt>
    <dgm:pt modelId="{939CB33E-F6DE-4B22-86E1-389888939D48}" type="pres">
      <dgm:prSet presAssocID="{5476BBDE-A636-40EE-8272-09D0B7700854}" presName="sibTrans" presStyleCnt="0"/>
      <dgm:spPr/>
    </dgm:pt>
    <dgm:pt modelId="{0B9F427B-E521-4A0D-A610-47D9D62FF434}" type="pres">
      <dgm:prSet presAssocID="{F20117B0-FCD8-4927-B2D0-4FE779DC2A9B}" presName="composite" presStyleCnt="0"/>
      <dgm:spPr/>
    </dgm:pt>
    <dgm:pt modelId="{CB65E7BF-26FC-4997-A604-64C56983E379}" type="pres">
      <dgm:prSet presAssocID="{F20117B0-FCD8-4927-B2D0-4FE779DC2A9B}" presName="bentUpArrow1" presStyleLbl="alignImgPlace1" presStyleIdx="1" presStyleCnt="2"/>
      <dgm:spPr/>
      <dgm:extLst>
        <a:ext uri="{E40237B7-FDA0-4F09-8148-C483321AD2D9}">
          <dgm14:cNvPr xmlns:dgm14="http://schemas.microsoft.com/office/drawing/2010/diagram" id="0" name="" title="Group B to Group C"/>
        </a:ext>
      </dgm:extLst>
    </dgm:pt>
    <dgm:pt modelId="{1D736981-5D82-4672-9205-279958AACFE2}" type="pres">
      <dgm:prSet presAssocID="{F20117B0-FCD8-4927-B2D0-4FE779DC2A9B}" presName="ParentText" presStyleLbl="node1" presStyleIdx="1" presStyleCnt="3">
        <dgm:presLayoutVars>
          <dgm:chMax val="1"/>
          <dgm:chPref val="1"/>
          <dgm:bulletEnabled val="1"/>
        </dgm:presLayoutVars>
      </dgm:prSet>
      <dgm:spPr/>
    </dgm:pt>
    <dgm:pt modelId="{5812CCDB-7FE7-42D3-9D84-BC2F375234DF}" type="pres">
      <dgm:prSet presAssocID="{F20117B0-FCD8-4927-B2D0-4FE779DC2A9B}" presName="ChildText" presStyleLbl="revTx" presStyleIdx="1" presStyleCnt="3" custScaleX="251834" custLinFactNeighborX="72857" custLinFactNeighborY="63">
        <dgm:presLayoutVars>
          <dgm:chMax val="0"/>
          <dgm:chPref val="0"/>
          <dgm:bulletEnabled val="1"/>
        </dgm:presLayoutVars>
      </dgm:prSet>
      <dgm:spPr/>
    </dgm:pt>
    <dgm:pt modelId="{11E7C21B-758A-4A9D-8566-914D35C1B9FC}" type="pres">
      <dgm:prSet presAssocID="{73C4C127-0365-4ABF-A0E4-A1536DE07080}" presName="sibTrans" presStyleCnt="0"/>
      <dgm:spPr/>
    </dgm:pt>
    <dgm:pt modelId="{27AC4152-3790-436F-BE68-EF7D8416D588}" type="pres">
      <dgm:prSet presAssocID="{0D636056-30D8-4434-99F7-E38A6E2B8161}" presName="composite" presStyleCnt="0"/>
      <dgm:spPr/>
    </dgm:pt>
    <dgm:pt modelId="{AE7ECB50-F4B1-47FD-BE6E-79C06FC25BB6}" type="pres">
      <dgm:prSet presAssocID="{0D636056-30D8-4434-99F7-E38A6E2B8161}" presName="ParentText" presStyleLbl="node1" presStyleIdx="2" presStyleCnt="3" custScaleX="83286" custLinFactNeighborX="-11221" custLinFactNeighborY="140">
        <dgm:presLayoutVars>
          <dgm:chMax val="1"/>
          <dgm:chPref val="1"/>
          <dgm:bulletEnabled val="1"/>
        </dgm:presLayoutVars>
      </dgm:prSet>
      <dgm:spPr/>
    </dgm:pt>
    <dgm:pt modelId="{4B5DC6C6-463E-44E5-A737-2C9DAC15B3C1}" type="pres">
      <dgm:prSet presAssocID="{0D636056-30D8-4434-99F7-E38A6E2B8161}" presName="FinalChildText" presStyleLbl="revTx" presStyleIdx="2" presStyleCnt="3" custScaleX="172706" custScaleY="141668">
        <dgm:presLayoutVars>
          <dgm:chMax val="0"/>
          <dgm:chPref val="0"/>
          <dgm:bulletEnabled val="1"/>
        </dgm:presLayoutVars>
      </dgm:prSet>
      <dgm:spPr/>
    </dgm:pt>
  </dgm:ptLst>
  <dgm:cxnLst>
    <dgm:cxn modelId="{234D1E25-BC21-44AA-9FEE-465D76EA2B5A}" srcId="{0D636056-30D8-4434-99F7-E38A6E2B8161}" destId="{BD8A950D-CB93-46AC-82D2-FFFA2C0B3683}" srcOrd="0" destOrd="0" parTransId="{FF739A41-6DE5-4A72-94BC-95D515C9C9B1}" sibTransId="{A1449449-8943-4FAE-BD79-065C2CB3A200}"/>
    <dgm:cxn modelId="{E5063A27-7015-42DC-B1DA-489D94936D4B}" srcId="{A33F4830-5CD4-4C71-985C-0708E9B0BE14}" destId="{98450B70-D18C-4E1D-97E9-FA8BA06091D9}" srcOrd="0" destOrd="0" parTransId="{D3A29EAE-789C-47E5-9852-BCEC72920C67}" sibTransId="{5476BBDE-A636-40EE-8272-09D0B7700854}"/>
    <dgm:cxn modelId="{EE0A8727-A6A5-4A4A-8E84-2B46A6195433}" srcId="{98450B70-D18C-4E1D-97E9-FA8BA06091D9}" destId="{C1B61D4D-7B51-471F-A0A6-E55A5EC41A8E}" srcOrd="0" destOrd="0" parTransId="{5710F621-701D-41BB-85BB-C0B920115602}" sibTransId="{3F762C5C-6E64-4A25-ACCC-7257C2D7624F}"/>
    <dgm:cxn modelId="{11E89A27-31F7-41AE-8C82-3D03C749A027}" type="presOf" srcId="{0D636056-30D8-4434-99F7-E38A6E2B8161}" destId="{AE7ECB50-F4B1-47FD-BE6E-79C06FC25BB6}" srcOrd="0" destOrd="0" presId="urn:microsoft.com/office/officeart/2005/8/layout/StepDownProcess"/>
    <dgm:cxn modelId="{57307241-4596-4C81-AEDD-3103B1A40EE5}" srcId="{F20117B0-FCD8-4927-B2D0-4FE779DC2A9B}" destId="{255827E2-CE07-427C-839C-BE2E51FCDBB8}" srcOrd="0" destOrd="0" parTransId="{CC67C3C2-15A4-4506-BA33-B1FE8A669FD6}" sibTransId="{22B85B52-EEDB-48AC-9998-BE0D123F7FE8}"/>
    <dgm:cxn modelId="{460D234D-E1AC-4E31-B776-E7D0E8CB85AA}" type="presOf" srcId="{255827E2-CE07-427C-839C-BE2E51FCDBB8}" destId="{5812CCDB-7FE7-42D3-9D84-BC2F375234DF}" srcOrd="0" destOrd="0" presId="urn:microsoft.com/office/officeart/2005/8/layout/StepDownProcess"/>
    <dgm:cxn modelId="{52CCB673-385F-470F-A54C-0A6A09B2E6DD}" type="presOf" srcId="{A33F4830-5CD4-4C71-985C-0708E9B0BE14}" destId="{08ECF78B-FAD5-4D9C-8E49-B3383B679E74}" srcOrd="0" destOrd="0" presId="urn:microsoft.com/office/officeart/2005/8/layout/StepDownProcess"/>
    <dgm:cxn modelId="{509F2F7C-8BDB-46E3-A012-91E3DFD74DCA}" srcId="{A33F4830-5CD4-4C71-985C-0708E9B0BE14}" destId="{0D636056-30D8-4434-99F7-E38A6E2B8161}" srcOrd="2" destOrd="0" parTransId="{BB5BFE0E-B039-45BE-BD5F-A1F8AB17574F}" sibTransId="{29834D85-C3E6-4A35-9EB5-194ABE6020BC}"/>
    <dgm:cxn modelId="{2C3E549D-843A-4232-AA64-BB617830FE79}" type="presOf" srcId="{BD8A950D-CB93-46AC-82D2-FFFA2C0B3683}" destId="{4B5DC6C6-463E-44E5-A737-2C9DAC15B3C1}" srcOrd="0" destOrd="0" presId="urn:microsoft.com/office/officeart/2005/8/layout/StepDownProcess"/>
    <dgm:cxn modelId="{E572B2A3-8A34-4E8A-B164-DBC92294F263}" type="presOf" srcId="{C1B61D4D-7B51-471F-A0A6-E55A5EC41A8E}" destId="{B00BB2B3-43BF-4BBF-B8B9-75901CCFACA5}" srcOrd="0" destOrd="0" presId="urn:microsoft.com/office/officeart/2005/8/layout/StepDownProcess"/>
    <dgm:cxn modelId="{616F7DC2-8C47-419A-9301-3002DA2ECB22}" srcId="{A33F4830-5CD4-4C71-985C-0708E9B0BE14}" destId="{F20117B0-FCD8-4927-B2D0-4FE779DC2A9B}" srcOrd="1" destOrd="0" parTransId="{B7B5CF59-8994-46C1-B996-2D89DD31FA35}" sibTransId="{73C4C127-0365-4ABF-A0E4-A1536DE07080}"/>
    <dgm:cxn modelId="{470D00CC-0F7E-4A13-8CE0-F14F2C49E263}" type="presOf" srcId="{98450B70-D18C-4E1D-97E9-FA8BA06091D9}" destId="{E2700167-FF4B-4025-A48B-3CB1A8B5F4C4}" srcOrd="0" destOrd="0" presId="urn:microsoft.com/office/officeart/2005/8/layout/StepDownProcess"/>
    <dgm:cxn modelId="{1935F2F0-4117-4564-A6FC-72EB954F2050}" type="presOf" srcId="{F20117B0-FCD8-4927-B2D0-4FE779DC2A9B}" destId="{1D736981-5D82-4672-9205-279958AACFE2}" srcOrd="0" destOrd="0" presId="urn:microsoft.com/office/officeart/2005/8/layout/StepDownProcess"/>
    <dgm:cxn modelId="{4161FDDC-ADD8-4D98-A699-0A2C25D5FD32}" type="presParOf" srcId="{08ECF78B-FAD5-4D9C-8E49-B3383B679E74}" destId="{CA25F1EE-EBF1-4624-880B-D3BCF13A2F47}" srcOrd="0" destOrd="0" presId="urn:microsoft.com/office/officeart/2005/8/layout/StepDownProcess"/>
    <dgm:cxn modelId="{AE2B249F-3ACA-4049-8404-6571E5B60ED2}" type="presParOf" srcId="{CA25F1EE-EBF1-4624-880B-D3BCF13A2F47}" destId="{1DBDDA96-9BFE-4E8D-B03A-B2FB6EE49E38}" srcOrd="0" destOrd="0" presId="urn:microsoft.com/office/officeart/2005/8/layout/StepDownProcess"/>
    <dgm:cxn modelId="{ED00EEA0-D5AC-44EB-9945-910B8D155F3C}" type="presParOf" srcId="{CA25F1EE-EBF1-4624-880B-D3BCF13A2F47}" destId="{E2700167-FF4B-4025-A48B-3CB1A8B5F4C4}" srcOrd="1" destOrd="0" presId="urn:microsoft.com/office/officeart/2005/8/layout/StepDownProcess"/>
    <dgm:cxn modelId="{CB95705E-7526-439F-AE91-2D62502F85E5}" type="presParOf" srcId="{CA25F1EE-EBF1-4624-880B-D3BCF13A2F47}" destId="{B00BB2B3-43BF-4BBF-B8B9-75901CCFACA5}" srcOrd="2" destOrd="0" presId="urn:microsoft.com/office/officeart/2005/8/layout/StepDownProcess"/>
    <dgm:cxn modelId="{87C436B9-3662-4F59-A1E4-931B0388531E}" type="presParOf" srcId="{08ECF78B-FAD5-4D9C-8E49-B3383B679E74}" destId="{939CB33E-F6DE-4B22-86E1-389888939D48}" srcOrd="1" destOrd="0" presId="urn:microsoft.com/office/officeart/2005/8/layout/StepDownProcess"/>
    <dgm:cxn modelId="{40B42195-D4A3-4DB3-9111-6033F45AE72D}" type="presParOf" srcId="{08ECF78B-FAD5-4D9C-8E49-B3383B679E74}" destId="{0B9F427B-E521-4A0D-A610-47D9D62FF434}" srcOrd="2" destOrd="0" presId="urn:microsoft.com/office/officeart/2005/8/layout/StepDownProcess"/>
    <dgm:cxn modelId="{FA855177-2360-42C2-9472-E5A819CAD31C}" type="presParOf" srcId="{0B9F427B-E521-4A0D-A610-47D9D62FF434}" destId="{CB65E7BF-26FC-4997-A604-64C56983E379}" srcOrd="0" destOrd="0" presId="urn:microsoft.com/office/officeart/2005/8/layout/StepDownProcess"/>
    <dgm:cxn modelId="{B6A6FCBB-CC80-456D-A533-043BA5806CEB}" type="presParOf" srcId="{0B9F427B-E521-4A0D-A610-47D9D62FF434}" destId="{1D736981-5D82-4672-9205-279958AACFE2}" srcOrd="1" destOrd="0" presId="urn:microsoft.com/office/officeart/2005/8/layout/StepDownProcess"/>
    <dgm:cxn modelId="{863599A3-E258-4E08-9D66-4B0ABF4525A1}" type="presParOf" srcId="{0B9F427B-E521-4A0D-A610-47D9D62FF434}" destId="{5812CCDB-7FE7-42D3-9D84-BC2F375234DF}" srcOrd="2" destOrd="0" presId="urn:microsoft.com/office/officeart/2005/8/layout/StepDownProcess"/>
    <dgm:cxn modelId="{01D25D17-C6D3-4038-975B-0E127F27C05D}" type="presParOf" srcId="{08ECF78B-FAD5-4D9C-8E49-B3383B679E74}" destId="{11E7C21B-758A-4A9D-8566-914D35C1B9FC}" srcOrd="3" destOrd="0" presId="urn:microsoft.com/office/officeart/2005/8/layout/StepDownProcess"/>
    <dgm:cxn modelId="{FE7E8931-4E57-4CBA-9E92-801159BA957A}" type="presParOf" srcId="{08ECF78B-FAD5-4D9C-8E49-B3383B679E74}" destId="{27AC4152-3790-436F-BE68-EF7D8416D588}" srcOrd="4" destOrd="0" presId="urn:microsoft.com/office/officeart/2005/8/layout/StepDownProcess"/>
    <dgm:cxn modelId="{D004FD4F-8D70-45E5-B100-EC6573AE203D}" type="presParOf" srcId="{27AC4152-3790-436F-BE68-EF7D8416D588}" destId="{AE7ECB50-F4B1-47FD-BE6E-79C06FC25BB6}" srcOrd="0" destOrd="0" presId="urn:microsoft.com/office/officeart/2005/8/layout/StepDownProcess"/>
    <dgm:cxn modelId="{16D5C8DF-78F1-462C-A678-4C80FE3CECD9}" type="presParOf" srcId="{27AC4152-3790-436F-BE68-EF7D8416D588}" destId="{4B5DC6C6-463E-44E5-A737-2C9DAC15B3C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DA96-9BFE-4E8D-B03A-B2FB6EE49E38}">
      <dsp:nvSpPr>
        <dsp:cNvPr id="0" name=""/>
        <dsp:cNvSpPr/>
      </dsp:nvSpPr>
      <dsp:spPr>
        <a:xfrm rot="5400000">
          <a:off x="230896" y="1402946"/>
          <a:ext cx="864014" cy="98364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700167-FF4B-4025-A48B-3CB1A8B5F4C4}">
      <dsp:nvSpPr>
        <dsp:cNvPr id="0" name=""/>
        <dsp:cNvSpPr/>
      </dsp:nvSpPr>
      <dsp:spPr>
        <a:xfrm>
          <a:off x="1985" y="445169"/>
          <a:ext cx="1454491" cy="10180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E</a:t>
          </a:r>
        </a:p>
      </dsp:txBody>
      <dsp:txXfrm>
        <a:off x="51693" y="494877"/>
        <a:ext cx="1355075" cy="918680"/>
      </dsp:txXfrm>
    </dsp:sp>
    <dsp:sp modelId="{B00BB2B3-43BF-4BBF-B8B9-75901CCFACA5}">
      <dsp:nvSpPr>
        <dsp:cNvPr id="0" name=""/>
        <dsp:cNvSpPr/>
      </dsp:nvSpPr>
      <dsp:spPr>
        <a:xfrm>
          <a:off x="1781545" y="586291"/>
          <a:ext cx="2784135" cy="72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Extract</a:t>
          </a:r>
        </a:p>
      </dsp:txBody>
      <dsp:txXfrm>
        <a:off x="1781545" y="586291"/>
        <a:ext cx="2784135" cy="722826"/>
      </dsp:txXfrm>
    </dsp:sp>
    <dsp:sp modelId="{CB65E7BF-26FC-4997-A604-64C56983E379}">
      <dsp:nvSpPr>
        <dsp:cNvPr id="0" name=""/>
        <dsp:cNvSpPr/>
      </dsp:nvSpPr>
      <dsp:spPr>
        <a:xfrm rot="5400000">
          <a:off x="1851130" y="2546604"/>
          <a:ext cx="864014" cy="98364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736981-5D82-4672-9205-279958AACFE2}">
      <dsp:nvSpPr>
        <dsp:cNvPr id="0" name=""/>
        <dsp:cNvSpPr/>
      </dsp:nvSpPr>
      <dsp:spPr>
        <a:xfrm>
          <a:off x="1622219" y="1588827"/>
          <a:ext cx="1454491" cy="10180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a:t>
          </a:r>
        </a:p>
      </dsp:txBody>
      <dsp:txXfrm>
        <a:off x="1671927" y="1638535"/>
        <a:ext cx="1355075" cy="918680"/>
      </dsp:txXfrm>
    </dsp:sp>
    <dsp:sp modelId="{5812CCDB-7FE7-42D3-9D84-BC2F375234DF}">
      <dsp:nvSpPr>
        <dsp:cNvPr id="0" name=""/>
        <dsp:cNvSpPr/>
      </dsp:nvSpPr>
      <dsp:spPr>
        <a:xfrm>
          <a:off x="3044340" y="1686444"/>
          <a:ext cx="2664047" cy="82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Transform</a:t>
          </a:r>
        </a:p>
      </dsp:txBody>
      <dsp:txXfrm>
        <a:off x="3044340" y="1686444"/>
        <a:ext cx="2664047" cy="822870"/>
      </dsp:txXfrm>
    </dsp:sp>
    <dsp:sp modelId="{AE7ECB50-F4B1-47FD-BE6E-79C06FC25BB6}">
      <dsp:nvSpPr>
        <dsp:cNvPr id="0" name=""/>
        <dsp:cNvSpPr/>
      </dsp:nvSpPr>
      <dsp:spPr>
        <a:xfrm>
          <a:off x="3079245" y="2808249"/>
          <a:ext cx="1211387" cy="10180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L</a:t>
          </a:r>
        </a:p>
      </dsp:txBody>
      <dsp:txXfrm>
        <a:off x="3128953" y="2857957"/>
        <a:ext cx="1111971" cy="918680"/>
      </dsp:txXfrm>
    </dsp:sp>
    <dsp:sp modelId="{4B5DC6C6-463E-44E5-A737-2C9DAC15B3C1}">
      <dsp:nvSpPr>
        <dsp:cNvPr id="0" name=""/>
        <dsp:cNvSpPr/>
      </dsp:nvSpPr>
      <dsp:spPr>
        <a:xfrm>
          <a:off x="4190829" y="2732486"/>
          <a:ext cx="1826984" cy="116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Load</a:t>
          </a:r>
        </a:p>
      </dsp:txBody>
      <dsp:txXfrm>
        <a:off x="4190829" y="2732486"/>
        <a:ext cx="1826984" cy="116574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7/15/2021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7/15/2021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7/15/2021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7/15/2021</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7/15/2021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7/15/2021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7/15/2021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12" y="1828799"/>
            <a:ext cx="11658600" cy="3048001"/>
          </a:xfrm>
        </p:spPr>
        <p:txBody>
          <a:bodyPr>
            <a:normAutofit fontScale="90000"/>
          </a:bodyPr>
          <a:lstStyle/>
          <a:p>
            <a:pPr algn="ctr"/>
            <a:r>
              <a:rPr lang="en-US" sz="6000" dirty="0"/>
              <a:t>ETL PROJECT</a:t>
            </a:r>
            <a:br>
              <a:rPr lang="en-US" sz="6000" dirty="0"/>
            </a:br>
            <a:br>
              <a:rPr lang="en-US" dirty="0"/>
            </a:br>
            <a:r>
              <a:rPr lang="en-US" sz="3600" dirty="0"/>
              <a:t>Chicago / los </a:t>
            </a:r>
            <a:r>
              <a:rPr lang="en-US" sz="3600" dirty="0" err="1"/>
              <a:t>angeles</a:t>
            </a:r>
            <a:br>
              <a:rPr lang="en-US" sz="3600" dirty="0"/>
            </a:br>
            <a:r>
              <a:rPr lang="en-US" sz="3600" dirty="0"/>
              <a:t>crime</a:t>
            </a:r>
            <a:br>
              <a:rPr lang="en-US" sz="3600" dirty="0"/>
            </a:br>
            <a:endParaRPr lang="en-US" dirty="0"/>
          </a:p>
        </p:txBody>
      </p:sp>
      <p:sp>
        <p:nvSpPr>
          <p:cNvPr id="3" name="Subtitle 2"/>
          <p:cNvSpPr>
            <a:spLocks noGrp="1"/>
          </p:cNvSpPr>
          <p:nvPr>
            <p:ph type="subTitle" idx="1"/>
          </p:nvPr>
        </p:nvSpPr>
        <p:spPr>
          <a:xfrm>
            <a:off x="150812" y="5029200"/>
            <a:ext cx="11658600" cy="1143000"/>
          </a:xfrm>
        </p:spPr>
        <p:txBody>
          <a:bodyPr>
            <a:normAutofit/>
          </a:bodyPr>
          <a:lstStyle/>
          <a:p>
            <a:pPr algn="ctr"/>
            <a:r>
              <a:rPr lang="en-US" sz="2800" dirty="0"/>
              <a:t>By:</a:t>
            </a:r>
          </a:p>
          <a:p>
            <a:pPr algn="ctr"/>
            <a:r>
              <a:rPr lang="en-US" sz="2800" dirty="0"/>
              <a:t>Ahmed </a:t>
            </a:r>
            <a:r>
              <a:rPr lang="en-US" sz="2800" dirty="0" err="1"/>
              <a:t>Zaki</a:t>
            </a:r>
            <a:r>
              <a:rPr lang="en-US" sz="2800" dirty="0"/>
              <a:t> &amp; Pamela Schau</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Objective and Scope:</a:t>
            </a:r>
          </a:p>
        </p:txBody>
      </p:sp>
      <p:sp>
        <p:nvSpPr>
          <p:cNvPr id="3" name="Content Placeholder 2"/>
          <p:cNvSpPr>
            <a:spLocks noGrp="1"/>
          </p:cNvSpPr>
          <p:nvPr>
            <p:ph idx="1"/>
          </p:nvPr>
        </p:nvSpPr>
        <p:spPr/>
        <p:txBody>
          <a:bodyPr/>
          <a:lstStyle/>
          <a:p>
            <a:r>
              <a:rPr lang="en-US" dirty="0"/>
              <a:t>The purpose of this project was to perform what is commonly referred to as ETL. ETL stands for </a:t>
            </a:r>
            <a:r>
              <a:rPr lang="en-US" b="1" dirty="0"/>
              <a:t>E</a:t>
            </a:r>
            <a:r>
              <a:rPr lang="en-US" dirty="0"/>
              <a:t>xtract, </a:t>
            </a:r>
            <a:r>
              <a:rPr lang="en-US" b="1" dirty="0"/>
              <a:t>T</a:t>
            </a:r>
            <a:r>
              <a:rPr lang="en-US" dirty="0"/>
              <a:t>ransform, and </a:t>
            </a:r>
            <a:r>
              <a:rPr lang="en-US" b="1" dirty="0"/>
              <a:t>L</a:t>
            </a:r>
            <a:r>
              <a:rPr lang="en-US" dirty="0"/>
              <a:t>oad. </a:t>
            </a:r>
          </a:p>
          <a:p>
            <a:r>
              <a:rPr lang="en-US" dirty="0"/>
              <a:t>This is a practice that is crucial in creating data that is clean and usable for the purpose of analyzing, storing, etc. </a:t>
            </a:r>
          </a:p>
          <a:p>
            <a:r>
              <a:rPr lang="en-US" dirty="0"/>
              <a:t>The process can be broken down into its individual parts: extracting or acquiring the data from a source or sources, transforming or cleaning it into a form that is more readable and usable, and finally loading the data into a database or table.</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6212" y="274638"/>
            <a:ext cx="9525002" cy="1173162"/>
          </a:xfrm>
        </p:spPr>
        <p:txBody>
          <a:bodyPr>
            <a:normAutofit/>
          </a:bodyPr>
          <a:lstStyle/>
          <a:p>
            <a:pPr marL="0" marR="0">
              <a:lnSpc>
                <a:spcPct val="107000"/>
              </a:lnSpc>
              <a:spcBef>
                <a:spcPts val="1800"/>
              </a:spcBef>
              <a:spcAft>
                <a:spcPts val="1200"/>
              </a:spcAft>
            </a:pPr>
            <a:r>
              <a:rPr lang="en-US"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Sources: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D6D4B79-BF86-4768-85CB-02008278AA90}"/>
              </a:ext>
            </a:extLst>
          </p:cNvPr>
          <p:cNvSpPr txBox="1"/>
          <p:nvPr/>
        </p:nvSpPr>
        <p:spPr>
          <a:xfrm>
            <a:off x="1446212" y="2133600"/>
            <a:ext cx="9067800" cy="1365374"/>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Dataset is owned, maintained and provided by the Chicago Police Department [Via chicagopolice.org].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Dataset is owned, maintained and provided by the City of Los Angeles Police Department [Via data.lacity.org].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274638"/>
            <a:ext cx="10591802" cy="1325562"/>
          </a:xfrm>
        </p:spPr>
        <p:txBody>
          <a:bodyPr/>
          <a:lstStyle/>
          <a:p>
            <a:r>
              <a:rPr lang="en-US" dirty="0"/>
              <a:t>The process:</a:t>
            </a:r>
            <a:br>
              <a:rPr lang="en-US" dirty="0"/>
            </a:br>
            <a:endParaRPr lang="en-US" dirty="0"/>
          </a:p>
        </p:txBody>
      </p:sp>
      <p:sp>
        <p:nvSpPr>
          <p:cNvPr id="3" name="Content Placeholder 2"/>
          <p:cNvSpPr>
            <a:spLocks noGrp="1"/>
          </p:cNvSpPr>
          <p:nvPr>
            <p:ph sz="half" idx="1"/>
          </p:nvPr>
        </p:nvSpPr>
        <p:spPr>
          <a:xfrm>
            <a:off x="150811" y="1600200"/>
            <a:ext cx="5181601" cy="4343400"/>
          </a:xfrm>
        </p:spPr>
        <p:txBody>
          <a:bodyPr>
            <a:normAutofit/>
          </a:bodyPr>
          <a:lstStyle/>
          <a:p>
            <a:r>
              <a:rPr lang="en-US" sz="1800" dirty="0"/>
              <a:t>The first dataset that was extracted outlines crime in Chicago. Columns were removed that weren’t present in the Los Angeles dataset. Also, two text columns were combined, and the columns were renamed to be the same as the LA dataset.</a:t>
            </a:r>
          </a:p>
          <a:p>
            <a:r>
              <a:rPr lang="en-US" sz="1800" dirty="0"/>
              <a:t>The second dataset reflects incidents of crime in the city of Los Angeles. Columns were removed using the drop () function and renamed.</a:t>
            </a:r>
          </a:p>
          <a:p>
            <a:r>
              <a:rPr lang="en-US" sz="1800" dirty="0"/>
              <a:t>Lastly, a </a:t>
            </a:r>
            <a:r>
              <a:rPr lang="en-US" sz="1800" dirty="0" err="1"/>
              <a:t>pandas.concat</a:t>
            </a:r>
            <a:r>
              <a:rPr lang="en-US" sz="1800" dirty="0"/>
              <a:t> function was used to append both datasets into a CSV dataset.</a:t>
            </a:r>
          </a:p>
        </p:txBody>
      </p:sp>
      <p:graphicFrame>
        <p:nvGraphicFramePr>
          <p:cNvPr id="5" name="Content Placeholder 4" descr="Step down process diagram showing sequence of 3 steps in descending order with tasks"/>
          <p:cNvGraphicFramePr>
            <a:graphicFrameLocks noGrp="1"/>
          </p:cNvGraphicFramePr>
          <p:nvPr>
            <p:ph sz="half" idx="2"/>
            <p:extLst>
              <p:ext uri="{D42A27DB-BD31-4B8C-83A1-F6EECF244321}">
                <p14:modId xmlns:p14="http://schemas.microsoft.com/office/powerpoint/2010/main" val="3728572198"/>
              </p:ext>
            </p:extLst>
          </p:nvPr>
        </p:nvGraphicFramePr>
        <p:xfrm>
          <a:off x="5865812" y="1828800"/>
          <a:ext cx="6019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67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98</TotalTime>
  <Words>263</Words>
  <Application>Microsoft Office PowerPoint</Application>
  <PresentationFormat>Custom</PresentationFormat>
  <Paragraphs>22</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Segoe UI</vt:lpstr>
      <vt:lpstr>Continental North America 16x9</vt:lpstr>
      <vt:lpstr>ETL PROJECT  Chicago / los angeles crime </vt:lpstr>
      <vt:lpstr>Objective and Scope:</vt:lpstr>
      <vt:lpstr>Sources:</vt:lpstr>
      <vt:lpstr>The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Pamela Schau</dc:creator>
  <cp:lastModifiedBy>Pamela Schau</cp:lastModifiedBy>
  <cp:revision>5</cp:revision>
  <dcterms:created xsi:type="dcterms:W3CDTF">2021-07-15T22:09:31Z</dcterms:created>
  <dcterms:modified xsi:type="dcterms:W3CDTF">2021-07-15T23:47:39Z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