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114" y="23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F222-9D08-4AF2-A5F0-1D3B11C8BE17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40BAE-48AA-4012-8F9C-59D1F27C9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1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F222-9D08-4AF2-A5F0-1D3B11C8BE17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40BAE-48AA-4012-8F9C-59D1F27C9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1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F222-9D08-4AF2-A5F0-1D3B11C8BE17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40BAE-48AA-4012-8F9C-59D1F27C9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8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F222-9D08-4AF2-A5F0-1D3B11C8BE17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40BAE-48AA-4012-8F9C-59D1F27C9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2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F222-9D08-4AF2-A5F0-1D3B11C8BE17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40BAE-48AA-4012-8F9C-59D1F27C9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8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F222-9D08-4AF2-A5F0-1D3B11C8BE17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40BAE-48AA-4012-8F9C-59D1F27C9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6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F222-9D08-4AF2-A5F0-1D3B11C8BE17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40BAE-48AA-4012-8F9C-59D1F27C9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8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F222-9D08-4AF2-A5F0-1D3B11C8BE17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40BAE-48AA-4012-8F9C-59D1F27C9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1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F222-9D08-4AF2-A5F0-1D3B11C8BE17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40BAE-48AA-4012-8F9C-59D1F27C9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7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F222-9D08-4AF2-A5F0-1D3B11C8BE17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40BAE-48AA-4012-8F9C-59D1F27C9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3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F222-9D08-4AF2-A5F0-1D3B11C8BE17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40BAE-48AA-4012-8F9C-59D1F27C9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EF222-9D08-4AF2-A5F0-1D3B11C8BE17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40BAE-48AA-4012-8F9C-59D1F27C9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5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5628184" cy="9905999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381000" y="3429000"/>
            <a:ext cx="5181600" cy="5334000"/>
          </a:xfrm>
          <a:prstGeom prst="ellipse">
            <a:avLst/>
          </a:prstGeom>
          <a:noFill/>
          <a:ln w="66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gular Pentagon 6"/>
          <p:cNvSpPr/>
          <p:nvPr/>
        </p:nvSpPr>
        <p:spPr>
          <a:xfrm>
            <a:off x="525523" y="3429000"/>
            <a:ext cx="4953000" cy="4800600"/>
          </a:xfrm>
          <a:prstGeom prst="pentagon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04077" y="3975767"/>
            <a:ext cx="4195892" cy="4240465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gular Pentagon 15"/>
          <p:cNvSpPr/>
          <p:nvPr/>
        </p:nvSpPr>
        <p:spPr>
          <a:xfrm rot="10800000">
            <a:off x="990598" y="4343400"/>
            <a:ext cx="4022849" cy="3886199"/>
          </a:xfrm>
          <a:prstGeom prst="pentag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6" idx="5"/>
          </p:cNvCxnSpPr>
          <p:nvPr/>
        </p:nvCxnSpPr>
        <p:spPr>
          <a:xfrm flipV="1">
            <a:off x="990602" y="4427503"/>
            <a:ext cx="3276598" cy="23177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6" idx="4"/>
            <a:endCxn id="16" idx="1"/>
          </p:cNvCxnSpPr>
          <p:nvPr/>
        </p:nvCxnSpPr>
        <p:spPr>
          <a:xfrm>
            <a:off x="1758896" y="4343410"/>
            <a:ext cx="3254547" cy="24017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6" idx="4"/>
            <a:endCxn id="16" idx="0"/>
          </p:cNvCxnSpPr>
          <p:nvPr/>
        </p:nvCxnSpPr>
        <p:spPr>
          <a:xfrm>
            <a:off x="1758896" y="4343410"/>
            <a:ext cx="1243126" cy="38861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6" idx="0"/>
          </p:cNvCxnSpPr>
          <p:nvPr/>
        </p:nvCxnSpPr>
        <p:spPr>
          <a:xfrm flipV="1">
            <a:off x="3002022" y="4427503"/>
            <a:ext cx="1265178" cy="38020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5"/>
            <a:endCxn id="16" idx="1"/>
          </p:cNvCxnSpPr>
          <p:nvPr/>
        </p:nvCxnSpPr>
        <p:spPr>
          <a:xfrm>
            <a:off x="990602" y="6745207"/>
            <a:ext cx="40228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0"/>
            <a:endCxn id="4" idx="4"/>
          </p:cNvCxnSpPr>
          <p:nvPr/>
        </p:nvCxnSpPr>
        <p:spPr>
          <a:xfrm flipH="1">
            <a:off x="2971800" y="3429000"/>
            <a:ext cx="30223" cy="5334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5-Point Star 1038"/>
          <p:cNvSpPr/>
          <p:nvPr/>
        </p:nvSpPr>
        <p:spPr>
          <a:xfrm>
            <a:off x="1219200" y="5464156"/>
            <a:ext cx="228600" cy="160303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/>
          <p:cNvSpPr/>
          <p:nvPr/>
        </p:nvSpPr>
        <p:spPr>
          <a:xfrm>
            <a:off x="2887723" y="3348848"/>
            <a:ext cx="228600" cy="160303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5-Point Star 48"/>
          <p:cNvSpPr/>
          <p:nvPr/>
        </p:nvSpPr>
        <p:spPr>
          <a:xfrm>
            <a:off x="4152900" y="4347351"/>
            <a:ext cx="228600" cy="160303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5-Point Star 49"/>
          <p:cNvSpPr/>
          <p:nvPr/>
        </p:nvSpPr>
        <p:spPr>
          <a:xfrm>
            <a:off x="5345887" y="5181600"/>
            <a:ext cx="228600" cy="160303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5-Point Star 50"/>
          <p:cNvSpPr/>
          <p:nvPr/>
        </p:nvSpPr>
        <p:spPr>
          <a:xfrm>
            <a:off x="2887723" y="5189818"/>
            <a:ext cx="228600" cy="160303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5-Point Star 51"/>
          <p:cNvSpPr/>
          <p:nvPr/>
        </p:nvSpPr>
        <p:spPr>
          <a:xfrm>
            <a:off x="2876141" y="4268103"/>
            <a:ext cx="228600" cy="160303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5-Point Star 52"/>
          <p:cNvSpPr/>
          <p:nvPr/>
        </p:nvSpPr>
        <p:spPr>
          <a:xfrm>
            <a:off x="411223" y="5261751"/>
            <a:ext cx="228600" cy="160303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5-Point Star 53"/>
          <p:cNvSpPr/>
          <p:nvPr/>
        </p:nvSpPr>
        <p:spPr>
          <a:xfrm>
            <a:off x="2149116" y="5749148"/>
            <a:ext cx="228600" cy="160303"/>
          </a:xfrm>
          <a:prstGeom prst="star5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5-Point Star 54"/>
          <p:cNvSpPr/>
          <p:nvPr/>
        </p:nvSpPr>
        <p:spPr>
          <a:xfrm>
            <a:off x="1644596" y="4268103"/>
            <a:ext cx="228600" cy="160303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5-Point Star 55"/>
          <p:cNvSpPr/>
          <p:nvPr/>
        </p:nvSpPr>
        <p:spPr>
          <a:xfrm>
            <a:off x="3657600" y="5749148"/>
            <a:ext cx="228600" cy="160303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/>
          <p:cNvSpPr/>
          <p:nvPr/>
        </p:nvSpPr>
        <p:spPr>
          <a:xfrm>
            <a:off x="4871369" y="6665055"/>
            <a:ext cx="228600" cy="160303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5-Point Star 57"/>
          <p:cNvSpPr/>
          <p:nvPr/>
        </p:nvSpPr>
        <p:spPr>
          <a:xfrm>
            <a:off x="2887723" y="6665055"/>
            <a:ext cx="228600" cy="160303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5-Point Star 58"/>
          <p:cNvSpPr/>
          <p:nvPr/>
        </p:nvSpPr>
        <p:spPr>
          <a:xfrm>
            <a:off x="902553" y="6665054"/>
            <a:ext cx="228600" cy="160303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5-Point Star 59"/>
          <p:cNvSpPr/>
          <p:nvPr/>
        </p:nvSpPr>
        <p:spPr>
          <a:xfrm>
            <a:off x="2876141" y="8149447"/>
            <a:ext cx="228600" cy="160303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5-Point Star 60"/>
          <p:cNvSpPr/>
          <p:nvPr/>
        </p:nvSpPr>
        <p:spPr>
          <a:xfrm>
            <a:off x="4419600" y="8115896"/>
            <a:ext cx="228600" cy="160303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5-Point Star 61"/>
          <p:cNvSpPr/>
          <p:nvPr/>
        </p:nvSpPr>
        <p:spPr>
          <a:xfrm>
            <a:off x="1371600" y="8096976"/>
            <a:ext cx="228600" cy="160303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5-Point Star 62"/>
          <p:cNvSpPr/>
          <p:nvPr/>
        </p:nvSpPr>
        <p:spPr>
          <a:xfrm>
            <a:off x="1257300" y="3895615"/>
            <a:ext cx="228600" cy="160303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5-Point Star 63"/>
          <p:cNvSpPr/>
          <p:nvPr/>
        </p:nvSpPr>
        <p:spPr>
          <a:xfrm>
            <a:off x="4305300" y="3820950"/>
            <a:ext cx="228600" cy="160303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/>
          <p:cNvSpPr/>
          <p:nvPr/>
        </p:nvSpPr>
        <p:spPr>
          <a:xfrm>
            <a:off x="2792393" y="5811768"/>
            <a:ext cx="358813" cy="377049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5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0048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369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U.S Air Force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SCHEYER, PETER J SrA USAF PACAF 18 CS/SCXS</dc:creator>
  <cp:lastModifiedBy>Peter Scheyer</cp:lastModifiedBy>
  <cp:revision>5</cp:revision>
  <dcterms:created xsi:type="dcterms:W3CDTF">2014-08-27T14:48:45Z</dcterms:created>
  <dcterms:modified xsi:type="dcterms:W3CDTF">2014-09-26T02:51:40Z</dcterms:modified>
</cp:coreProperties>
</file>