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01A3C-7B43-4F52-B489-42A1A5D2E7FA}" type="doc">
      <dgm:prSet loTypeId="urn:microsoft.com/office/officeart/2005/8/layout/hierarchy5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C1F962-9467-47FD-97DA-378960F431A3}">
      <dgm:prSet phldrT="[Text]"/>
      <dgm:spPr/>
      <dgm:t>
        <a:bodyPr/>
        <a:lstStyle/>
        <a:p>
          <a:r>
            <a:rPr lang="en-US" dirty="0"/>
            <a:t>laptop</a:t>
          </a:r>
          <a:br>
            <a:rPr lang="en-US" dirty="0"/>
          </a:br>
          <a:r>
            <a:rPr lang="en-US" dirty="0"/>
            <a:t>or</a:t>
          </a:r>
          <a:br>
            <a:rPr lang="en-US" dirty="0"/>
          </a:br>
          <a:r>
            <a:rPr lang="en-US" dirty="0"/>
            <a:t>workstation</a:t>
          </a:r>
        </a:p>
      </dgm:t>
    </dgm:pt>
    <dgm:pt modelId="{F7C29497-A4DA-4D07-8B07-2F9B8C6F456F}" type="parTrans" cxnId="{D639E80C-2F76-4DB6-A788-084226964885}">
      <dgm:prSet/>
      <dgm:spPr/>
      <dgm:t>
        <a:bodyPr/>
        <a:lstStyle/>
        <a:p>
          <a:endParaRPr lang="en-US"/>
        </a:p>
      </dgm:t>
    </dgm:pt>
    <dgm:pt modelId="{6BA54E96-8D9E-48BB-9977-371C53B8C27D}" type="sibTrans" cxnId="{D639E80C-2F76-4DB6-A788-084226964885}">
      <dgm:prSet/>
      <dgm:spPr/>
      <dgm:t>
        <a:bodyPr/>
        <a:lstStyle/>
        <a:p>
          <a:endParaRPr lang="en-US"/>
        </a:p>
      </dgm:t>
    </dgm:pt>
    <dgm:pt modelId="{C317C4CC-D2AA-43A1-9B72-8EF512CF2112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6D31874E-A911-4426-9143-08E8B5234768}" type="parTrans" cxnId="{31DDC5FE-A14F-4149-9940-09898B2ECB54}">
      <dgm:prSet/>
      <dgm:spPr/>
      <dgm:t>
        <a:bodyPr/>
        <a:lstStyle/>
        <a:p>
          <a:endParaRPr lang="en-US"/>
        </a:p>
      </dgm:t>
    </dgm:pt>
    <dgm:pt modelId="{EED4F3FD-874C-4F87-A1CD-E2493D0A251F}" type="sibTrans" cxnId="{31DDC5FE-A14F-4149-9940-09898B2ECB54}">
      <dgm:prSet/>
      <dgm:spPr/>
      <dgm:t>
        <a:bodyPr/>
        <a:lstStyle/>
        <a:p>
          <a:endParaRPr lang="en-US"/>
        </a:p>
      </dgm:t>
    </dgm:pt>
    <dgm:pt modelId="{2D6CC7F1-5511-42BF-AEE5-C7192A37F3DF}">
      <dgm:prSet phldrT="[Text]"/>
      <dgm:spPr/>
      <dgm:t>
        <a:bodyPr/>
        <a:lstStyle/>
        <a:p>
          <a:r>
            <a:rPr lang="en-US" dirty="0"/>
            <a:t>nodevg-0-1</a:t>
          </a:r>
        </a:p>
      </dgm:t>
    </dgm:pt>
    <dgm:pt modelId="{B2EF63CD-BCA8-4485-952E-A9196312DD31}" type="parTrans" cxnId="{AAD851CE-0139-4C2C-BE64-CBF426207D44}">
      <dgm:prSet/>
      <dgm:spPr/>
      <dgm:t>
        <a:bodyPr/>
        <a:lstStyle/>
        <a:p>
          <a:endParaRPr lang="en-US"/>
        </a:p>
      </dgm:t>
    </dgm:pt>
    <dgm:pt modelId="{60F8172C-A278-440B-AEE3-D2B267D03A4C}" type="sibTrans" cxnId="{AAD851CE-0139-4C2C-BE64-CBF426207D44}">
      <dgm:prSet/>
      <dgm:spPr/>
      <dgm:t>
        <a:bodyPr/>
        <a:lstStyle/>
        <a:p>
          <a:endParaRPr lang="en-US"/>
        </a:p>
      </dgm:t>
    </dgm:pt>
    <dgm:pt modelId="{8AC856C8-BAAA-4EA4-861D-1B9346CB604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9F93344C-F702-49F9-87B1-ECD7A214EC2D}" type="parTrans" cxnId="{DD30E313-AD95-430A-9E6D-FE71A07FC45F}">
      <dgm:prSet/>
      <dgm:spPr/>
      <dgm:t>
        <a:bodyPr/>
        <a:lstStyle/>
        <a:p>
          <a:endParaRPr lang="en-US"/>
        </a:p>
      </dgm:t>
    </dgm:pt>
    <dgm:pt modelId="{F2FCBB55-BFE0-41E9-8C8D-F91848DF49CD}" type="sibTrans" cxnId="{DD30E313-AD95-430A-9E6D-FE71A07FC45F}">
      <dgm:prSet/>
      <dgm:spPr/>
      <dgm:t>
        <a:bodyPr/>
        <a:lstStyle/>
        <a:p>
          <a:endParaRPr lang="en-US"/>
        </a:p>
      </dgm:t>
    </dgm:pt>
    <dgm:pt modelId="{BED2DE96-947E-4F88-BF86-45F69DE192EF}">
      <dgm:prSet phldrT="[Text]"/>
      <dgm:spPr/>
      <dgm:t>
        <a:bodyPr/>
        <a:lstStyle/>
        <a:p>
          <a:r>
            <a:rPr lang="en-US" dirty="0"/>
            <a:t>cfdhub</a:t>
          </a:r>
        </a:p>
      </dgm:t>
    </dgm:pt>
    <dgm:pt modelId="{BD1DE870-7114-42FF-8E43-75F0407C68BC}" type="parTrans" cxnId="{61557837-3A29-4A67-A3E1-92C11BD4904F}">
      <dgm:prSet/>
      <dgm:spPr/>
      <dgm:t>
        <a:bodyPr/>
        <a:lstStyle/>
        <a:p>
          <a:endParaRPr lang="en-US"/>
        </a:p>
      </dgm:t>
    </dgm:pt>
    <dgm:pt modelId="{B5D69AB1-49A1-4C94-A997-792FF60A0502}" type="sibTrans" cxnId="{61557837-3A29-4A67-A3E1-92C11BD4904F}">
      <dgm:prSet/>
      <dgm:spPr/>
      <dgm:t>
        <a:bodyPr/>
        <a:lstStyle/>
        <a:p>
          <a:endParaRPr lang="en-US"/>
        </a:p>
      </dgm:t>
    </dgm:pt>
    <dgm:pt modelId="{FC0DE904-FDC6-49BF-9A4B-EACC5D0D8BFA}">
      <dgm:prSet phldrT="[Text]"/>
      <dgm:spPr/>
      <dgm:t>
        <a:bodyPr/>
        <a:lstStyle/>
        <a:p>
          <a:r>
            <a:rPr lang="en-US" dirty="0"/>
            <a:t>login</a:t>
          </a:r>
          <a:br>
            <a:rPr lang="en-US" dirty="0"/>
          </a:br>
          <a:r>
            <a:rPr lang="en-US" dirty="0"/>
            <a:t>nodes</a:t>
          </a:r>
        </a:p>
      </dgm:t>
    </dgm:pt>
    <dgm:pt modelId="{9FB3735C-6CB0-436E-85B2-8576ADD93B75}" type="parTrans" cxnId="{8A1CA93F-4223-497E-BD17-F81B3D42B5A8}">
      <dgm:prSet/>
      <dgm:spPr/>
      <dgm:t>
        <a:bodyPr/>
        <a:lstStyle/>
        <a:p>
          <a:endParaRPr lang="en-US"/>
        </a:p>
      </dgm:t>
    </dgm:pt>
    <dgm:pt modelId="{6766D09C-436C-488A-80A7-EA0ECD75B9A1}" type="sibTrans" cxnId="{8A1CA93F-4223-497E-BD17-F81B3D42B5A8}">
      <dgm:prSet/>
      <dgm:spPr/>
      <dgm:t>
        <a:bodyPr/>
        <a:lstStyle/>
        <a:p>
          <a:endParaRPr lang="en-US"/>
        </a:p>
      </dgm:t>
    </dgm:pt>
    <dgm:pt modelId="{6FF79E7A-5677-42CF-BBCA-C80525EF0921}">
      <dgm:prSet phldrT="[Text]"/>
      <dgm:spPr/>
      <dgm:t>
        <a:bodyPr/>
        <a:lstStyle/>
        <a:p>
          <a:r>
            <a:rPr lang="en-US" dirty="0"/>
            <a:t>nodevg-0-2</a:t>
          </a:r>
        </a:p>
      </dgm:t>
    </dgm:pt>
    <dgm:pt modelId="{9A54A584-7EE4-4219-9520-1F2842AC1ECF}" type="parTrans" cxnId="{2CC6C7A0-BCAA-45F0-B12C-E14D04940ABA}">
      <dgm:prSet/>
      <dgm:spPr/>
      <dgm:t>
        <a:bodyPr/>
        <a:lstStyle/>
        <a:p>
          <a:endParaRPr lang="en-US"/>
        </a:p>
      </dgm:t>
    </dgm:pt>
    <dgm:pt modelId="{81E30A77-0ACE-4487-BCDD-28AC7BEEFA4D}" type="sibTrans" cxnId="{2CC6C7A0-BCAA-45F0-B12C-E14D04940ABA}">
      <dgm:prSet/>
      <dgm:spPr/>
      <dgm:t>
        <a:bodyPr/>
        <a:lstStyle/>
        <a:p>
          <a:endParaRPr lang="en-US"/>
        </a:p>
      </dgm:t>
    </dgm:pt>
    <dgm:pt modelId="{94AC0F38-1518-4553-8CFA-D5CB6B02FA21}">
      <dgm:prSet phldrT="[Text]"/>
      <dgm:spPr/>
      <dgm:t>
        <a:bodyPr/>
        <a:lstStyle/>
        <a:p>
          <a:r>
            <a:rPr lang="en-US" dirty="0"/>
            <a:t>computational nodes</a:t>
          </a:r>
        </a:p>
      </dgm:t>
    </dgm:pt>
    <dgm:pt modelId="{084B7985-D9BB-4977-B015-741690708DA4}" type="parTrans" cxnId="{D2A7EDE7-14AE-469A-87B7-BEE54B2987FF}">
      <dgm:prSet/>
      <dgm:spPr/>
      <dgm:t>
        <a:bodyPr/>
        <a:lstStyle/>
        <a:p>
          <a:endParaRPr lang="en-US"/>
        </a:p>
      </dgm:t>
    </dgm:pt>
    <dgm:pt modelId="{02F52B85-6B17-4200-BD7C-AF7F6327230C}" type="sibTrans" cxnId="{D2A7EDE7-14AE-469A-87B7-BEE54B2987FF}">
      <dgm:prSet/>
      <dgm:spPr/>
      <dgm:t>
        <a:bodyPr/>
        <a:lstStyle/>
        <a:p>
          <a:endParaRPr lang="en-US"/>
        </a:p>
      </dgm:t>
    </dgm:pt>
    <dgm:pt modelId="{23DDB2C0-583C-42D6-98AF-5205871FC5AA}">
      <dgm:prSet phldrT="[Text]"/>
      <dgm:spPr/>
      <dgm:t>
        <a:bodyPr/>
        <a:lstStyle/>
        <a:p>
          <a:r>
            <a:rPr lang="en-US" dirty="0"/>
            <a:t>node-04</a:t>
          </a:r>
        </a:p>
      </dgm:t>
    </dgm:pt>
    <dgm:pt modelId="{4CEA447C-F912-4E34-9D38-99368339A94D}" type="parTrans" cxnId="{2F15DECC-985A-43F1-A6E9-28D441AC0AC6}">
      <dgm:prSet/>
      <dgm:spPr/>
      <dgm:t>
        <a:bodyPr/>
        <a:lstStyle/>
        <a:p>
          <a:endParaRPr lang="en-US"/>
        </a:p>
      </dgm:t>
    </dgm:pt>
    <dgm:pt modelId="{80C0CB3F-0D4C-4ADA-8974-2C47BE127B95}" type="sibTrans" cxnId="{2F15DECC-985A-43F1-A6E9-28D441AC0AC6}">
      <dgm:prSet/>
      <dgm:spPr/>
      <dgm:t>
        <a:bodyPr/>
        <a:lstStyle/>
        <a:p>
          <a:endParaRPr lang="en-US"/>
        </a:p>
      </dgm:t>
    </dgm:pt>
    <dgm:pt modelId="{D367824A-148B-42E4-8882-5FB90DA06B42}">
      <dgm:prSet phldrT="[Text]"/>
      <dgm:spPr/>
      <dgm:t>
        <a:bodyPr/>
        <a:lstStyle/>
        <a:p>
          <a:r>
            <a:rPr lang="en-US" dirty="0"/>
            <a:t>node-05</a:t>
          </a:r>
        </a:p>
      </dgm:t>
    </dgm:pt>
    <dgm:pt modelId="{7DAD2F9F-56FE-4C4F-BADB-45335644542A}" type="parTrans" cxnId="{A3C5D0DB-750D-45F0-BF27-3ACCA70270A6}">
      <dgm:prSet/>
      <dgm:spPr/>
      <dgm:t>
        <a:bodyPr/>
        <a:lstStyle/>
        <a:p>
          <a:endParaRPr lang="en-US"/>
        </a:p>
      </dgm:t>
    </dgm:pt>
    <dgm:pt modelId="{29DAA6D2-EB7B-4C44-9F4D-0A0F17C854AA}" type="sibTrans" cxnId="{A3C5D0DB-750D-45F0-BF27-3ACCA70270A6}">
      <dgm:prSet/>
      <dgm:spPr/>
      <dgm:t>
        <a:bodyPr/>
        <a:lstStyle/>
        <a:p>
          <a:endParaRPr lang="en-US"/>
        </a:p>
      </dgm:t>
    </dgm:pt>
    <dgm:pt modelId="{6A03F3E9-7CDC-4863-BFCE-0B8F4A190367}">
      <dgm:prSet phldrT="[Text]"/>
      <dgm:spPr/>
      <dgm:t>
        <a:bodyPr/>
        <a:lstStyle/>
        <a:p>
          <a:r>
            <a:rPr lang="en-US" dirty="0"/>
            <a:t>node-01</a:t>
          </a:r>
        </a:p>
      </dgm:t>
    </dgm:pt>
    <dgm:pt modelId="{9A09AF79-32E4-4A4B-A945-DC5B232E912C}" type="parTrans" cxnId="{4B33912D-942C-4BC4-B0BA-2CD23802FB10}">
      <dgm:prSet/>
      <dgm:spPr/>
      <dgm:t>
        <a:bodyPr/>
        <a:lstStyle/>
        <a:p>
          <a:endParaRPr lang="en-US"/>
        </a:p>
      </dgm:t>
    </dgm:pt>
    <dgm:pt modelId="{1BBB2818-0882-465A-B907-7FA6CA9E6F0E}" type="sibTrans" cxnId="{4B33912D-942C-4BC4-B0BA-2CD23802FB10}">
      <dgm:prSet/>
      <dgm:spPr/>
      <dgm:t>
        <a:bodyPr/>
        <a:lstStyle/>
        <a:p>
          <a:endParaRPr lang="en-US"/>
        </a:p>
      </dgm:t>
    </dgm:pt>
    <dgm:pt modelId="{D21655BC-DB16-4D1F-8183-353525353D43}">
      <dgm:prSet phldrT="[Text]"/>
      <dgm:spPr/>
      <dgm:t>
        <a:bodyPr/>
        <a:lstStyle/>
        <a:p>
          <a:r>
            <a:rPr lang="en-US" dirty="0"/>
            <a:t>node-02</a:t>
          </a:r>
        </a:p>
      </dgm:t>
    </dgm:pt>
    <dgm:pt modelId="{C09CD7A7-5FE2-45E5-AE6D-D5B0352FCCB5}" type="parTrans" cxnId="{86687352-1E21-4C1F-B4A1-F7C8661B039A}">
      <dgm:prSet/>
      <dgm:spPr/>
      <dgm:t>
        <a:bodyPr/>
        <a:lstStyle/>
        <a:p>
          <a:endParaRPr lang="en-US"/>
        </a:p>
      </dgm:t>
    </dgm:pt>
    <dgm:pt modelId="{54731A7F-CABB-4587-BCB9-A1A72D6C86BC}" type="sibTrans" cxnId="{86687352-1E21-4C1F-B4A1-F7C8661B039A}">
      <dgm:prSet/>
      <dgm:spPr/>
      <dgm:t>
        <a:bodyPr/>
        <a:lstStyle/>
        <a:p>
          <a:endParaRPr lang="en-US"/>
        </a:p>
      </dgm:t>
    </dgm:pt>
    <dgm:pt modelId="{0529C927-AC03-46C1-B321-902151E3F597}">
      <dgm:prSet phldrT="[Text]"/>
      <dgm:spPr/>
      <dgm:t>
        <a:bodyPr/>
        <a:lstStyle/>
        <a:p>
          <a:r>
            <a:rPr lang="en-US" dirty="0"/>
            <a:t>node-03</a:t>
          </a:r>
        </a:p>
      </dgm:t>
    </dgm:pt>
    <dgm:pt modelId="{B022F083-7974-46FB-ACF7-5873E1DAA207}" type="parTrans" cxnId="{33FD7CD9-3B22-4F50-A738-BFEC60543161}">
      <dgm:prSet/>
      <dgm:spPr/>
      <dgm:t>
        <a:bodyPr/>
        <a:lstStyle/>
        <a:p>
          <a:endParaRPr lang="en-US"/>
        </a:p>
      </dgm:t>
    </dgm:pt>
    <dgm:pt modelId="{E6BBA4C7-E543-4833-8543-1AD0AB92420F}" type="sibTrans" cxnId="{33FD7CD9-3B22-4F50-A738-BFEC60543161}">
      <dgm:prSet/>
      <dgm:spPr/>
      <dgm:t>
        <a:bodyPr/>
        <a:lstStyle/>
        <a:p>
          <a:endParaRPr lang="en-US"/>
        </a:p>
      </dgm:t>
    </dgm:pt>
    <dgm:pt modelId="{F3A38F65-2528-4E07-BCD5-093DD1BFEAF2}">
      <dgm:prSet phldrT="[Text]"/>
      <dgm:spPr/>
      <dgm:t>
        <a:bodyPr/>
        <a:lstStyle/>
        <a:p>
          <a:r>
            <a:rPr lang="en-US" dirty="0"/>
            <a:t>node-</a:t>
          </a:r>
          <a:r>
            <a:rPr lang="en-US" dirty="0" err="1"/>
            <a:t>nn</a:t>
          </a:r>
          <a:endParaRPr lang="en-US" dirty="0"/>
        </a:p>
      </dgm:t>
    </dgm:pt>
    <dgm:pt modelId="{7C6AF011-7DA9-4352-AC8D-8F3C526C0994}" type="parTrans" cxnId="{009264C4-5C6A-4415-AA61-242E767536A8}">
      <dgm:prSet/>
      <dgm:spPr/>
      <dgm:t>
        <a:bodyPr/>
        <a:lstStyle/>
        <a:p>
          <a:endParaRPr lang="en-US"/>
        </a:p>
      </dgm:t>
    </dgm:pt>
    <dgm:pt modelId="{9FD0E6B3-5DA0-498F-81D1-B0473D250B0F}" type="sibTrans" cxnId="{009264C4-5C6A-4415-AA61-242E767536A8}">
      <dgm:prSet/>
      <dgm:spPr/>
      <dgm:t>
        <a:bodyPr/>
        <a:lstStyle/>
        <a:p>
          <a:endParaRPr lang="en-US"/>
        </a:p>
      </dgm:t>
    </dgm:pt>
    <dgm:pt modelId="{ED453171-F7AD-4827-828D-92A7F6AB8CF3}" type="pres">
      <dgm:prSet presAssocID="{5B401A3C-7B43-4F52-B489-42A1A5D2E7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F331E2-6B17-47AC-9065-7B5564F6344A}" type="pres">
      <dgm:prSet presAssocID="{5B401A3C-7B43-4F52-B489-42A1A5D2E7FA}" presName="hierFlow" presStyleCnt="0"/>
      <dgm:spPr/>
    </dgm:pt>
    <dgm:pt modelId="{99B3C5F2-78C0-4446-8328-A87501B2C54E}" type="pres">
      <dgm:prSet presAssocID="{5B401A3C-7B43-4F52-B489-42A1A5D2E7FA}" presName="firstBuf" presStyleCnt="0"/>
      <dgm:spPr/>
    </dgm:pt>
    <dgm:pt modelId="{9E6D27FE-E212-4202-A778-C8FBE55CC2CA}" type="pres">
      <dgm:prSet presAssocID="{5B401A3C-7B43-4F52-B489-42A1A5D2E7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3C72E1-F9D9-44C6-A147-AE1A1B9686D8}" type="pres">
      <dgm:prSet presAssocID="{40C1F962-9467-47FD-97DA-378960F431A3}" presName="Name17" presStyleCnt="0"/>
      <dgm:spPr/>
    </dgm:pt>
    <dgm:pt modelId="{AD1AFD99-0497-4536-9DB5-9EB75AABD00E}" type="pres">
      <dgm:prSet presAssocID="{40C1F962-9467-47FD-97DA-378960F431A3}" presName="level1Shape" presStyleLbl="node0" presStyleIdx="0" presStyleCnt="1">
        <dgm:presLayoutVars>
          <dgm:chPref val="3"/>
        </dgm:presLayoutVars>
      </dgm:prSet>
      <dgm:spPr/>
    </dgm:pt>
    <dgm:pt modelId="{41F5BD7D-875C-4882-AA0E-E3A3D09291CE}" type="pres">
      <dgm:prSet presAssocID="{40C1F962-9467-47FD-97DA-378960F431A3}" presName="hierChild2" presStyleCnt="0"/>
      <dgm:spPr/>
    </dgm:pt>
    <dgm:pt modelId="{311DA783-7A79-4379-894B-43AFB319B6F8}" type="pres">
      <dgm:prSet presAssocID="{6D31874E-A911-4426-9143-08E8B5234768}" presName="Name25" presStyleLbl="parChTrans1D2" presStyleIdx="0" presStyleCnt="1"/>
      <dgm:spPr/>
    </dgm:pt>
    <dgm:pt modelId="{74A350DE-7228-4260-89BD-C6E680B15F7C}" type="pres">
      <dgm:prSet presAssocID="{6D31874E-A911-4426-9143-08E8B5234768}" presName="connTx" presStyleLbl="parChTrans1D2" presStyleIdx="0" presStyleCnt="1"/>
      <dgm:spPr/>
    </dgm:pt>
    <dgm:pt modelId="{29286114-81C3-40E5-82D9-A50163028AC1}" type="pres">
      <dgm:prSet presAssocID="{C317C4CC-D2AA-43A1-9B72-8EF512CF2112}" presName="Name30" presStyleCnt="0"/>
      <dgm:spPr/>
    </dgm:pt>
    <dgm:pt modelId="{1FCE0785-D356-4176-A980-F19127465B22}" type="pres">
      <dgm:prSet presAssocID="{C317C4CC-D2AA-43A1-9B72-8EF512CF2112}" presName="level2Shape" presStyleLbl="node2" presStyleIdx="0" presStyleCnt="1"/>
      <dgm:spPr/>
    </dgm:pt>
    <dgm:pt modelId="{A409989D-3E1A-4244-B9A9-D8ED77BC720F}" type="pres">
      <dgm:prSet presAssocID="{C317C4CC-D2AA-43A1-9B72-8EF512CF2112}" presName="hierChild3" presStyleCnt="0"/>
      <dgm:spPr/>
    </dgm:pt>
    <dgm:pt modelId="{C26ABC77-B808-4FA8-9545-0C98FF9342C2}" type="pres">
      <dgm:prSet presAssocID="{B2EF63CD-BCA8-4485-952E-A9196312DD31}" presName="Name25" presStyleLbl="parChTrans1D3" presStyleIdx="0" presStyleCnt="2"/>
      <dgm:spPr/>
    </dgm:pt>
    <dgm:pt modelId="{439BB363-F4AB-436D-A73A-A8B9EDEF6D6D}" type="pres">
      <dgm:prSet presAssocID="{B2EF63CD-BCA8-4485-952E-A9196312DD31}" presName="connTx" presStyleLbl="parChTrans1D3" presStyleIdx="0" presStyleCnt="2"/>
      <dgm:spPr/>
    </dgm:pt>
    <dgm:pt modelId="{06166404-0CD0-45F8-B510-18078CBBC5BE}" type="pres">
      <dgm:prSet presAssocID="{2D6CC7F1-5511-42BF-AEE5-C7192A37F3DF}" presName="Name30" presStyleCnt="0"/>
      <dgm:spPr/>
    </dgm:pt>
    <dgm:pt modelId="{EAD2E039-FBE4-40F4-BA9B-E2D8D2F80026}" type="pres">
      <dgm:prSet presAssocID="{2D6CC7F1-5511-42BF-AEE5-C7192A37F3DF}" presName="level2Shape" presStyleLbl="node3" presStyleIdx="0" presStyleCnt="2"/>
      <dgm:spPr/>
    </dgm:pt>
    <dgm:pt modelId="{251B515D-658F-4A29-B8E6-7E92494172ED}" type="pres">
      <dgm:prSet presAssocID="{2D6CC7F1-5511-42BF-AEE5-C7192A37F3DF}" presName="hierChild3" presStyleCnt="0"/>
      <dgm:spPr/>
    </dgm:pt>
    <dgm:pt modelId="{65C85243-B8A5-4680-9D73-D22852F0CC29}" type="pres">
      <dgm:prSet presAssocID="{9A09AF79-32E4-4A4B-A945-DC5B232E912C}" presName="Name25" presStyleLbl="parChTrans1D4" presStyleIdx="0" presStyleCnt="6"/>
      <dgm:spPr/>
    </dgm:pt>
    <dgm:pt modelId="{F9350C2B-58B0-4D75-A81C-83E0398E6F79}" type="pres">
      <dgm:prSet presAssocID="{9A09AF79-32E4-4A4B-A945-DC5B232E912C}" presName="connTx" presStyleLbl="parChTrans1D4" presStyleIdx="0" presStyleCnt="6"/>
      <dgm:spPr/>
    </dgm:pt>
    <dgm:pt modelId="{43A2C48B-0111-4A87-AA31-B13FDD0B34F2}" type="pres">
      <dgm:prSet presAssocID="{6A03F3E9-7CDC-4863-BFCE-0B8F4A190367}" presName="Name30" presStyleCnt="0"/>
      <dgm:spPr/>
    </dgm:pt>
    <dgm:pt modelId="{F963029E-49D2-4CE0-AE11-D9DD22F13F80}" type="pres">
      <dgm:prSet presAssocID="{6A03F3E9-7CDC-4863-BFCE-0B8F4A190367}" presName="level2Shape" presStyleLbl="node4" presStyleIdx="0" presStyleCnt="6"/>
      <dgm:spPr/>
    </dgm:pt>
    <dgm:pt modelId="{2256687A-112D-483E-9CE2-521A957C287F}" type="pres">
      <dgm:prSet presAssocID="{6A03F3E9-7CDC-4863-BFCE-0B8F4A190367}" presName="hierChild3" presStyleCnt="0"/>
      <dgm:spPr/>
    </dgm:pt>
    <dgm:pt modelId="{D2D4E0A4-A887-4FFC-86D7-B43A9BFCE180}" type="pres">
      <dgm:prSet presAssocID="{C09CD7A7-5FE2-45E5-AE6D-D5B0352FCCB5}" presName="Name25" presStyleLbl="parChTrans1D4" presStyleIdx="1" presStyleCnt="6"/>
      <dgm:spPr/>
    </dgm:pt>
    <dgm:pt modelId="{CF6B1164-F794-4C6B-A3AB-7DF5E8FEF535}" type="pres">
      <dgm:prSet presAssocID="{C09CD7A7-5FE2-45E5-AE6D-D5B0352FCCB5}" presName="connTx" presStyleLbl="parChTrans1D4" presStyleIdx="1" presStyleCnt="6"/>
      <dgm:spPr/>
    </dgm:pt>
    <dgm:pt modelId="{EC7CFD09-527F-49FD-8D34-BC90CCB32CC3}" type="pres">
      <dgm:prSet presAssocID="{D21655BC-DB16-4D1F-8183-353525353D43}" presName="Name30" presStyleCnt="0"/>
      <dgm:spPr/>
    </dgm:pt>
    <dgm:pt modelId="{CD1772C8-D584-4210-9820-CF3D3CB8152A}" type="pres">
      <dgm:prSet presAssocID="{D21655BC-DB16-4D1F-8183-353525353D43}" presName="level2Shape" presStyleLbl="node4" presStyleIdx="1" presStyleCnt="6"/>
      <dgm:spPr/>
    </dgm:pt>
    <dgm:pt modelId="{B93C8206-529F-463C-A851-2C91AF5F8399}" type="pres">
      <dgm:prSet presAssocID="{D21655BC-DB16-4D1F-8183-353525353D43}" presName="hierChild3" presStyleCnt="0"/>
      <dgm:spPr/>
    </dgm:pt>
    <dgm:pt modelId="{B2ABF0A1-27E9-4780-ADF4-2D04BF289DFE}" type="pres">
      <dgm:prSet presAssocID="{B022F083-7974-46FB-ACF7-5873E1DAA207}" presName="Name25" presStyleLbl="parChTrans1D4" presStyleIdx="2" presStyleCnt="6"/>
      <dgm:spPr/>
    </dgm:pt>
    <dgm:pt modelId="{B14AB184-01A1-45C5-A8BC-8EFBE44CB3C6}" type="pres">
      <dgm:prSet presAssocID="{B022F083-7974-46FB-ACF7-5873E1DAA207}" presName="connTx" presStyleLbl="parChTrans1D4" presStyleIdx="2" presStyleCnt="6"/>
      <dgm:spPr/>
    </dgm:pt>
    <dgm:pt modelId="{2ED2BE8F-52BF-459E-9167-67B227BB6623}" type="pres">
      <dgm:prSet presAssocID="{0529C927-AC03-46C1-B321-902151E3F597}" presName="Name30" presStyleCnt="0"/>
      <dgm:spPr/>
    </dgm:pt>
    <dgm:pt modelId="{080F1C9B-9589-47A2-BD09-2BDC8B6BCAB1}" type="pres">
      <dgm:prSet presAssocID="{0529C927-AC03-46C1-B321-902151E3F597}" presName="level2Shape" presStyleLbl="node4" presStyleIdx="2" presStyleCnt="6"/>
      <dgm:spPr/>
    </dgm:pt>
    <dgm:pt modelId="{F6D62D7B-428B-4F84-9DF9-16FE142C4891}" type="pres">
      <dgm:prSet presAssocID="{0529C927-AC03-46C1-B321-902151E3F597}" presName="hierChild3" presStyleCnt="0"/>
      <dgm:spPr/>
    </dgm:pt>
    <dgm:pt modelId="{EE4D9E7D-9E28-49D6-8147-3388083E65CD}" type="pres">
      <dgm:prSet presAssocID="{9A54A584-7EE4-4219-9520-1F2842AC1ECF}" presName="Name25" presStyleLbl="parChTrans1D3" presStyleIdx="1" presStyleCnt="2"/>
      <dgm:spPr/>
    </dgm:pt>
    <dgm:pt modelId="{2B8C6BC7-2DBD-41F0-8C48-8E42630DFE7A}" type="pres">
      <dgm:prSet presAssocID="{9A54A584-7EE4-4219-9520-1F2842AC1ECF}" presName="connTx" presStyleLbl="parChTrans1D3" presStyleIdx="1" presStyleCnt="2"/>
      <dgm:spPr/>
    </dgm:pt>
    <dgm:pt modelId="{F3730B57-BDB7-412A-BFD4-AB0D82C82A2F}" type="pres">
      <dgm:prSet presAssocID="{6FF79E7A-5677-42CF-BBCA-C80525EF0921}" presName="Name30" presStyleCnt="0"/>
      <dgm:spPr/>
    </dgm:pt>
    <dgm:pt modelId="{A1A8569E-EEB8-49AE-8AB6-60D10118B852}" type="pres">
      <dgm:prSet presAssocID="{6FF79E7A-5677-42CF-BBCA-C80525EF0921}" presName="level2Shape" presStyleLbl="node3" presStyleIdx="1" presStyleCnt="2"/>
      <dgm:spPr/>
    </dgm:pt>
    <dgm:pt modelId="{F516E2CD-11A7-4FA7-A967-8A4435807C71}" type="pres">
      <dgm:prSet presAssocID="{6FF79E7A-5677-42CF-BBCA-C80525EF0921}" presName="hierChild3" presStyleCnt="0"/>
      <dgm:spPr/>
    </dgm:pt>
    <dgm:pt modelId="{CBA81A82-09D6-4BBF-A555-C64317974F88}" type="pres">
      <dgm:prSet presAssocID="{4CEA447C-F912-4E34-9D38-99368339A94D}" presName="Name25" presStyleLbl="parChTrans1D4" presStyleIdx="3" presStyleCnt="6"/>
      <dgm:spPr/>
    </dgm:pt>
    <dgm:pt modelId="{A1391264-A5B1-4B92-85CC-219BFB917224}" type="pres">
      <dgm:prSet presAssocID="{4CEA447C-F912-4E34-9D38-99368339A94D}" presName="connTx" presStyleLbl="parChTrans1D4" presStyleIdx="3" presStyleCnt="6"/>
      <dgm:spPr/>
    </dgm:pt>
    <dgm:pt modelId="{6EBBA181-0014-488D-9BC9-EE3F58BF28C2}" type="pres">
      <dgm:prSet presAssocID="{23DDB2C0-583C-42D6-98AF-5205871FC5AA}" presName="Name30" presStyleCnt="0"/>
      <dgm:spPr/>
    </dgm:pt>
    <dgm:pt modelId="{F24EB57E-60E3-4EC5-8CA5-65B59C82E6C6}" type="pres">
      <dgm:prSet presAssocID="{23DDB2C0-583C-42D6-98AF-5205871FC5AA}" presName="level2Shape" presStyleLbl="node4" presStyleIdx="3" presStyleCnt="6"/>
      <dgm:spPr/>
    </dgm:pt>
    <dgm:pt modelId="{A722EFF7-2BE1-4AF3-A3F2-609A36DF6AF0}" type="pres">
      <dgm:prSet presAssocID="{23DDB2C0-583C-42D6-98AF-5205871FC5AA}" presName="hierChild3" presStyleCnt="0"/>
      <dgm:spPr/>
    </dgm:pt>
    <dgm:pt modelId="{5378031C-384A-47D5-8A61-6BF3AEE21C39}" type="pres">
      <dgm:prSet presAssocID="{7DAD2F9F-56FE-4C4F-BADB-45335644542A}" presName="Name25" presStyleLbl="parChTrans1D4" presStyleIdx="4" presStyleCnt="6"/>
      <dgm:spPr/>
    </dgm:pt>
    <dgm:pt modelId="{D76CF569-3AC2-418D-97C2-A451B19E0F3C}" type="pres">
      <dgm:prSet presAssocID="{7DAD2F9F-56FE-4C4F-BADB-45335644542A}" presName="connTx" presStyleLbl="parChTrans1D4" presStyleIdx="4" presStyleCnt="6"/>
      <dgm:spPr/>
    </dgm:pt>
    <dgm:pt modelId="{7349FE88-C53C-4E45-B2B1-F5D192B6A5E0}" type="pres">
      <dgm:prSet presAssocID="{D367824A-148B-42E4-8882-5FB90DA06B42}" presName="Name30" presStyleCnt="0"/>
      <dgm:spPr/>
    </dgm:pt>
    <dgm:pt modelId="{97D10794-D76A-41F0-9B92-CAEC4CCE31F9}" type="pres">
      <dgm:prSet presAssocID="{D367824A-148B-42E4-8882-5FB90DA06B42}" presName="level2Shape" presStyleLbl="node4" presStyleIdx="4" presStyleCnt="6"/>
      <dgm:spPr/>
    </dgm:pt>
    <dgm:pt modelId="{B69F9654-4E20-4CBB-933E-4284A495DF6F}" type="pres">
      <dgm:prSet presAssocID="{D367824A-148B-42E4-8882-5FB90DA06B42}" presName="hierChild3" presStyleCnt="0"/>
      <dgm:spPr/>
    </dgm:pt>
    <dgm:pt modelId="{E5E275E4-462F-4E57-B541-BDA1A6EF92D3}" type="pres">
      <dgm:prSet presAssocID="{7C6AF011-7DA9-4352-AC8D-8F3C526C0994}" presName="Name25" presStyleLbl="parChTrans1D4" presStyleIdx="5" presStyleCnt="6"/>
      <dgm:spPr/>
    </dgm:pt>
    <dgm:pt modelId="{4DA7DA37-B075-45C2-BE2E-5AE0C8242477}" type="pres">
      <dgm:prSet presAssocID="{7C6AF011-7DA9-4352-AC8D-8F3C526C0994}" presName="connTx" presStyleLbl="parChTrans1D4" presStyleIdx="5" presStyleCnt="6"/>
      <dgm:spPr/>
    </dgm:pt>
    <dgm:pt modelId="{30175312-B942-46CF-8AD1-930402956B52}" type="pres">
      <dgm:prSet presAssocID="{F3A38F65-2528-4E07-BCD5-093DD1BFEAF2}" presName="Name30" presStyleCnt="0"/>
      <dgm:spPr/>
    </dgm:pt>
    <dgm:pt modelId="{5B64BA17-BC4B-4A7E-A43E-DE350B82C382}" type="pres">
      <dgm:prSet presAssocID="{F3A38F65-2528-4E07-BCD5-093DD1BFEAF2}" presName="level2Shape" presStyleLbl="node4" presStyleIdx="5" presStyleCnt="6"/>
      <dgm:spPr/>
    </dgm:pt>
    <dgm:pt modelId="{B675E5AC-CA2C-4A3C-8A66-6F200A42E508}" type="pres">
      <dgm:prSet presAssocID="{F3A38F65-2528-4E07-BCD5-093DD1BFEAF2}" presName="hierChild3" presStyleCnt="0"/>
      <dgm:spPr/>
    </dgm:pt>
    <dgm:pt modelId="{3DA2659D-4B5C-479C-B256-E718D2CDCDF9}" type="pres">
      <dgm:prSet presAssocID="{5B401A3C-7B43-4F52-B489-42A1A5D2E7FA}" presName="bgShapesFlow" presStyleCnt="0"/>
      <dgm:spPr/>
    </dgm:pt>
    <dgm:pt modelId="{4A66C384-5FF4-4DFD-B99A-ECFBFCE2387E}" type="pres">
      <dgm:prSet presAssocID="{8AC856C8-BAAA-4EA4-861D-1B9346CB6049}" presName="rectComp" presStyleCnt="0"/>
      <dgm:spPr/>
    </dgm:pt>
    <dgm:pt modelId="{822F08D6-C05F-498D-996B-3295F1ACEF53}" type="pres">
      <dgm:prSet presAssocID="{8AC856C8-BAAA-4EA4-861D-1B9346CB6049}" presName="bgRect" presStyleLbl="bgShp" presStyleIdx="0" presStyleCnt="4"/>
      <dgm:spPr/>
    </dgm:pt>
    <dgm:pt modelId="{9DF3CFC2-02BE-49E6-A984-48AE595AA2A7}" type="pres">
      <dgm:prSet presAssocID="{8AC856C8-BAAA-4EA4-861D-1B9346CB6049}" presName="bgRectTx" presStyleLbl="bgShp" presStyleIdx="0" presStyleCnt="4">
        <dgm:presLayoutVars>
          <dgm:bulletEnabled val="1"/>
        </dgm:presLayoutVars>
      </dgm:prSet>
      <dgm:spPr/>
    </dgm:pt>
    <dgm:pt modelId="{F194ED3A-3942-4918-BB65-E07792ABCF99}" type="pres">
      <dgm:prSet presAssocID="{8AC856C8-BAAA-4EA4-861D-1B9346CB6049}" presName="spComp" presStyleCnt="0"/>
      <dgm:spPr/>
    </dgm:pt>
    <dgm:pt modelId="{8BB47A19-6854-45E6-B69C-42AEF08A2E5E}" type="pres">
      <dgm:prSet presAssocID="{8AC856C8-BAAA-4EA4-861D-1B9346CB6049}" presName="hSp" presStyleCnt="0"/>
      <dgm:spPr/>
    </dgm:pt>
    <dgm:pt modelId="{1E6DF063-1A7C-4D07-A6D8-238D10765554}" type="pres">
      <dgm:prSet presAssocID="{BED2DE96-947E-4F88-BF86-45F69DE192EF}" presName="rectComp" presStyleCnt="0"/>
      <dgm:spPr/>
    </dgm:pt>
    <dgm:pt modelId="{CEEA7D2E-FBDA-495F-8018-2FA70480C141}" type="pres">
      <dgm:prSet presAssocID="{BED2DE96-947E-4F88-BF86-45F69DE192EF}" presName="bgRect" presStyleLbl="bgShp" presStyleIdx="1" presStyleCnt="4"/>
      <dgm:spPr/>
    </dgm:pt>
    <dgm:pt modelId="{0BCED9BF-8A51-450E-88B3-F25F77105683}" type="pres">
      <dgm:prSet presAssocID="{BED2DE96-947E-4F88-BF86-45F69DE192EF}" presName="bgRectTx" presStyleLbl="bgShp" presStyleIdx="1" presStyleCnt="4">
        <dgm:presLayoutVars>
          <dgm:bulletEnabled val="1"/>
        </dgm:presLayoutVars>
      </dgm:prSet>
      <dgm:spPr/>
    </dgm:pt>
    <dgm:pt modelId="{F9CB1784-89CC-427E-836B-B16D511CB73A}" type="pres">
      <dgm:prSet presAssocID="{BED2DE96-947E-4F88-BF86-45F69DE192EF}" presName="spComp" presStyleCnt="0"/>
      <dgm:spPr/>
    </dgm:pt>
    <dgm:pt modelId="{351D6C93-3357-4FF3-8CBC-CC4E4592D23B}" type="pres">
      <dgm:prSet presAssocID="{BED2DE96-947E-4F88-BF86-45F69DE192EF}" presName="hSp" presStyleCnt="0"/>
      <dgm:spPr/>
    </dgm:pt>
    <dgm:pt modelId="{1EF5AF7F-FADD-4D8B-AAE8-3D5E51BFA618}" type="pres">
      <dgm:prSet presAssocID="{FC0DE904-FDC6-49BF-9A4B-EACC5D0D8BFA}" presName="rectComp" presStyleCnt="0"/>
      <dgm:spPr/>
    </dgm:pt>
    <dgm:pt modelId="{FFEFCAF9-9A54-4B08-B696-E16C6DFB61BD}" type="pres">
      <dgm:prSet presAssocID="{FC0DE904-FDC6-49BF-9A4B-EACC5D0D8BFA}" presName="bgRect" presStyleLbl="bgShp" presStyleIdx="2" presStyleCnt="4"/>
      <dgm:spPr/>
    </dgm:pt>
    <dgm:pt modelId="{49B7B6AF-FED1-4E77-AA1C-CA2F65245D0F}" type="pres">
      <dgm:prSet presAssocID="{FC0DE904-FDC6-49BF-9A4B-EACC5D0D8BFA}" presName="bgRectTx" presStyleLbl="bgShp" presStyleIdx="2" presStyleCnt="4">
        <dgm:presLayoutVars>
          <dgm:bulletEnabled val="1"/>
        </dgm:presLayoutVars>
      </dgm:prSet>
      <dgm:spPr/>
    </dgm:pt>
    <dgm:pt modelId="{1957206D-0A79-49D4-8643-F80788B1FF64}" type="pres">
      <dgm:prSet presAssocID="{FC0DE904-FDC6-49BF-9A4B-EACC5D0D8BFA}" presName="spComp" presStyleCnt="0"/>
      <dgm:spPr/>
    </dgm:pt>
    <dgm:pt modelId="{77804196-433C-4854-9333-5491828B0E11}" type="pres">
      <dgm:prSet presAssocID="{FC0DE904-FDC6-49BF-9A4B-EACC5D0D8BFA}" presName="hSp" presStyleCnt="0"/>
      <dgm:spPr/>
    </dgm:pt>
    <dgm:pt modelId="{662388FD-DA82-46CA-A1B1-4878440E90D0}" type="pres">
      <dgm:prSet presAssocID="{94AC0F38-1518-4553-8CFA-D5CB6B02FA21}" presName="rectComp" presStyleCnt="0"/>
      <dgm:spPr/>
    </dgm:pt>
    <dgm:pt modelId="{504E0E96-25A1-46A5-9FF7-6FBCE589CC20}" type="pres">
      <dgm:prSet presAssocID="{94AC0F38-1518-4553-8CFA-D5CB6B02FA21}" presName="bgRect" presStyleLbl="bgShp" presStyleIdx="3" presStyleCnt="4"/>
      <dgm:spPr/>
    </dgm:pt>
    <dgm:pt modelId="{0220E035-799D-45EC-B300-BC885268F9CA}" type="pres">
      <dgm:prSet presAssocID="{94AC0F38-1518-4553-8CFA-D5CB6B02FA21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D639E80C-2F76-4DB6-A788-084226964885}" srcId="{5B401A3C-7B43-4F52-B489-42A1A5D2E7FA}" destId="{40C1F962-9467-47FD-97DA-378960F431A3}" srcOrd="0" destOrd="0" parTransId="{F7C29497-A4DA-4D07-8B07-2F9B8C6F456F}" sibTransId="{6BA54E96-8D9E-48BB-9977-371C53B8C27D}"/>
    <dgm:cxn modelId="{BF114910-63A9-45E2-8F42-7811647096A6}" type="presOf" srcId="{9A09AF79-32E4-4A4B-A945-DC5B232E912C}" destId="{65C85243-B8A5-4680-9D73-D22852F0CC29}" srcOrd="0" destOrd="0" presId="urn:microsoft.com/office/officeart/2005/8/layout/hierarchy5"/>
    <dgm:cxn modelId="{DD30E313-AD95-430A-9E6D-FE71A07FC45F}" srcId="{5B401A3C-7B43-4F52-B489-42A1A5D2E7FA}" destId="{8AC856C8-BAAA-4EA4-861D-1B9346CB6049}" srcOrd="1" destOrd="0" parTransId="{9F93344C-F702-49F9-87B1-ECD7A214EC2D}" sibTransId="{F2FCBB55-BFE0-41E9-8C8D-F91848DF49CD}"/>
    <dgm:cxn modelId="{ACCB5515-E216-4F7F-AD45-E389F938EB98}" type="presOf" srcId="{6D31874E-A911-4426-9143-08E8B5234768}" destId="{311DA783-7A79-4379-894B-43AFB319B6F8}" srcOrd="0" destOrd="0" presId="urn:microsoft.com/office/officeart/2005/8/layout/hierarchy5"/>
    <dgm:cxn modelId="{3F586417-6662-4379-896F-205DBEFBD864}" type="presOf" srcId="{4CEA447C-F912-4E34-9D38-99368339A94D}" destId="{A1391264-A5B1-4B92-85CC-219BFB917224}" srcOrd="1" destOrd="0" presId="urn:microsoft.com/office/officeart/2005/8/layout/hierarchy5"/>
    <dgm:cxn modelId="{8E848018-0481-458D-B8BC-9BD7DD863D77}" type="presOf" srcId="{FC0DE904-FDC6-49BF-9A4B-EACC5D0D8BFA}" destId="{49B7B6AF-FED1-4E77-AA1C-CA2F65245D0F}" srcOrd="1" destOrd="0" presId="urn:microsoft.com/office/officeart/2005/8/layout/hierarchy5"/>
    <dgm:cxn modelId="{B4C5A419-7CE0-4DEA-9FEA-9BC18E41B848}" type="presOf" srcId="{7C6AF011-7DA9-4352-AC8D-8F3C526C0994}" destId="{4DA7DA37-B075-45C2-BE2E-5AE0C8242477}" srcOrd="1" destOrd="0" presId="urn:microsoft.com/office/officeart/2005/8/layout/hierarchy5"/>
    <dgm:cxn modelId="{D5229A1A-345A-4F4B-ACD6-EB05F7499F94}" type="presOf" srcId="{9A54A584-7EE4-4219-9520-1F2842AC1ECF}" destId="{2B8C6BC7-2DBD-41F0-8C48-8E42630DFE7A}" srcOrd="1" destOrd="0" presId="urn:microsoft.com/office/officeart/2005/8/layout/hierarchy5"/>
    <dgm:cxn modelId="{C52D7F1E-26C3-4079-A839-E989C6949BD0}" type="presOf" srcId="{4CEA447C-F912-4E34-9D38-99368339A94D}" destId="{CBA81A82-09D6-4BBF-A555-C64317974F88}" srcOrd="0" destOrd="0" presId="urn:microsoft.com/office/officeart/2005/8/layout/hierarchy5"/>
    <dgm:cxn modelId="{4B33912D-942C-4BC4-B0BA-2CD23802FB10}" srcId="{2D6CC7F1-5511-42BF-AEE5-C7192A37F3DF}" destId="{6A03F3E9-7CDC-4863-BFCE-0B8F4A190367}" srcOrd="0" destOrd="0" parTransId="{9A09AF79-32E4-4A4B-A945-DC5B232E912C}" sibTransId="{1BBB2818-0882-465A-B907-7FA6CA9E6F0E}"/>
    <dgm:cxn modelId="{B474C42E-5859-47AC-A187-7FF92FEB9BAC}" type="presOf" srcId="{7DAD2F9F-56FE-4C4F-BADB-45335644542A}" destId="{D76CF569-3AC2-418D-97C2-A451B19E0F3C}" srcOrd="1" destOrd="0" presId="urn:microsoft.com/office/officeart/2005/8/layout/hierarchy5"/>
    <dgm:cxn modelId="{2834452F-A591-47F1-B158-D4F09E7679D3}" type="presOf" srcId="{5B401A3C-7B43-4F52-B489-42A1A5D2E7FA}" destId="{ED453171-F7AD-4827-828D-92A7F6AB8CF3}" srcOrd="0" destOrd="0" presId="urn:microsoft.com/office/officeart/2005/8/layout/hierarchy5"/>
    <dgm:cxn modelId="{4BF24631-07E5-4F43-A780-E4AD7C41E713}" type="presOf" srcId="{B2EF63CD-BCA8-4485-952E-A9196312DD31}" destId="{439BB363-F4AB-436D-A73A-A8B9EDEF6D6D}" srcOrd="1" destOrd="0" presId="urn:microsoft.com/office/officeart/2005/8/layout/hierarchy5"/>
    <dgm:cxn modelId="{61557837-3A29-4A67-A3E1-92C11BD4904F}" srcId="{5B401A3C-7B43-4F52-B489-42A1A5D2E7FA}" destId="{BED2DE96-947E-4F88-BF86-45F69DE192EF}" srcOrd="2" destOrd="0" parTransId="{BD1DE870-7114-42FF-8E43-75F0407C68BC}" sibTransId="{B5D69AB1-49A1-4C94-A997-792FF60A0502}"/>
    <dgm:cxn modelId="{8A1CA93F-4223-497E-BD17-F81B3D42B5A8}" srcId="{5B401A3C-7B43-4F52-B489-42A1A5D2E7FA}" destId="{FC0DE904-FDC6-49BF-9A4B-EACC5D0D8BFA}" srcOrd="3" destOrd="0" parTransId="{9FB3735C-6CB0-436E-85B2-8576ADD93B75}" sibTransId="{6766D09C-436C-488A-80A7-EA0ECD75B9A1}"/>
    <dgm:cxn modelId="{FDC1455B-000F-4419-A9B5-B730FF85EE84}" type="presOf" srcId="{2D6CC7F1-5511-42BF-AEE5-C7192A37F3DF}" destId="{EAD2E039-FBE4-40F4-BA9B-E2D8D2F80026}" srcOrd="0" destOrd="0" presId="urn:microsoft.com/office/officeart/2005/8/layout/hierarchy5"/>
    <dgm:cxn modelId="{DDD7085F-5DA2-45D0-8BCD-A8570EA02513}" type="presOf" srcId="{7DAD2F9F-56FE-4C4F-BADB-45335644542A}" destId="{5378031C-384A-47D5-8A61-6BF3AEE21C39}" srcOrd="0" destOrd="0" presId="urn:microsoft.com/office/officeart/2005/8/layout/hierarchy5"/>
    <dgm:cxn modelId="{152A8B63-F6E0-406A-92DF-D988D6E8F79E}" type="presOf" srcId="{B022F083-7974-46FB-ACF7-5873E1DAA207}" destId="{B2ABF0A1-27E9-4780-ADF4-2D04BF289DFE}" srcOrd="0" destOrd="0" presId="urn:microsoft.com/office/officeart/2005/8/layout/hierarchy5"/>
    <dgm:cxn modelId="{1242DE65-9165-4DBF-9061-5D2258879BB3}" type="presOf" srcId="{40C1F962-9467-47FD-97DA-378960F431A3}" destId="{AD1AFD99-0497-4536-9DB5-9EB75AABD00E}" srcOrd="0" destOrd="0" presId="urn:microsoft.com/office/officeart/2005/8/layout/hierarchy5"/>
    <dgm:cxn modelId="{BB96B04C-669C-4118-98D6-898C7A6C03B2}" type="presOf" srcId="{BED2DE96-947E-4F88-BF86-45F69DE192EF}" destId="{CEEA7D2E-FBDA-495F-8018-2FA70480C141}" srcOrd="0" destOrd="0" presId="urn:microsoft.com/office/officeart/2005/8/layout/hierarchy5"/>
    <dgm:cxn modelId="{86687352-1E21-4C1F-B4A1-F7C8661B039A}" srcId="{2D6CC7F1-5511-42BF-AEE5-C7192A37F3DF}" destId="{D21655BC-DB16-4D1F-8183-353525353D43}" srcOrd="1" destOrd="0" parTransId="{C09CD7A7-5FE2-45E5-AE6D-D5B0352FCCB5}" sibTransId="{54731A7F-CABB-4587-BCB9-A1A72D6C86BC}"/>
    <dgm:cxn modelId="{F7ECEE54-CE86-499C-A735-A1B540E0F0C6}" type="presOf" srcId="{6A03F3E9-7CDC-4863-BFCE-0B8F4A190367}" destId="{F963029E-49D2-4CE0-AE11-D9DD22F13F80}" srcOrd="0" destOrd="0" presId="urn:microsoft.com/office/officeart/2005/8/layout/hierarchy5"/>
    <dgm:cxn modelId="{3D981D56-CA1E-461B-BA06-DEDD616C447A}" type="presOf" srcId="{23DDB2C0-583C-42D6-98AF-5205871FC5AA}" destId="{F24EB57E-60E3-4EC5-8CA5-65B59C82E6C6}" srcOrd="0" destOrd="0" presId="urn:microsoft.com/office/officeart/2005/8/layout/hierarchy5"/>
    <dgm:cxn modelId="{18653E77-CC58-499E-A1B2-96C59B406A06}" type="presOf" srcId="{8AC856C8-BAAA-4EA4-861D-1B9346CB6049}" destId="{9DF3CFC2-02BE-49E6-A984-48AE595AA2A7}" srcOrd="1" destOrd="0" presId="urn:microsoft.com/office/officeart/2005/8/layout/hierarchy5"/>
    <dgm:cxn modelId="{056A955A-DD53-4801-B9EA-8BAD22C270F0}" type="presOf" srcId="{F3A38F65-2528-4E07-BCD5-093DD1BFEAF2}" destId="{5B64BA17-BC4B-4A7E-A43E-DE350B82C382}" srcOrd="0" destOrd="0" presId="urn:microsoft.com/office/officeart/2005/8/layout/hierarchy5"/>
    <dgm:cxn modelId="{C2C14F82-B14A-437A-8381-01CC3D235F87}" type="presOf" srcId="{7C6AF011-7DA9-4352-AC8D-8F3C526C0994}" destId="{E5E275E4-462F-4E57-B541-BDA1A6EF92D3}" srcOrd="0" destOrd="0" presId="urn:microsoft.com/office/officeart/2005/8/layout/hierarchy5"/>
    <dgm:cxn modelId="{38713887-033E-4BC0-AB3C-F606F252C8FF}" type="presOf" srcId="{B2EF63CD-BCA8-4485-952E-A9196312DD31}" destId="{C26ABC77-B808-4FA8-9545-0C98FF9342C2}" srcOrd="0" destOrd="0" presId="urn:microsoft.com/office/officeart/2005/8/layout/hierarchy5"/>
    <dgm:cxn modelId="{83E24489-4814-4113-94D3-5A2CCE0435C9}" type="presOf" srcId="{0529C927-AC03-46C1-B321-902151E3F597}" destId="{080F1C9B-9589-47A2-BD09-2BDC8B6BCAB1}" srcOrd="0" destOrd="0" presId="urn:microsoft.com/office/officeart/2005/8/layout/hierarchy5"/>
    <dgm:cxn modelId="{2160BF8F-8B74-4340-8DCD-43FBA1DC7291}" type="presOf" srcId="{D367824A-148B-42E4-8882-5FB90DA06B42}" destId="{97D10794-D76A-41F0-9B92-CAEC4CCE31F9}" srcOrd="0" destOrd="0" presId="urn:microsoft.com/office/officeart/2005/8/layout/hierarchy5"/>
    <dgm:cxn modelId="{4DFA4E91-86DA-4544-9A53-477E420D68CC}" type="presOf" srcId="{FC0DE904-FDC6-49BF-9A4B-EACC5D0D8BFA}" destId="{FFEFCAF9-9A54-4B08-B696-E16C6DFB61BD}" srcOrd="0" destOrd="0" presId="urn:microsoft.com/office/officeart/2005/8/layout/hierarchy5"/>
    <dgm:cxn modelId="{C63F8091-BA6C-42F5-A49B-336C461AB549}" type="presOf" srcId="{6FF79E7A-5677-42CF-BBCA-C80525EF0921}" destId="{A1A8569E-EEB8-49AE-8AB6-60D10118B852}" srcOrd="0" destOrd="0" presId="urn:microsoft.com/office/officeart/2005/8/layout/hierarchy5"/>
    <dgm:cxn modelId="{2CC6C7A0-BCAA-45F0-B12C-E14D04940ABA}" srcId="{C317C4CC-D2AA-43A1-9B72-8EF512CF2112}" destId="{6FF79E7A-5677-42CF-BBCA-C80525EF0921}" srcOrd="1" destOrd="0" parTransId="{9A54A584-7EE4-4219-9520-1F2842AC1ECF}" sibTransId="{81E30A77-0ACE-4487-BCDD-28AC7BEEFA4D}"/>
    <dgm:cxn modelId="{F624E1A8-58AB-4217-940B-FFCB115CF4F8}" type="presOf" srcId="{BED2DE96-947E-4F88-BF86-45F69DE192EF}" destId="{0BCED9BF-8A51-450E-88B3-F25F77105683}" srcOrd="1" destOrd="0" presId="urn:microsoft.com/office/officeart/2005/8/layout/hierarchy5"/>
    <dgm:cxn modelId="{77BC3BAE-C2E1-4CB9-B769-E70BF4C25C5C}" type="presOf" srcId="{B022F083-7974-46FB-ACF7-5873E1DAA207}" destId="{B14AB184-01A1-45C5-A8BC-8EFBE44CB3C6}" srcOrd="1" destOrd="0" presId="urn:microsoft.com/office/officeart/2005/8/layout/hierarchy5"/>
    <dgm:cxn modelId="{BB82A5C3-2280-40F0-BD30-C3468E3E282E}" type="presOf" srcId="{D21655BC-DB16-4D1F-8183-353525353D43}" destId="{CD1772C8-D584-4210-9820-CF3D3CB8152A}" srcOrd="0" destOrd="0" presId="urn:microsoft.com/office/officeart/2005/8/layout/hierarchy5"/>
    <dgm:cxn modelId="{009264C4-5C6A-4415-AA61-242E767536A8}" srcId="{6FF79E7A-5677-42CF-BBCA-C80525EF0921}" destId="{F3A38F65-2528-4E07-BCD5-093DD1BFEAF2}" srcOrd="2" destOrd="0" parTransId="{7C6AF011-7DA9-4352-AC8D-8F3C526C0994}" sibTransId="{9FD0E6B3-5DA0-498F-81D1-B0473D250B0F}"/>
    <dgm:cxn modelId="{2F15DECC-985A-43F1-A6E9-28D441AC0AC6}" srcId="{6FF79E7A-5677-42CF-BBCA-C80525EF0921}" destId="{23DDB2C0-583C-42D6-98AF-5205871FC5AA}" srcOrd="0" destOrd="0" parTransId="{4CEA447C-F912-4E34-9D38-99368339A94D}" sibTransId="{80C0CB3F-0D4C-4ADA-8974-2C47BE127B95}"/>
    <dgm:cxn modelId="{E72EF4CD-E0AB-40FC-B55A-D2E087542F47}" type="presOf" srcId="{C09CD7A7-5FE2-45E5-AE6D-D5B0352FCCB5}" destId="{D2D4E0A4-A887-4FFC-86D7-B43A9BFCE180}" srcOrd="0" destOrd="0" presId="urn:microsoft.com/office/officeart/2005/8/layout/hierarchy5"/>
    <dgm:cxn modelId="{AAD851CE-0139-4C2C-BE64-CBF426207D44}" srcId="{C317C4CC-D2AA-43A1-9B72-8EF512CF2112}" destId="{2D6CC7F1-5511-42BF-AEE5-C7192A37F3DF}" srcOrd="0" destOrd="0" parTransId="{B2EF63CD-BCA8-4485-952E-A9196312DD31}" sibTransId="{60F8172C-A278-440B-AEE3-D2B267D03A4C}"/>
    <dgm:cxn modelId="{2C55F6D0-3FDD-4F8F-9203-FB3659724ADC}" type="presOf" srcId="{94AC0F38-1518-4553-8CFA-D5CB6B02FA21}" destId="{0220E035-799D-45EC-B300-BC885268F9CA}" srcOrd="1" destOrd="0" presId="urn:microsoft.com/office/officeart/2005/8/layout/hierarchy5"/>
    <dgm:cxn modelId="{A42B76D8-8BD4-4F88-AE7C-1C26D2726DF1}" type="presOf" srcId="{C317C4CC-D2AA-43A1-9B72-8EF512CF2112}" destId="{1FCE0785-D356-4176-A980-F19127465B22}" srcOrd="0" destOrd="0" presId="urn:microsoft.com/office/officeart/2005/8/layout/hierarchy5"/>
    <dgm:cxn modelId="{33FD7CD9-3B22-4F50-A738-BFEC60543161}" srcId="{2D6CC7F1-5511-42BF-AEE5-C7192A37F3DF}" destId="{0529C927-AC03-46C1-B321-902151E3F597}" srcOrd="2" destOrd="0" parTransId="{B022F083-7974-46FB-ACF7-5873E1DAA207}" sibTransId="{E6BBA4C7-E543-4833-8543-1AD0AB92420F}"/>
    <dgm:cxn modelId="{A3C5D0DB-750D-45F0-BF27-3ACCA70270A6}" srcId="{6FF79E7A-5677-42CF-BBCA-C80525EF0921}" destId="{D367824A-148B-42E4-8882-5FB90DA06B42}" srcOrd="1" destOrd="0" parTransId="{7DAD2F9F-56FE-4C4F-BADB-45335644542A}" sibTransId="{29DAA6D2-EB7B-4C44-9F4D-0A0F17C854AA}"/>
    <dgm:cxn modelId="{9C879BDC-0CD5-4F51-A767-5CF75C0684AB}" type="presOf" srcId="{9A09AF79-32E4-4A4B-A945-DC5B232E912C}" destId="{F9350C2B-58B0-4D75-A81C-83E0398E6F79}" srcOrd="1" destOrd="0" presId="urn:microsoft.com/office/officeart/2005/8/layout/hierarchy5"/>
    <dgm:cxn modelId="{27274CDF-3FEE-4F5E-B4A7-99765FB62309}" type="presOf" srcId="{94AC0F38-1518-4553-8CFA-D5CB6B02FA21}" destId="{504E0E96-25A1-46A5-9FF7-6FBCE589CC20}" srcOrd="0" destOrd="0" presId="urn:microsoft.com/office/officeart/2005/8/layout/hierarchy5"/>
    <dgm:cxn modelId="{D2A7EDE7-14AE-469A-87B7-BEE54B2987FF}" srcId="{5B401A3C-7B43-4F52-B489-42A1A5D2E7FA}" destId="{94AC0F38-1518-4553-8CFA-D5CB6B02FA21}" srcOrd="4" destOrd="0" parTransId="{084B7985-D9BB-4977-B015-741690708DA4}" sibTransId="{02F52B85-6B17-4200-BD7C-AF7F6327230C}"/>
    <dgm:cxn modelId="{2B7696EC-FDF9-4E4F-99A9-4998B358E009}" type="presOf" srcId="{9A54A584-7EE4-4219-9520-1F2842AC1ECF}" destId="{EE4D9E7D-9E28-49D6-8147-3388083E65CD}" srcOrd="0" destOrd="0" presId="urn:microsoft.com/office/officeart/2005/8/layout/hierarchy5"/>
    <dgm:cxn modelId="{0622AEF7-9AA9-41F6-B84E-A0E9CF2F3BA9}" type="presOf" srcId="{6D31874E-A911-4426-9143-08E8B5234768}" destId="{74A350DE-7228-4260-89BD-C6E680B15F7C}" srcOrd="1" destOrd="0" presId="urn:microsoft.com/office/officeart/2005/8/layout/hierarchy5"/>
    <dgm:cxn modelId="{C1F6CEF8-22F1-49CF-851C-C663F4443C28}" type="presOf" srcId="{C09CD7A7-5FE2-45E5-AE6D-D5B0352FCCB5}" destId="{CF6B1164-F794-4C6B-A3AB-7DF5E8FEF535}" srcOrd="1" destOrd="0" presId="urn:microsoft.com/office/officeart/2005/8/layout/hierarchy5"/>
    <dgm:cxn modelId="{684220FC-506A-42D1-B9F1-A8E941309AC7}" type="presOf" srcId="{8AC856C8-BAAA-4EA4-861D-1B9346CB6049}" destId="{822F08D6-C05F-498D-996B-3295F1ACEF53}" srcOrd="0" destOrd="0" presId="urn:microsoft.com/office/officeart/2005/8/layout/hierarchy5"/>
    <dgm:cxn modelId="{31DDC5FE-A14F-4149-9940-09898B2ECB54}" srcId="{40C1F962-9467-47FD-97DA-378960F431A3}" destId="{C317C4CC-D2AA-43A1-9B72-8EF512CF2112}" srcOrd="0" destOrd="0" parTransId="{6D31874E-A911-4426-9143-08E8B5234768}" sibTransId="{EED4F3FD-874C-4F87-A1CD-E2493D0A251F}"/>
    <dgm:cxn modelId="{135ED6F9-ADA1-41BC-BE92-1D502837E464}" type="presParOf" srcId="{ED453171-F7AD-4827-828D-92A7F6AB8CF3}" destId="{A0F331E2-6B17-47AC-9065-7B5564F6344A}" srcOrd="0" destOrd="0" presId="urn:microsoft.com/office/officeart/2005/8/layout/hierarchy5"/>
    <dgm:cxn modelId="{DD93EC84-8610-450F-B9B9-24851CDCE8FF}" type="presParOf" srcId="{A0F331E2-6B17-47AC-9065-7B5564F6344A}" destId="{99B3C5F2-78C0-4446-8328-A87501B2C54E}" srcOrd="0" destOrd="0" presId="urn:microsoft.com/office/officeart/2005/8/layout/hierarchy5"/>
    <dgm:cxn modelId="{8139CF19-AB12-4531-996E-80D03510132A}" type="presParOf" srcId="{A0F331E2-6B17-47AC-9065-7B5564F6344A}" destId="{9E6D27FE-E212-4202-A778-C8FBE55CC2CA}" srcOrd="1" destOrd="0" presId="urn:microsoft.com/office/officeart/2005/8/layout/hierarchy5"/>
    <dgm:cxn modelId="{28278E65-0FCA-4674-A930-E471BF72665B}" type="presParOf" srcId="{9E6D27FE-E212-4202-A778-C8FBE55CC2CA}" destId="{D53C72E1-F9D9-44C6-A147-AE1A1B9686D8}" srcOrd="0" destOrd="0" presId="urn:microsoft.com/office/officeart/2005/8/layout/hierarchy5"/>
    <dgm:cxn modelId="{5207656B-F123-41EA-BE41-CC3FF5A0F26E}" type="presParOf" srcId="{D53C72E1-F9D9-44C6-A147-AE1A1B9686D8}" destId="{AD1AFD99-0497-4536-9DB5-9EB75AABD00E}" srcOrd="0" destOrd="0" presId="urn:microsoft.com/office/officeart/2005/8/layout/hierarchy5"/>
    <dgm:cxn modelId="{9654D350-FC03-48C7-AFEF-24F18D2EA52F}" type="presParOf" srcId="{D53C72E1-F9D9-44C6-A147-AE1A1B9686D8}" destId="{41F5BD7D-875C-4882-AA0E-E3A3D09291CE}" srcOrd="1" destOrd="0" presId="urn:microsoft.com/office/officeart/2005/8/layout/hierarchy5"/>
    <dgm:cxn modelId="{D5A606EE-5426-46E9-B555-80E22D07444A}" type="presParOf" srcId="{41F5BD7D-875C-4882-AA0E-E3A3D09291CE}" destId="{311DA783-7A79-4379-894B-43AFB319B6F8}" srcOrd="0" destOrd="0" presId="urn:microsoft.com/office/officeart/2005/8/layout/hierarchy5"/>
    <dgm:cxn modelId="{F99CB2AA-E62C-4022-B44D-792A87598BFB}" type="presParOf" srcId="{311DA783-7A79-4379-894B-43AFB319B6F8}" destId="{74A350DE-7228-4260-89BD-C6E680B15F7C}" srcOrd="0" destOrd="0" presId="urn:microsoft.com/office/officeart/2005/8/layout/hierarchy5"/>
    <dgm:cxn modelId="{9A1EF16B-10A1-4E43-BA6D-827BEE1D1A68}" type="presParOf" srcId="{41F5BD7D-875C-4882-AA0E-E3A3D09291CE}" destId="{29286114-81C3-40E5-82D9-A50163028AC1}" srcOrd="1" destOrd="0" presId="urn:microsoft.com/office/officeart/2005/8/layout/hierarchy5"/>
    <dgm:cxn modelId="{09EE8AEA-BABE-411E-8532-A47A3CC9481D}" type="presParOf" srcId="{29286114-81C3-40E5-82D9-A50163028AC1}" destId="{1FCE0785-D356-4176-A980-F19127465B22}" srcOrd="0" destOrd="0" presId="urn:microsoft.com/office/officeart/2005/8/layout/hierarchy5"/>
    <dgm:cxn modelId="{7743E372-B216-4B05-A50F-005C2AA6A2AF}" type="presParOf" srcId="{29286114-81C3-40E5-82D9-A50163028AC1}" destId="{A409989D-3E1A-4244-B9A9-D8ED77BC720F}" srcOrd="1" destOrd="0" presId="urn:microsoft.com/office/officeart/2005/8/layout/hierarchy5"/>
    <dgm:cxn modelId="{32015061-54EA-40CC-B1B6-FB93868C4E75}" type="presParOf" srcId="{A409989D-3E1A-4244-B9A9-D8ED77BC720F}" destId="{C26ABC77-B808-4FA8-9545-0C98FF9342C2}" srcOrd="0" destOrd="0" presId="urn:microsoft.com/office/officeart/2005/8/layout/hierarchy5"/>
    <dgm:cxn modelId="{6873E097-48C8-45BD-A93E-E0F04A28DE17}" type="presParOf" srcId="{C26ABC77-B808-4FA8-9545-0C98FF9342C2}" destId="{439BB363-F4AB-436D-A73A-A8B9EDEF6D6D}" srcOrd="0" destOrd="0" presId="urn:microsoft.com/office/officeart/2005/8/layout/hierarchy5"/>
    <dgm:cxn modelId="{815D0108-AA07-4CF7-AD4E-1CD123FA9D47}" type="presParOf" srcId="{A409989D-3E1A-4244-B9A9-D8ED77BC720F}" destId="{06166404-0CD0-45F8-B510-18078CBBC5BE}" srcOrd="1" destOrd="0" presId="urn:microsoft.com/office/officeart/2005/8/layout/hierarchy5"/>
    <dgm:cxn modelId="{EA2B564B-9239-4EE4-9A10-332142EF286B}" type="presParOf" srcId="{06166404-0CD0-45F8-B510-18078CBBC5BE}" destId="{EAD2E039-FBE4-40F4-BA9B-E2D8D2F80026}" srcOrd="0" destOrd="0" presId="urn:microsoft.com/office/officeart/2005/8/layout/hierarchy5"/>
    <dgm:cxn modelId="{4B4DF45E-A173-44BF-B109-63ABEEB737C5}" type="presParOf" srcId="{06166404-0CD0-45F8-B510-18078CBBC5BE}" destId="{251B515D-658F-4A29-B8E6-7E92494172ED}" srcOrd="1" destOrd="0" presId="urn:microsoft.com/office/officeart/2005/8/layout/hierarchy5"/>
    <dgm:cxn modelId="{01BBFC2E-BE66-4218-866C-A31C6F26CFE7}" type="presParOf" srcId="{251B515D-658F-4A29-B8E6-7E92494172ED}" destId="{65C85243-B8A5-4680-9D73-D22852F0CC29}" srcOrd="0" destOrd="0" presId="urn:microsoft.com/office/officeart/2005/8/layout/hierarchy5"/>
    <dgm:cxn modelId="{8E718F90-1996-459E-B37E-D97069A0839A}" type="presParOf" srcId="{65C85243-B8A5-4680-9D73-D22852F0CC29}" destId="{F9350C2B-58B0-4D75-A81C-83E0398E6F79}" srcOrd="0" destOrd="0" presId="urn:microsoft.com/office/officeart/2005/8/layout/hierarchy5"/>
    <dgm:cxn modelId="{71A089F1-0FA1-4019-823F-745AEA93E2DD}" type="presParOf" srcId="{251B515D-658F-4A29-B8E6-7E92494172ED}" destId="{43A2C48B-0111-4A87-AA31-B13FDD0B34F2}" srcOrd="1" destOrd="0" presId="urn:microsoft.com/office/officeart/2005/8/layout/hierarchy5"/>
    <dgm:cxn modelId="{070919D8-2FE9-4999-A918-5D4F96D4C8DA}" type="presParOf" srcId="{43A2C48B-0111-4A87-AA31-B13FDD0B34F2}" destId="{F963029E-49D2-4CE0-AE11-D9DD22F13F80}" srcOrd="0" destOrd="0" presId="urn:microsoft.com/office/officeart/2005/8/layout/hierarchy5"/>
    <dgm:cxn modelId="{7A787A35-2EC7-4F6C-9691-C1768B490AFC}" type="presParOf" srcId="{43A2C48B-0111-4A87-AA31-B13FDD0B34F2}" destId="{2256687A-112D-483E-9CE2-521A957C287F}" srcOrd="1" destOrd="0" presId="urn:microsoft.com/office/officeart/2005/8/layout/hierarchy5"/>
    <dgm:cxn modelId="{3F447F75-C87A-4CDF-A625-D3CD4BC1C8AB}" type="presParOf" srcId="{251B515D-658F-4A29-B8E6-7E92494172ED}" destId="{D2D4E0A4-A887-4FFC-86D7-B43A9BFCE180}" srcOrd="2" destOrd="0" presId="urn:microsoft.com/office/officeart/2005/8/layout/hierarchy5"/>
    <dgm:cxn modelId="{E5D47067-EA3B-42B1-80BE-363F129CEAF7}" type="presParOf" srcId="{D2D4E0A4-A887-4FFC-86D7-B43A9BFCE180}" destId="{CF6B1164-F794-4C6B-A3AB-7DF5E8FEF535}" srcOrd="0" destOrd="0" presId="urn:microsoft.com/office/officeart/2005/8/layout/hierarchy5"/>
    <dgm:cxn modelId="{DCA38885-0082-4AB0-9F16-549B4F5BA9F2}" type="presParOf" srcId="{251B515D-658F-4A29-B8E6-7E92494172ED}" destId="{EC7CFD09-527F-49FD-8D34-BC90CCB32CC3}" srcOrd="3" destOrd="0" presId="urn:microsoft.com/office/officeart/2005/8/layout/hierarchy5"/>
    <dgm:cxn modelId="{4B9311B6-106C-4D6E-BADC-0E1599864751}" type="presParOf" srcId="{EC7CFD09-527F-49FD-8D34-BC90CCB32CC3}" destId="{CD1772C8-D584-4210-9820-CF3D3CB8152A}" srcOrd="0" destOrd="0" presId="urn:microsoft.com/office/officeart/2005/8/layout/hierarchy5"/>
    <dgm:cxn modelId="{FC628C5E-BCD2-406C-B6AF-954EE6214543}" type="presParOf" srcId="{EC7CFD09-527F-49FD-8D34-BC90CCB32CC3}" destId="{B93C8206-529F-463C-A851-2C91AF5F8399}" srcOrd="1" destOrd="0" presId="urn:microsoft.com/office/officeart/2005/8/layout/hierarchy5"/>
    <dgm:cxn modelId="{BBA5D234-A080-4664-ABBA-27683618D809}" type="presParOf" srcId="{251B515D-658F-4A29-B8E6-7E92494172ED}" destId="{B2ABF0A1-27E9-4780-ADF4-2D04BF289DFE}" srcOrd="4" destOrd="0" presId="urn:microsoft.com/office/officeart/2005/8/layout/hierarchy5"/>
    <dgm:cxn modelId="{1B993246-5306-4E3B-959D-C7646D059B9F}" type="presParOf" srcId="{B2ABF0A1-27E9-4780-ADF4-2D04BF289DFE}" destId="{B14AB184-01A1-45C5-A8BC-8EFBE44CB3C6}" srcOrd="0" destOrd="0" presId="urn:microsoft.com/office/officeart/2005/8/layout/hierarchy5"/>
    <dgm:cxn modelId="{D78002A3-563B-4178-A872-BBA59DA13ED4}" type="presParOf" srcId="{251B515D-658F-4A29-B8E6-7E92494172ED}" destId="{2ED2BE8F-52BF-459E-9167-67B227BB6623}" srcOrd="5" destOrd="0" presId="urn:microsoft.com/office/officeart/2005/8/layout/hierarchy5"/>
    <dgm:cxn modelId="{A75CC6D6-B206-40D5-A0A5-A926C220640B}" type="presParOf" srcId="{2ED2BE8F-52BF-459E-9167-67B227BB6623}" destId="{080F1C9B-9589-47A2-BD09-2BDC8B6BCAB1}" srcOrd="0" destOrd="0" presId="urn:microsoft.com/office/officeart/2005/8/layout/hierarchy5"/>
    <dgm:cxn modelId="{BD24B92A-AD9D-4EA1-B0C5-B09399724E08}" type="presParOf" srcId="{2ED2BE8F-52BF-459E-9167-67B227BB6623}" destId="{F6D62D7B-428B-4F84-9DF9-16FE142C4891}" srcOrd="1" destOrd="0" presId="urn:microsoft.com/office/officeart/2005/8/layout/hierarchy5"/>
    <dgm:cxn modelId="{85050317-71DA-4C5D-A868-8450B42A1D43}" type="presParOf" srcId="{A409989D-3E1A-4244-B9A9-D8ED77BC720F}" destId="{EE4D9E7D-9E28-49D6-8147-3388083E65CD}" srcOrd="2" destOrd="0" presId="urn:microsoft.com/office/officeart/2005/8/layout/hierarchy5"/>
    <dgm:cxn modelId="{CFA8B89E-B1BC-4170-BC72-D48A36CD4F65}" type="presParOf" srcId="{EE4D9E7D-9E28-49D6-8147-3388083E65CD}" destId="{2B8C6BC7-2DBD-41F0-8C48-8E42630DFE7A}" srcOrd="0" destOrd="0" presId="urn:microsoft.com/office/officeart/2005/8/layout/hierarchy5"/>
    <dgm:cxn modelId="{148FA162-1C17-47E2-9C95-2AF21B5D6343}" type="presParOf" srcId="{A409989D-3E1A-4244-B9A9-D8ED77BC720F}" destId="{F3730B57-BDB7-412A-BFD4-AB0D82C82A2F}" srcOrd="3" destOrd="0" presId="urn:microsoft.com/office/officeart/2005/8/layout/hierarchy5"/>
    <dgm:cxn modelId="{381CA98A-A303-49F3-8BB5-95380A63CFAA}" type="presParOf" srcId="{F3730B57-BDB7-412A-BFD4-AB0D82C82A2F}" destId="{A1A8569E-EEB8-49AE-8AB6-60D10118B852}" srcOrd="0" destOrd="0" presId="urn:microsoft.com/office/officeart/2005/8/layout/hierarchy5"/>
    <dgm:cxn modelId="{CE7E0545-424B-4818-9125-CD4E3116FCFA}" type="presParOf" srcId="{F3730B57-BDB7-412A-BFD4-AB0D82C82A2F}" destId="{F516E2CD-11A7-4FA7-A967-8A4435807C71}" srcOrd="1" destOrd="0" presId="urn:microsoft.com/office/officeart/2005/8/layout/hierarchy5"/>
    <dgm:cxn modelId="{69FD8137-6CE7-475D-BA8F-4D48AB811E53}" type="presParOf" srcId="{F516E2CD-11A7-4FA7-A967-8A4435807C71}" destId="{CBA81A82-09D6-4BBF-A555-C64317974F88}" srcOrd="0" destOrd="0" presId="urn:microsoft.com/office/officeart/2005/8/layout/hierarchy5"/>
    <dgm:cxn modelId="{FC18F6C1-0C34-4754-9F3A-A03F5A557C6E}" type="presParOf" srcId="{CBA81A82-09D6-4BBF-A555-C64317974F88}" destId="{A1391264-A5B1-4B92-85CC-219BFB917224}" srcOrd="0" destOrd="0" presId="urn:microsoft.com/office/officeart/2005/8/layout/hierarchy5"/>
    <dgm:cxn modelId="{ACFDDAA1-D4BF-4CF4-9942-537E51A27EE2}" type="presParOf" srcId="{F516E2CD-11A7-4FA7-A967-8A4435807C71}" destId="{6EBBA181-0014-488D-9BC9-EE3F58BF28C2}" srcOrd="1" destOrd="0" presId="urn:microsoft.com/office/officeart/2005/8/layout/hierarchy5"/>
    <dgm:cxn modelId="{F5876F79-FBC4-4736-8113-0DCEF2941FD8}" type="presParOf" srcId="{6EBBA181-0014-488D-9BC9-EE3F58BF28C2}" destId="{F24EB57E-60E3-4EC5-8CA5-65B59C82E6C6}" srcOrd="0" destOrd="0" presId="urn:microsoft.com/office/officeart/2005/8/layout/hierarchy5"/>
    <dgm:cxn modelId="{8B8DF474-4CC4-4C3B-A179-56C21172047B}" type="presParOf" srcId="{6EBBA181-0014-488D-9BC9-EE3F58BF28C2}" destId="{A722EFF7-2BE1-4AF3-A3F2-609A36DF6AF0}" srcOrd="1" destOrd="0" presId="urn:microsoft.com/office/officeart/2005/8/layout/hierarchy5"/>
    <dgm:cxn modelId="{A8041C63-6937-47C4-822F-6618BF30EE1A}" type="presParOf" srcId="{F516E2CD-11A7-4FA7-A967-8A4435807C71}" destId="{5378031C-384A-47D5-8A61-6BF3AEE21C39}" srcOrd="2" destOrd="0" presId="urn:microsoft.com/office/officeart/2005/8/layout/hierarchy5"/>
    <dgm:cxn modelId="{E7EEDD8E-6FBB-42E1-8FEE-D8CFD51D8557}" type="presParOf" srcId="{5378031C-384A-47D5-8A61-6BF3AEE21C39}" destId="{D76CF569-3AC2-418D-97C2-A451B19E0F3C}" srcOrd="0" destOrd="0" presId="urn:microsoft.com/office/officeart/2005/8/layout/hierarchy5"/>
    <dgm:cxn modelId="{FB0D9FC3-6692-416D-9178-E1B16663E630}" type="presParOf" srcId="{F516E2CD-11A7-4FA7-A967-8A4435807C71}" destId="{7349FE88-C53C-4E45-B2B1-F5D192B6A5E0}" srcOrd="3" destOrd="0" presId="urn:microsoft.com/office/officeart/2005/8/layout/hierarchy5"/>
    <dgm:cxn modelId="{48BF70F1-25B0-47BC-B4F2-6598B3DBE841}" type="presParOf" srcId="{7349FE88-C53C-4E45-B2B1-F5D192B6A5E0}" destId="{97D10794-D76A-41F0-9B92-CAEC4CCE31F9}" srcOrd="0" destOrd="0" presId="urn:microsoft.com/office/officeart/2005/8/layout/hierarchy5"/>
    <dgm:cxn modelId="{4D891B05-2348-46AB-AB5B-E69F6865789B}" type="presParOf" srcId="{7349FE88-C53C-4E45-B2B1-F5D192B6A5E0}" destId="{B69F9654-4E20-4CBB-933E-4284A495DF6F}" srcOrd="1" destOrd="0" presId="urn:microsoft.com/office/officeart/2005/8/layout/hierarchy5"/>
    <dgm:cxn modelId="{91CFF140-30D9-4AD0-8D68-105CB25D8C9F}" type="presParOf" srcId="{F516E2CD-11A7-4FA7-A967-8A4435807C71}" destId="{E5E275E4-462F-4E57-B541-BDA1A6EF92D3}" srcOrd="4" destOrd="0" presId="urn:microsoft.com/office/officeart/2005/8/layout/hierarchy5"/>
    <dgm:cxn modelId="{D9CDECE7-4E3D-47D5-B999-DFFBD59B4992}" type="presParOf" srcId="{E5E275E4-462F-4E57-B541-BDA1A6EF92D3}" destId="{4DA7DA37-B075-45C2-BE2E-5AE0C8242477}" srcOrd="0" destOrd="0" presId="urn:microsoft.com/office/officeart/2005/8/layout/hierarchy5"/>
    <dgm:cxn modelId="{401B96C2-147A-499B-B1A5-09FC875DE95D}" type="presParOf" srcId="{F516E2CD-11A7-4FA7-A967-8A4435807C71}" destId="{30175312-B942-46CF-8AD1-930402956B52}" srcOrd="5" destOrd="0" presId="urn:microsoft.com/office/officeart/2005/8/layout/hierarchy5"/>
    <dgm:cxn modelId="{31555810-4DF2-459C-B912-EE2C2577D24B}" type="presParOf" srcId="{30175312-B942-46CF-8AD1-930402956B52}" destId="{5B64BA17-BC4B-4A7E-A43E-DE350B82C382}" srcOrd="0" destOrd="0" presId="urn:microsoft.com/office/officeart/2005/8/layout/hierarchy5"/>
    <dgm:cxn modelId="{DD90AC65-056C-45E1-A421-3C74AAA926E4}" type="presParOf" srcId="{30175312-B942-46CF-8AD1-930402956B52}" destId="{B675E5AC-CA2C-4A3C-8A66-6F200A42E508}" srcOrd="1" destOrd="0" presId="urn:microsoft.com/office/officeart/2005/8/layout/hierarchy5"/>
    <dgm:cxn modelId="{809D97BD-ADB5-4FEF-9EA3-A368B6225CE4}" type="presParOf" srcId="{ED453171-F7AD-4827-828D-92A7F6AB8CF3}" destId="{3DA2659D-4B5C-479C-B256-E718D2CDCDF9}" srcOrd="1" destOrd="0" presId="urn:microsoft.com/office/officeart/2005/8/layout/hierarchy5"/>
    <dgm:cxn modelId="{7C5CDEA7-194D-45B3-B66A-FDE677D27326}" type="presParOf" srcId="{3DA2659D-4B5C-479C-B256-E718D2CDCDF9}" destId="{4A66C384-5FF4-4DFD-B99A-ECFBFCE2387E}" srcOrd="0" destOrd="0" presId="urn:microsoft.com/office/officeart/2005/8/layout/hierarchy5"/>
    <dgm:cxn modelId="{89D9CDAB-FACA-46AE-AC59-1CFC7A2B9D7B}" type="presParOf" srcId="{4A66C384-5FF4-4DFD-B99A-ECFBFCE2387E}" destId="{822F08D6-C05F-498D-996B-3295F1ACEF53}" srcOrd="0" destOrd="0" presId="urn:microsoft.com/office/officeart/2005/8/layout/hierarchy5"/>
    <dgm:cxn modelId="{6C7450D1-EAF5-4041-ADD3-52E16F262354}" type="presParOf" srcId="{4A66C384-5FF4-4DFD-B99A-ECFBFCE2387E}" destId="{9DF3CFC2-02BE-49E6-A984-48AE595AA2A7}" srcOrd="1" destOrd="0" presId="urn:microsoft.com/office/officeart/2005/8/layout/hierarchy5"/>
    <dgm:cxn modelId="{81151E83-808E-46E2-BE59-3335D8A36B61}" type="presParOf" srcId="{3DA2659D-4B5C-479C-B256-E718D2CDCDF9}" destId="{F194ED3A-3942-4918-BB65-E07792ABCF99}" srcOrd="1" destOrd="0" presId="urn:microsoft.com/office/officeart/2005/8/layout/hierarchy5"/>
    <dgm:cxn modelId="{02F38332-BEF0-4E44-8194-0E938BA1F880}" type="presParOf" srcId="{F194ED3A-3942-4918-BB65-E07792ABCF99}" destId="{8BB47A19-6854-45E6-B69C-42AEF08A2E5E}" srcOrd="0" destOrd="0" presId="urn:microsoft.com/office/officeart/2005/8/layout/hierarchy5"/>
    <dgm:cxn modelId="{E1017C69-B951-4BE0-88C5-C1344EDEAECD}" type="presParOf" srcId="{3DA2659D-4B5C-479C-B256-E718D2CDCDF9}" destId="{1E6DF063-1A7C-4D07-A6D8-238D10765554}" srcOrd="2" destOrd="0" presId="urn:microsoft.com/office/officeart/2005/8/layout/hierarchy5"/>
    <dgm:cxn modelId="{BB4BE589-8FBE-4BF3-8C31-ED3569DB157E}" type="presParOf" srcId="{1E6DF063-1A7C-4D07-A6D8-238D10765554}" destId="{CEEA7D2E-FBDA-495F-8018-2FA70480C141}" srcOrd="0" destOrd="0" presId="urn:microsoft.com/office/officeart/2005/8/layout/hierarchy5"/>
    <dgm:cxn modelId="{39D9294E-60B8-417B-9437-B4541814C0C9}" type="presParOf" srcId="{1E6DF063-1A7C-4D07-A6D8-238D10765554}" destId="{0BCED9BF-8A51-450E-88B3-F25F77105683}" srcOrd="1" destOrd="0" presId="urn:microsoft.com/office/officeart/2005/8/layout/hierarchy5"/>
    <dgm:cxn modelId="{4BED5C8C-B0B8-4CBF-9972-D2E1172E94E0}" type="presParOf" srcId="{3DA2659D-4B5C-479C-B256-E718D2CDCDF9}" destId="{F9CB1784-89CC-427E-836B-B16D511CB73A}" srcOrd="3" destOrd="0" presId="urn:microsoft.com/office/officeart/2005/8/layout/hierarchy5"/>
    <dgm:cxn modelId="{8ED2926D-61EB-4762-B2AC-D57E8986CB24}" type="presParOf" srcId="{F9CB1784-89CC-427E-836B-B16D511CB73A}" destId="{351D6C93-3357-4FF3-8CBC-CC4E4592D23B}" srcOrd="0" destOrd="0" presId="urn:microsoft.com/office/officeart/2005/8/layout/hierarchy5"/>
    <dgm:cxn modelId="{CDBFFDB2-8E0A-4E8F-8ADB-222DD270516E}" type="presParOf" srcId="{3DA2659D-4B5C-479C-B256-E718D2CDCDF9}" destId="{1EF5AF7F-FADD-4D8B-AAE8-3D5E51BFA618}" srcOrd="4" destOrd="0" presId="urn:microsoft.com/office/officeart/2005/8/layout/hierarchy5"/>
    <dgm:cxn modelId="{19EA6D34-D478-435A-8A32-E65E86BA0075}" type="presParOf" srcId="{1EF5AF7F-FADD-4D8B-AAE8-3D5E51BFA618}" destId="{FFEFCAF9-9A54-4B08-B696-E16C6DFB61BD}" srcOrd="0" destOrd="0" presId="urn:microsoft.com/office/officeart/2005/8/layout/hierarchy5"/>
    <dgm:cxn modelId="{06AC7DF4-0CC4-475A-B792-C3AA8ED9ACA2}" type="presParOf" srcId="{1EF5AF7F-FADD-4D8B-AAE8-3D5E51BFA618}" destId="{49B7B6AF-FED1-4E77-AA1C-CA2F65245D0F}" srcOrd="1" destOrd="0" presId="urn:microsoft.com/office/officeart/2005/8/layout/hierarchy5"/>
    <dgm:cxn modelId="{5622EFC5-CAD2-4214-8ECC-7BFA4872B3A7}" type="presParOf" srcId="{3DA2659D-4B5C-479C-B256-E718D2CDCDF9}" destId="{1957206D-0A79-49D4-8643-F80788B1FF64}" srcOrd="5" destOrd="0" presId="urn:microsoft.com/office/officeart/2005/8/layout/hierarchy5"/>
    <dgm:cxn modelId="{629716B6-2A78-4031-A6B3-7C6D21A1F35A}" type="presParOf" srcId="{1957206D-0A79-49D4-8643-F80788B1FF64}" destId="{77804196-433C-4854-9333-5491828B0E11}" srcOrd="0" destOrd="0" presId="urn:microsoft.com/office/officeart/2005/8/layout/hierarchy5"/>
    <dgm:cxn modelId="{7D0A8C28-FA7C-4B98-9903-7D4DAB25EDA4}" type="presParOf" srcId="{3DA2659D-4B5C-479C-B256-E718D2CDCDF9}" destId="{662388FD-DA82-46CA-A1B1-4878440E90D0}" srcOrd="6" destOrd="0" presId="urn:microsoft.com/office/officeart/2005/8/layout/hierarchy5"/>
    <dgm:cxn modelId="{DA817554-5A61-4EDC-A1A8-B89E84961405}" type="presParOf" srcId="{662388FD-DA82-46CA-A1B1-4878440E90D0}" destId="{504E0E96-25A1-46A5-9FF7-6FBCE589CC20}" srcOrd="0" destOrd="0" presId="urn:microsoft.com/office/officeart/2005/8/layout/hierarchy5"/>
    <dgm:cxn modelId="{98C743C6-2189-4227-AE84-D3DA3125C2CB}" type="presParOf" srcId="{662388FD-DA82-46CA-A1B1-4878440E90D0}" destId="{0220E035-799D-45EC-B300-BC885268F9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E0E96-25A1-46A5-9FF7-6FBCE589CC20}">
      <dsp:nvSpPr>
        <dsp:cNvPr id="0" name=""/>
        <dsp:cNvSpPr/>
      </dsp:nvSpPr>
      <dsp:spPr>
        <a:xfrm>
          <a:off x="5606096" y="0"/>
          <a:ext cx="1233677" cy="5263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computational nodes</a:t>
          </a:r>
        </a:p>
      </dsp:txBody>
      <dsp:txXfrm>
        <a:off x="5606096" y="0"/>
        <a:ext cx="1233677" cy="1579107"/>
      </dsp:txXfrm>
    </dsp:sp>
    <dsp:sp modelId="{FFEFCAF9-9A54-4B08-B696-E16C6DFB61BD}">
      <dsp:nvSpPr>
        <dsp:cNvPr id="0" name=""/>
        <dsp:cNvSpPr/>
      </dsp:nvSpPr>
      <dsp:spPr>
        <a:xfrm>
          <a:off x="4166806" y="0"/>
          <a:ext cx="1233677" cy="5263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</a:t>
          </a:r>
          <a:br>
            <a:rPr lang="en-US" sz="1300" kern="1200" dirty="0"/>
          </a:br>
          <a:r>
            <a:rPr lang="en-US" sz="1300" kern="1200" dirty="0"/>
            <a:t>nodes</a:t>
          </a:r>
        </a:p>
      </dsp:txBody>
      <dsp:txXfrm>
        <a:off x="4166806" y="0"/>
        <a:ext cx="1233677" cy="1579107"/>
      </dsp:txXfrm>
    </dsp:sp>
    <dsp:sp modelId="{CEEA7D2E-FBDA-495F-8018-2FA70480C141}">
      <dsp:nvSpPr>
        <dsp:cNvPr id="0" name=""/>
        <dsp:cNvSpPr/>
      </dsp:nvSpPr>
      <dsp:spPr>
        <a:xfrm>
          <a:off x="2727516" y="0"/>
          <a:ext cx="1233677" cy="5263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cfdhub</a:t>
          </a:r>
        </a:p>
      </dsp:txBody>
      <dsp:txXfrm>
        <a:off x="2727516" y="0"/>
        <a:ext cx="1233677" cy="1579107"/>
      </dsp:txXfrm>
    </dsp:sp>
    <dsp:sp modelId="{822F08D6-C05F-498D-996B-3295F1ACEF53}">
      <dsp:nvSpPr>
        <dsp:cNvPr id="0" name=""/>
        <dsp:cNvSpPr/>
      </dsp:nvSpPr>
      <dsp:spPr>
        <a:xfrm>
          <a:off x="1288225" y="0"/>
          <a:ext cx="1233677" cy="5263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</a:t>
          </a:r>
        </a:p>
      </dsp:txBody>
      <dsp:txXfrm>
        <a:off x="1288225" y="0"/>
        <a:ext cx="1233677" cy="1579107"/>
      </dsp:txXfrm>
    </dsp:sp>
    <dsp:sp modelId="{AD1AFD99-0497-4536-9DB5-9EB75AABD00E}">
      <dsp:nvSpPr>
        <dsp:cNvPr id="0" name=""/>
        <dsp:cNvSpPr/>
      </dsp:nvSpPr>
      <dsp:spPr>
        <a:xfrm>
          <a:off x="1391032" y="3059108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laptop</a:t>
          </a:r>
          <a:br>
            <a:rPr lang="en-US" sz="1100" kern="1200" dirty="0"/>
          </a:br>
          <a:r>
            <a:rPr lang="en-US" sz="1100" kern="1200" dirty="0"/>
            <a:t>or</a:t>
          </a:r>
          <a:br>
            <a:rPr lang="en-US" sz="1100" kern="1200" dirty="0"/>
          </a:br>
          <a:r>
            <a:rPr lang="en-US" sz="1100" kern="1200" dirty="0"/>
            <a:t>workstation</a:t>
          </a:r>
        </a:p>
      </dsp:txBody>
      <dsp:txXfrm>
        <a:off x="1406087" y="3074163"/>
        <a:ext cx="997954" cy="483922"/>
      </dsp:txXfrm>
    </dsp:sp>
    <dsp:sp modelId="{311DA783-7A79-4379-894B-43AFB319B6F8}">
      <dsp:nvSpPr>
        <dsp:cNvPr id="0" name=""/>
        <dsp:cNvSpPr/>
      </dsp:nvSpPr>
      <dsp:spPr>
        <a:xfrm>
          <a:off x="2419096" y="3307335"/>
          <a:ext cx="41122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11225" y="878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4429" y="3305844"/>
        <a:ext cx="20561" cy="20561"/>
      </dsp:txXfrm>
    </dsp:sp>
    <dsp:sp modelId="{1FCE0785-D356-4176-A980-F19127465B22}">
      <dsp:nvSpPr>
        <dsp:cNvPr id="0" name=""/>
        <dsp:cNvSpPr/>
      </dsp:nvSpPr>
      <dsp:spPr>
        <a:xfrm>
          <a:off x="2830322" y="3059108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master</a:t>
          </a:r>
        </a:p>
      </dsp:txBody>
      <dsp:txXfrm>
        <a:off x="2845377" y="3074163"/>
        <a:ext cx="997954" cy="483922"/>
      </dsp:txXfrm>
    </dsp:sp>
    <dsp:sp modelId="{C26ABC77-B808-4FA8-9545-0C98FF9342C2}">
      <dsp:nvSpPr>
        <dsp:cNvPr id="0" name=""/>
        <dsp:cNvSpPr/>
      </dsp:nvSpPr>
      <dsp:spPr>
        <a:xfrm rot="17692822">
          <a:off x="3575289" y="2863982"/>
          <a:ext cx="977421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977421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9564" y="2848336"/>
        <a:ext cx="48871" cy="48871"/>
      </dsp:txXfrm>
    </dsp:sp>
    <dsp:sp modelId="{EAD2E039-FBE4-40F4-BA9B-E2D8D2F80026}">
      <dsp:nvSpPr>
        <dsp:cNvPr id="0" name=""/>
        <dsp:cNvSpPr/>
      </dsp:nvSpPr>
      <dsp:spPr>
        <a:xfrm>
          <a:off x="4269612" y="2172402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nodevg-0-1</a:t>
          </a:r>
        </a:p>
      </dsp:txBody>
      <dsp:txXfrm>
        <a:off x="4284667" y="2187457"/>
        <a:ext cx="997954" cy="483922"/>
      </dsp:txXfrm>
    </dsp:sp>
    <dsp:sp modelId="{65C85243-B8A5-4680-9D73-D22852F0CC29}">
      <dsp:nvSpPr>
        <dsp:cNvPr id="0" name=""/>
        <dsp:cNvSpPr/>
      </dsp:nvSpPr>
      <dsp:spPr>
        <a:xfrm rot="18289469">
          <a:off x="5143238" y="2125061"/>
          <a:ext cx="720103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720103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5287" y="2115847"/>
        <a:ext cx="36005" cy="36005"/>
      </dsp:txXfrm>
    </dsp:sp>
    <dsp:sp modelId="{F963029E-49D2-4CE0-AE11-D9DD22F13F80}">
      <dsp:nvSpPr>
        <dsp:cNvPr id="0" name=""/>
        <dsp:cNvSpPr/>
      </dsp:nvSpPr>
      <dsp:spPr>
        <a:xfrm>
          <a:off x="5708903" y="1581265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node-01</a:t>
          </a:r>
        </a:p>
      </dsp:txBody>
      <dsp:txXfrm>
        <a:off x="5723958" y="1596320"/>
        <a:ext cx="997954" cy="483922"/>
      </dsp:txXfrm>
    </dsp:sp>
    <dsp:sp modelId="{D2D4E0A4-A887-4FFC-86D7-B43A9BFCE180}">
      <dsp:nvSpPr>
        <dsp:cNvPr id="0" name=""/>
        <dsp:cNvSpPr/>
      </dsp:nvSpPr>
      <dsp:spPr>
        <a:xfrm>
          <a:off x="5297677" y="2420630"/>
          <a:ext cx="41122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11225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93009" y="2419138"/>
        <a:ext cx="20561" cy="20561"/>
      </dsp:txXfrm>
    </dsp:sp>
    <dsp:sp modelId="{CD1772C8-D584-4210-9820-CF3D3CB8152A}">
      <dsp:nvSpPr>
        <dsp:cNvPr id="0" name=""/>
        <dsp:cNvSpPr/>
      </dsp:nvSpPr>
      <dsp:spPr>
        <a:xfrm>
          <a:off x="5708903" y="2172402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node-02</a:t>
          </a:r>
        </a:p>
      </dsp:txBody>
      <dsp:txXfrm>
        <a:off x="5723958" y="2187457"/>
        <a:ext cx="997954" cy="483922"/>
      </dsp:txXfrm>
    </dsp:sp>
    <dsp:sp modelId="{B2ABF0A1-27E9-4780-ADF4-2D04BF289DFE}">
      <dsp:nvSpPr>
        <dsp:cNvPr id="0" name=""/>
        <dsp:cNvSpPr/>
      </dsp:nvSpPr>
      <dsp:spPr>
        <a:xfrm rot="3310531">
          <a:off x="5143238" y="2716198"/>
          <a:ext cx="720103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720103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5287" y="2706985"/>
        <a:ext cx="36005" cy="36005"/>
      </dsp:txXfrm>
    </dsp:sp>
    <dsp:sp modelId="{080F1C9B-9589-47A2-BD09-2BDC8B6BCAB1}">
      <dsp:nvSpPr>
        <dsp:cNvPr id="0" name=""/>
        <dsp:cNvSpPr/>
      </dsp:nvSpPr>
      <dsp:spPr>
        <a:xfrm>
          <a:off x="5708903" y="2763540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node-03</a:t>
          </a:r>
        </a:p>
      </dsp:txBody>
      <dsp:txXfrm>
        <a:off x="5723958" y="2778595"/>
        <a:ext cx="997954" cy="483922"/>
      </dsp:txXfrm>
    </dsp:sp>
    <dsp:sp modelId="{EE4D9E7D-9E28-49D6-8147-3388083E65CD}">
      <dsp:nvSpPr>
        <dsp:cNvPr id="0" name=""/>
        <dsp:cNvSpPr/>
      </dsp:nvSpPr>
      <dsp:spPr>
        <a:xfrm rot="3907178">
          <a:off x="3575289" y="3750688"/>
          <a:ext cx="977421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977421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9564" y="3735041"/>
        <a:ext cx="48871" cy="48871"/>
      </dsp:txXfrm>
    </dsp:sp>
    <dsp:sp modelId="{A1A8569E-EEB8-49AE-8AB6-60D10118B852}">
      <dsp:nvSpPr>
        <dsp:cNvPr id="0" name=""/>
        <dsp:cNvSpPr/>
      </dsp:nvSpPr>
      <dsp:spPr>
        <a:xfrm>
          <a:off x="4269612" y="3945814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nodevg-0-2</a:t>
          </a:r>
        </a:p>
      </dsp:txBody>
      <dsp:txXfrm>
        <a:off x="4284667" y="3960869"/>
        <a:ext cx="997954" cy="483922"/>
      </dsp:txXfrm>
    </dsp:sp>
    <dsp:sp modelId="{CBA81A82-09D6-4BBF-A555-C64317974F88}">
      <dsp:nvSpPr>
        <dsp:cNvPr id="0" name=""/>
        <dsp:cNvSpPr/>
      </dsp:nvSpPr>
      <dsp:spPr>
        <a:xfrm rot="18289469">
          <a:off x="5143238" y="3898472"/>
          <a:ext cx="720103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720103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5287" y="3889259"/>
        <a:ext cx="36005" cy="36005"/>
      </dsp:txXfrm>
    </dsp:sp>
    <dsp:sp modelId="{F24EB57E-60E3-4EC5-8CA5-65B59C82E6C6}">
      <dsp:nvSpPr>
        <dsp:cNvPr id="0" name=""/>
        <dsp:cNvSpPr/>
      </dsp:nvSpPr>
      <dsp:spPr>
        <a:xfrm>
          <a:off x="5708903" y="3354677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node-04</a:t>
          </a:r>
        </a:p>
      </dsp:txBody>
      <dsp:txXfrm>
        <a:off x="5723958" y="3369732"/>
        <a:ext cx="997954" cy="483922"/>
      </dsp:txXfrm>
    </dsp:sp>
    <dsp:sp modelId="{5378031C-384A-47D5-8A61-6BF3AEE21C39}">
      <dsp:nvSpPr>
        <dsp:cNvPr id="0" name=""/>
        <dsp:cNvSpPr/>
      </dsp:nvSpPr>
      <dsp:spPr>
        <a:xfrm>
          <a:off x="5297677" y="4194041"/>
          <a:ext cx="41122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11225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93009" y="4192549"/>
        <a:ext cx="20561" cy="20561"/>
      </dsp:txXfrm>
    </dsp:sp>
    <dsp:sp modelId="{97D10794-D76A-41F0-9B92-CAEC4CCE31F9}">
      <dsp:nvSpPr>
        <dsp:cNvPr id="0" name=""/>
        <dsp:cNvSpPr/>
      </dsp:nvSpPr>
      <dsp:spPr>
        <a:xfrm>
          <a:off x="5708903" y="3945814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node-05</a:t>
          </a:r>
        </a:p>
      </dsp:txBody>
      <dsp:txXfrm>
        <a:off x="5723958" y="3960869"/>
        <a:ext cx="997954" cy="483922"/>
      </dsp:txXfrm>
    </dsp:sp>
    <dsp:sp modelId="{E5E275E4-462F-4E57-B541-BDA1A6EF92D3}">
      <dsp:nvSpPr>
        <dsp:cNvPr id="0" name=""/>
        <dsp:cNvSpPr/>
      </dsp:nvSpPr>
      <dsp:spPr>
        <a:xfrm rot="3310531">
          <a:off x="5143238" y="4489609"/>
          <a:ext cx="720103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720103" y="87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5287" y="4480396"/>
        <a:ext cx="36005" cy="36005"/>
      </dsp:txXfrm>
    </dsp:sp>
    <dsp:sp modelId="{5B64BA17-BC4B-4A7E-A43E-DE350B82C382}">
      <dsp:nvSpPr>
        <dsp:cNvPr id="0" name=""/>
        <dsp:cNvSpPr/>
      </dsp:nvSpPr>
      <dsp:spPr>
        <a:xfrm>
          <a:off x="5708903" y="4536951"/>
          <a:ext cx="1028064" cy="514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node-</a:t>
          </a:r>
          <a:r>
            <a:rPr lang="en-US" sz="1100" kern="1200" dirty="0" err="1"/>
            <a:t>nn</a:t>
          </a:r>
          <a:endParaRPr lang="en-US" sz="1100" kern="1200" dirty="0"/>
        </a:p>
      </dsp:txBody>
      <dsp:txXfrm>
        <a:off x="5723958" y="4552006"/>
        <a:ext cx="997954" cy="48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012A-6657-4962-AB07-7A4BFF4DD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43AA-8C1F-4B0F-92F5-F270EFB9A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D0F2-FD52-4D9C-9535-5166B3D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EF8A-6AF6-4260-82B7-D66311C5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9ED6-1917-40E8-9877-86C254C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8F1E-2A1C-4307-B61E-936E473A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3291-5F06-433C-B172-027DF0EDA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4103-E571-490B-ACCB-83316EF7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733E-B956-4CF4-9400-FBCA8185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F3C5-D49F-46B4-B0A2-058A281A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F9893-C1C8-40F9-AE83-F3981DFDD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9D90E-1D72-4754-92D0-42207D15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E5EE-4C3A-40B0-8A14-93A275F4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5545-9C4C-43D6-A6B3-B2267EC0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D30D-2CA2-438C-A8AF-A3D13B51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CFD5-0F1A-4B43-BE79-BBC4A89C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3532-F865-42C6-911C-EF113F2F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40E7-E6F5-44BC-8044-20CDA916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8BE5-1EEC-4328-9E4D-7A3407E8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DE78-1389-4320-8481-919BD388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8D17-7871-4FC3-BF87-242555E9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20728-4D18-4DD1-AA00-A333BF10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C758-F339-44A0-BFDC-5A255F54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C97E-D924-4686-A8D9-5A5AD6E9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0449-AADD-486F-B12B-0D1D7C83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D731-0E13-48FB-9541-CBE96AD0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C1A0-3D64-4229-B301-C15F314B2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C489-F4E0-4143-9215-72A81F0E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4286-4778-4D0E-9F4E-D8F7BB31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3291-04A4-4076-B94A-05E03507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9F053-21C1-4F85-BFBC-643CD408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4EA-3BF7-460B-B51A-A1CCEAE5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0A13-8E53-4F2F-8E1A-C580B0E1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C4C65-2F45-4881-838E-232D44A0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BBB57-68C3-4360-86D5-8125ACB9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9E0D5-4399-4DA6-8B0F-E9D21528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C2A96-D73A-4A64-814F-04017302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A2FBD-319D-4EAA-81EA-652636EC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7B42D-BF50-4B02-827C-E372BE22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43C9-ACB5-4515-88D1-DFDBC168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B8789-77DE-43C6-A77B-851366BE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2CFD2-F53A-4974-A1AA-56F5C96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19D9-2CBB-4125-909C-E3AE4144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8FF22-8674-4B98-B136-C21FE41D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6E27B-FA7E-44E3-AD19-6F32BE67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9ED0-DC82-4EDF-88BB-B10E1100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AA24-EA6F-4825-8960-49211F35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D3A6-89DE-4B81-B04B-5354E6C6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85FDA-9008-4191-983E-7CF08616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2A5A-A25C-4C12-993D-5C5EA668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8B30-174E-4F43-81CF-7BF801FC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C32D5-912E-4AF0-954B-0ACAA8E4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8E89-1119-4BB0-8BD2-4CF6BB9D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3235B-3B61-488C-901D-1D0EE399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A590-3AC9-428F-9ED9-130F0116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C5831-3F4D-40C4-BD56-DB5B8589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45374-FF9C-40A2-B91A-F024009D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F3B0-1715-45FC-9A86-9CC56C89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1A50C-00D1-4628-80D9-1B4B4342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2F1ED-B851-4E44-A435-DB08EBDA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E074-B49A-41FA-8AA0-DFCC698F8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760B-D063-46E5-A28C-29EA2E1A57D6}" type="datetimeFigureOut">
              <a:rPr lang="en-US" smtClean="0"/>
              <a:t>29-Dec-21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6887-A4E8-4E1B-B805-F8B09C297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43DA-3238-474C-BD66-D1AFBAAAF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AF69-9F9A-4B87-8235-A22F3D90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CEDA54-419A-41CC-B792-C7456B596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68385"/>
              </p:ext>
            </p:extLst>
          </p:nvPr>
        </p:nvGraphicFramePr>
        <p:xfrm>
          <a:off x="2032000" y="719667"/>
          <a:ext cx="8128000" cy="52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82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Schito</dc:creator>
  <cp:lastModifiedBy>Paolo Schito</cp:lastModifiedBy>
  <cp:revision>1</cp:revision>
  <dcterms:created xsi:type="dcterms:W3CDTF">2021-12-29T17:59:13Z</dcterms:created>
  <dcterms:modified xsi:type="dcterms:W3CDTF">2021-12-30T10:52:19Z</dcterms:modified>
</cp:coreProperties>
</file>