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9"/>
  </p:notesMasterIdLst>
  <p:handoutMasterIdLst>
    <p:handoutMasterId r:id="rId10"/>
  </p:handoutMasterIdLst>
  <p:sldIdLst>
    <p:sldId id="647" r:id="rId2"/>
    <p:sldId id="769" r:id="rId3"/>
    <p:sldId id="773" r:id="rId4"/>
    <p:sldId id="770" r:id="rId5"/>
    <p:sldId id="771" r:id="rId6"/>
    <p:sldId id="772" r:id="rId7"/>
    <p:sldId id="774" r:id="rId8"/>
  </p:sldIdLst>
  <p:sldSz cx="9144000" cy="6858000" type="screen4x3"/>
  <p:notesSz cx="6797675" cy="9926638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000000"/>
    <a:srgbClr val="C0C0C0"/>
    <a:srgbClr val="41BEFF"/>
    <a:srgbClr val="FF8000"/>
    <a:srgbClr val="CB6C1D"/>
    <a:srgbClr val="ECE8C2"/>
    <a:srgbClr val="91AC6B"/>
    <a:srgbClr val="074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7035" autoAdjust="0"/>
  </p:normalViewPr>
  <p:slideViewPr>
    <p:cSldViewPr>
      <p:cViewPr varScale="1">
        <p:scale>
          <a:sx n="91" d="100"/>
          <a:sy n="91" d="100"/>
        </p:scale>
        <p:origin x="2064" y="96"/>
      </p:cViewPr>
      <p:guideLst>
        <p:guide orient="horz" pos="2160"/>
        <p:guide orient="horz" pos="618"/>
        <p:guide orient="horz" pos="4042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9" y="184121"/>
            <a:ext cx="334803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4121"/>
            <a:ext cx="211455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‹Nr.›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710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35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81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48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2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547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1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in.tum.dehttps/www4.in.tum.de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/>
              </a:rPr>
              <a:t>Software- and Systems Engineering Research Group </a:t>
            </a:r>
          </a:p>
          <a:p>
            <a:pPr marL="180000"/>
            <a:r>
              <a:rPr lang="de-DE" sz="1400" b="0" i="0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Fakultät für Informatik</a:t>
            </a:r>
          </a:p>
          <a:p>
            <a:pPr marL="180000"/>
            <a:r>
              <a:rPr lang="de-DE" sz="1400" b="0" i="0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</a:t>
            </a:r>
          </a:p>
          <a:p>
            <a:pPr marL="180000"/>
            <a:endParaRPr lang="de-DE" sz="1400" b="0" i="0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de-DE" sz="1400" b="0" i="0" u="none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4"/>
              </a:rPr>
              <a:t>www4.in.tum.de/</a:t>
            </a:r>
            <a:r>
              <a:rPr lang="de-DE" sz="1400" b="0" i="0" u="none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 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de-DE" noProof="0" dirty="0"/>
              <a:t>&lt;Titel&gt;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&lt;Vortragender&gt; &lt;Datum&gt; &lt;Ort&gt;</a:t>
            </a:r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6268888" y="397986"/>
            <a:ext cx="1830684" cy="3627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Project Name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37388" y="6570615"/>
            <a:ext cx="1606550" cy="288925"/>
          </a:xfrm>
        </p:spPr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Project Name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Untertitel</a:t>
            </a:r>
            <a:r>
              <a:rPr lang="en-US" noProof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Project Name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Titel</a:t>
            </a:r>
            <a:r>
              <a:rPr lang="en-US" noProof="0" dirty="0"/>
              <a:t>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Titel</a:t>
            </a:r>
            <a:r>
              <a:rPr lang="en-US" noProof="0" dirty="0"/>
              <a:t>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de-DE" noProof="0" dirty="0"/>
              <a:t>&lt;Titel&gt;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Software- and Systems Engineering Research Group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Project Name</a:t>
            </a: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‹Nr.›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&lt;Titel&gt;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Software- and Systems Engineering Research Group</a:t>
            </a:r>
            <a:endParaRPr lang="de-DE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Project Name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 noProof="0"/>
              <a:pPr>
                <a:defRPr/>
              </a:pPr>
              <a:t>‹Nr.›</a:t>
            </a:fld>
            <a:endParaRPr lang="de-DE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Thesis Title 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7BDD-BB6C-4858-BC45-195633B2F28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0826" y="981076"/>
            <a:ext cx="8642351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Project Name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0" y="6597352"/>
            <a:ext cx="9143492" cy="2606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8620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&lt;Titel&gt;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Software- and Systems Engineering Research Group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4321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Project Name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de-DE" noProof="0" smtClean="0"/>
              <a:pPr>
                <a:defRPr/>
              </a:pPr>
              <a:t>‹Nr.›</a:t>
            </a:fld>
            <a:endParaRPr lang="de-DE" noProof="0" dirty="0"/>
          </a:p>
        </p:txBody>
      </p:sp>
      <p:pic>
        <p:nvPicPr>
          <p:cNvPr id="10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2400" y="377716"/>
            <a:ext cx="680487" cy="362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tags" Target="../tags/tag5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tags" Target="../tags/tag7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9.xml"/><Relationship Id="rId7" Type="http://schemas.openxmlformats.org/officeDocument/2006/relationships/image" Target="../media/image4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4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image" Target="../media/image10.emf"/><Relationship Id="rId12" Type="http://schemas.openxmlformats.org/officeDocument/2006/relationships/image" Target="../media/image9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microsoft.com/office/2007/relationships/hdphoto" Target="../media/hdphoto2.wdp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B573842-44B7-40C7-B54F-F268A38025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3490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7C1A13B8-DA63-417C-AAE2-B749E05CD3A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de-DE" sz="32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465387"/>
            <a:ext cx="8686800" cy="1035621"/>
          </a:xfrm>
        </p:spPr>
        <p:txBody>
          <a:bodyPr>
            <a:normAutofit/>
          </a:bodyPr>
          <a:lstStyle/>
          <a:p>
            <a:r>
              <a:rPr lang="de-DE" dirty="0"/>
              <a:t>Team </a:t>
            </a:r>
            <a:r>
              <a:rPr lang="de-DE" dirty="0" err="1"/>
              <a:t>Number</a:t>
            </a:r>
            <a:r>
              <a:rPr lang="de-DE" dirty="0"/>
              <a:t>: 6 </a:t>
            </a:r>
            <a:br>
              <a:rPr lang="de-DE" dirty="0"/>
            </a:br>
            <a:r>
              <a:rPr lang="de-DE" spc="-1" dirty="0" err="1">
                <a:solidFill>
                  <a:srgbClr val="002143"/>
                </a:solidFill>
                <a:uFill>
                  <a:solidFill>
                    <a:srgbClr val="FFFFFF"/>
                  </a:solidFill>
                </a:uFill>
              </a:rPr>
              <a:t>Distance</a:t>
            </a:r>
            <a:r>
              <a:rPr lang="de-DE" spc="-1" dirty="0">
                <a:solidFill>
                  <a:srgbClr val="002143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2143"/>
                </a:solidFill>
                <a:uFill>
                  <a:solidFill>
                    <a:srgbClr val="FFFFFF"/>
                  </a:solidFill>
                </a:uFill>
              </a:rPr>
              <a:t>Based</a:t>
            </a:r>
            <a:r>
              <a:rPr lang="de-DE" spc="-1" dirty="0">
                <a:solidFill>
                  <a:srgbClr val="002143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2143"/>
                </a:solidFill>
                <a:uFill>
                  <a:solidFill>
                    <a:srgbClr val="FFFFFF"/>
                  </a:solidFill>
                </a:uFill>
              </a:rPr>
              <a:t>Application</a:t>
            </a:r>
            <a:r>
              <a:rPr lang="de-DE" spc="-1" dirty="0">
                <a:solidFill>
                  <a:srgbClr val="002143"/>
                </a:solidFill>
                <a:uFill>
                  <a:solidFill>
                    <a:srgbClr val="FFFFFF"/>
                  </a:solidFill>
                </a:uFill>
              </a:rPr>
              <a:t> Trigger</a:t>
            </a:r>
            <a:endParaRPr lang="de-DE" sz="2000" b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Arial Unicode MS" pitchFamily="34" charset="-128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Mehdi </a:t>
            </a:r>
            <a:r>
              <a:rPr lang="en-US" dirty="0" err="1"/>
              <a:t>Yosofie</a:t>
            </a:r>
            <a:r>
              <a:rPr lang="en-US" dirty="0"/>
              <a:t> &amp; Philipp Schlieker, 21.12.2018</a:t>
            </a:r>
          </a:p>
        </p:txBody>
      </p:sp>
    </p:spTree>
    <p:extLst>
      <p:ext uri="{BB962C8B-B14F-4D97-AF65-F5344CB8AC3E}">
        <p14:creationId xmlns:p14="http://schemas.microsoft.com/office/powerpoint/2010/main" val="1680524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1D46963-99C1-4239-BDCD-1C3BD0854C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6545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A025834-1084-424F-8474-E226A27648C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IN" sz="28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Distance Based Application Trigger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Based Application Trigger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9BDC0B6-F432-4D2F-B1A8-8FF560396B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8893175" cy="27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231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1D46963-99C1-4239-BDCD-1C3BD0854C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41D46963-99C1-4239-BDCD-1C3BD0854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A025834-1084-424F-8474-E226A27648C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IN" sz="28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Distance Based Application Trigger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Based Application Trigger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A64032D-ADF5-4856-BAC3-1238045BDE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889317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09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1D46963-99C1-4239-BDCD-1C3BD0854C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9932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41D46963-99C1-4239-BDCD-1C3BD0854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A025834-1084-424F-8474-E226A27648C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IN" sz="28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Conceptual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Based Application Trigger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3D64BEA-94A3-46F8-8025-10F9DBDE336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7880" y="1224720"/>
            <a:ext cx="8687880" cy="5028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0929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1D46963-99C1-4239-BDCD-1C3BD0854C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4525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41D46963-99C1-4239-BDCD-1C3BD0854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A025834-1084-424F-8474-E226A27648C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IN" sz="28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Sensors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4" y="5355922"/>
            <a:ext cx="4873824" cy="792088"/>
          </a:xfrm>
        </p:spPr>
        <p:txBody>
          <a:bodyPr>
            <a:normAutofit/>
          </a:bodyPr>
          <a:lstStyle/>
          <a:p>
            <a:pPr marL="0" indent="0" algn="ctr"/>
            <a:r>
              <a:rPr lang="en-IN" sz="2400" dirty="0"/>
              <a:t>Bluetooth Low Energy (BLE)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Based Application Trigger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1ABE0B2-D178-459F-8C84-DB5CA780AC42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92152" y="1506872"/>
            <a:ext cx="3846200" cy="3178296"/>
          </a:xfrm>
          <a:prstGeom prst="rect">
            <a:avLst/>
          </a:prstGeom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89A7304-EB30-444E-849B-DA84B7ED2E77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214459" y="1506872"/>
            <a:ext cx="3228920" cy="3178296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25F1B-67A9-4A9D-819B-6A44241FB929}"/>
              </a:ext>
            </a:extLst>
          </p:cNvPr>
          <p:cNvSpPr txBox="1">
            <a:spLocks/>
          </p:cNvSpPr>
          <p:nvPr/>
        </p:nvSpPr>
        <p:spPr bwMode="auto">
          <a:xfrm>
            <a:off x="4764663" y="5355922"/>
            <a:ext cx="41285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588" indent="-1588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Arial Unicode MS" pitchFamily="34" charset="-128"/>
              </a:defRPr>
            </a:lvl1pPr>
            <a:lvl2pPr marL="358775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baseline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 marL="625475" indent="-176213" algn="l" defTabSz="8032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baseline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3pPr>
            <a:lvl4pPr marL="982663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4pPr>
            <a:lvl5pPr marL="125730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/>
            <a:r>
              <a:rPr lang="en-IN" sz="2400" kern="0" dirty="0"/>
              <a:t>Beacons</a:t>
            </a:r>
          </a:p>
        </p:txBody>
      </p:sp>
    </p:spTree>
    <p:extLst>
      <p:ext uri="{BB962C8B-B14F-4D97-AF65-F5344CB8AC3E}">
        <p14:creationId xmlns:p14="http://schemas.microsoft.com/office/powerpoint/2010/main" val="38763364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1D46963-99C1-4239-BDCD-1C3BD0854C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49627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41D46963-99C1-4239-BDCD-1C3BD0854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A025834-1084-424F-8474-E226A27648C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IN" sz="28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Potential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Accuracy of position estimates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Response time for detection of beacons in the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Compatibility of different beacons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Compatibility of BLE libraries between Android versions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Based Application Trigger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1932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D84E6F0-C160-48B3-956E-4DEBCFCE2F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26925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1DC4942C-67D1-4AEF-9FB3-FA97575A5D06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IN" sz="28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How would the prototype function?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Based Application Trigger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Software- and Systems Engineering Research Group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F7FF8504-E6E9-404C-A5E0-5FA708D06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200"/>
                    </a14:imgEffect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95" y="1499197"/>
            <a:ext cx="2596314" cy="2356391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0E09869-0AD4-458A-A971-9F069C8024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59936"/>
            <a:ext cx="3032805" cy="235639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D21DAA5-833B-4B22-870C-A55AD9AAFD01}"/>
              </a:ext>
            </a:extLst>
          </p:cNvPr>
          <p:cNvPicPr/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</a:blip>
          <a:stretch/>
        </p:blipFill>
        <p:spPr>
          <a:xfrm>
            <a:off x="6219919" y="1459935"/>
            <a:ext cx="2596315" cy="2356391"/>
          </a:xfrm>
          <a:prstGeom prst="rect">
            <a:avLst/>
          </a:prstGeom>
          <a:ln>
            <a:noFill/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D784E9F-BCCD-47FA-B3E2-61F4E4A4083D}"/>
              </a:ext>
            </a:extLst>
          </p:cNvPr>
          <p:cNvSpPr txBox="1"/>
          <p:nvPr/>
        </p:nvSpPr>
        <p:spPr>
          <a:xfrm>
            <a:off x="107503" y="4002557"/>
            <a:ext cx="3032805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Android App</a:t>
            </a:r>
          </a:p>
          <a:p>
            <a:pPr algn="ctr"/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AltBeacon</a:t>
            </a:r>
            <a:r>
              <a:rPr lang="de-DE" sz="2400" dirty="0"/>
              <a:t> Framework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A932E-8DD7-4227-87B9-83FE5482CA09}"/>
              </a:ext>
            </a:extLst>
          </p:cNvPr>
          <p:cNvSpPr txBox="1"/>
          <p:nvPr/>
        </p:nvSpPr>
        <p:spPr>
          <a:xfrm>
            <a:off x="3002618" y="4002558"/>
            <a:ext cx="3032805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API</a:t>
            </a:r>
          </a:p>
          <a:p>
            <a:pPr algn="ctr"/>
            <a:r>
              <a:rPr lang="de-DE" sz="2400" dirty="0" err="1"/>
              <a:t>using</a:t>
            </a:r>
            <a:r>
              <a:rPr lang="de-DE" sz="2400" dirty="0"/>
              <a:t> Raspberry Pi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Sonoff</a:t>
            </a:r>
            <a:r>
              <a:rPr lang="de-DE" sz="2400" dirty="0"/>
              <a:t> Smart Switch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7F3548-645C-42D9-A61F-156CC6A97FEB}"/>
              </a:ext>
            </a:extLst>
          </p:cNvPr>
          <p:cNvSpPr txBox="1"/>
          <p:nvPr/>
        </p:nvSpPr>
        <p:spPr>
          <a:xfrm>
            <a:off x="6035423" y="4002557"/>
            <a:ext cx="3032805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Beacon</a:t>
            </a:r>
          </a:p>
          <a:p>
            <a:pPr algn="ctr"/>
            <a:r>
              <a:rPr lang="de-DE" sz="2400" dirty="0" err="1"/>
              <a:t>using</a:t>
            </a:r>
            <a:r>
              <a:rPr lang="de-DE" sz="2400" dirty="0"/>
              <a:t> Raspberry Pi,</a:t>
            </a:r>
          </a:p>
          <a:p>
            <a:pPr algn="ctr"/>
            <a:r>
              <a:rPr lang="de-DE" sz="2400" dirty="0"/>
              <a:t>Laptop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dedicated</a:t>
            </a:r>
            <a:r>
              <a:rPr lang="de-DE" sz="2400" dirty="0"/>
              <a:t> Beacon</a:t>
            </a:r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054974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8XNLiQTewn8V0VZ3Qo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8XNLiQTewn8V0VZ3Qo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sk_zXGTaOQAUqFsmeD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G_iNhFRKKmKoN_FwTA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8XNLiQTewn8V0VZ3Qo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8XNLiQTewn8V0VZ3Q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8XNLiQTewn8V0VZ3Qow"/>
</p:tagLst>
</file>

<file path=ppt/theme/theme1.xml><?xml version="1.0" encoding="utf-8"?>
<a:theme xmlns:a="http://schemas.openxmlformats.org/drawingml/2006/main" name="140123 Matthes Folien sebis 2014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</Words>
  <Application>Microsoft Office PowerPoint</Application>
  <PresentationFormat>Bildschirmpräsentation (4:3)</PresentationFormat>
  <Paragraphs>46</Paragraphs>
  <Slides>7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Helvetica Neue</vt:lpstr>
      <vt:lpstr>TUM Neue Helvetica 75 Bold</vt:lpstr>
      <vt:lpstr>Wingdings</vt:lpstr>
      <vt:lpstr>140123 Matthes Folien sebis 2014</vt:lpstr>
      <vt:lpstr>think-cell Folie</vt:lpstr>
      <vt:lpstr>Team Number: 6  Distance Based Application Trigger</vt:lpstr>
      <vt:lpstr>Distance Based Application Trigger</vt:lpstr>
      <vt:lpstr>Distance Based Application Trigger</vt:lpstr>
      <vt:lpstr>Conceptual approach</vt:lpstr>
      <vt:lpstr>Sensors used</vt:lpstr>
      <vt:lpstr>Potential Problems</vt:lpstr>
      <vt:lpstr>How would the prototype function?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2015-09-08T12:30:02Z</cp:lastPrinted>
  <dcterms:created xsi:type="dcterms:W3CDTF">2014-12-17T12:44:59Z</dcterms:created>
  <dcterms:modified xsi:type="dcterms:W3CDTF">2018-12-20T16:05:01Z</dcterms:modified>
  <cp:category/>
</cp:coreProperties>
</file>