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6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7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57" r:id="rId6"/>
    <p:sldId id="269" r:id="rId7"/>
    <p:sldId id="259" r:id="rId8"/>
    <p:sldId id="266" r:id="rId9"/>
    <p:sldId id="271" r:id="rId10"/>
    <p:sldId id="272" r:id="rId11"/>
    <p:sldId id="275" r:id="rId12"/>
    <p:sldId id="268" r:id="rId13"/>
    <p:sldId id="270" r:id="rId14"/>
    <p:sldId id="276" r:id="rId15"/>
    <p:sldId id="277" r:id="rId16"/>
    <p:sldId id="265" r:id="rId17"/>
    <p:sldId id="274" r:id="rId18"/>
  </p:sldIdLst>
  <p:sldSz cx="12192000" cy="6858000"/>
  <p:notesSz cx="6797675" cy="9928225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Einleitung" id="{8840F291-C2F3-4726-80C7-88F8E4C971C8}">
          <p14:sldIdLst>
            <p14:sldId id="256"/>
            <p14:sldId id="257"/>
          </p14:sldIdLst>
        </p14:section>
        <p14:section name="Projektidee" id="{93D88173-A0F2-4D8D-BB8D-8CAB4E5D2E24}">
          <p14:sldIdLst>
            <p14:sldId id="269"/>
          </p14:sldIdLst>
        </p14:section>
        <p14:section name="Architektur" id="{13346DDB-3482-474C-88DA-55D6737D692F}">
          <p14:sldIdLst>
            <p14:sldId id="259"/>
          </p14:sldIdLst>
        </p14:section>
        <p14:section name="Komponenten" id="{8A3195ED-D292-4488-8722-FB234C97CE74}">
          <p14:sldIdLst>
            <p14:sldId id="266"/>
            <p14:sldId id="271"/>
            <p14:sldId id="272"/>
          </p14:sldIdLst>
        </p14:section>
        <p14:section name="Ergebnis" id="{49B5D1DF-9F60-465B-A472-317A5309A084}">
          <p14:sldIdLst>
            <p14:sldId id="275"/>
            <p14:sldId id="268"/>
          </p14:sldIdLst>
        </p14:section>
        <p14:section name="Lessons Learned" id="{9E9350EF-EC17-463F-A132-D63B4BAF535C}">
          <p14:sldIdLst>
            <p14:sldId id="270"/>
            <p14:sldId id="276"/>
            <p14:sldId id="277"/>
          </p14:sldIdLst>
        </p14:section>
        <p14:section name="Abschluss" id="{2BF8802B-2530-43C0-96A9-527A33985E82}">
          <p14:sldIdLst>
            <p14:sldId id="265"/>
            <p14:sldId id="2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hilipp Schmeier" initials="PS" lastIdx="2" clrIdx="0">
    <p:extLst>
      <p:ext uri="{19B8F6BF-5375-455C-9EA6-DF929625EA0E}">
        <p15:presenceInfo xmlns:p15="http://schemas.microsoft.com/office/powerpoint/2012/main" userId="Philipp Schmeier" providerId="None"/>
      </p:ext>
    </p:extLst>
  </p:cmAuthor>
  <p:cmAuthor id="2" name="Sven Thomas" initials="ST" lastIdx="2" clrIdx="1">
    <p:extLst>
      <p:ext uri="{19B8F6BF-5375-455C-9EA6-DF929625EA0E}">
        <p15:presenceInfo xmlns:p15="http://schemas.microsoft.com/office/powerpoint/2012/main" userId="Sven Thoma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CC"/>
    <a:srgbClr val="0C0C0C"/>
    <a:srgbClr val="AF368C"/>
    <a:srgbClr val="CF1820"/>
    <a:srgbClr val="EC6525"/>
    <a:srgbClr val="262626"/>
    <a:srgbClr val="FFFFFF"/>
    <a:srgbClr val="AA0F1F"/>
    <a:srgbClr val="D7471F"/>
    <a:srgbClr val="901B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06C9E3-23B1-4696-9F99-D986C3CDAB98}" v="477" dt="2020-03-21T18:22:56.664"/>
  </p1510:revLst>
</p1510:revInfo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2833802-FEF1-4C79-8D5D-14CF1EAF98D9}" styleName="Helle Formatvorlage 2 - Akz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93D81CF-94F2-401A-BA57-92F5A7B2D0C5}" styleName="Mittlere Formatvorlag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Helle Formatvorlage 2 - Akz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Helle Formatvorlage 2 - Akz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81860" autoAdjust="0"/>
  </p:normalViewPr>
  <p:slideViewPr>
    <p:cSldViewPr snapToGrid="0">
      <p:cViewPr>
        <p:scale>
          <a:sx n="125" d="100"/>
          <a:sy n="125" d="100"/>
        </p:scale>
        <p:origin x="138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5526" y="22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[Berührungspunkte.xlsx]Tabelle1!$B$56</c:f>
              <c:strCache>
                <c:ptCount val="1"/>
                <c:pt idx="0">
                  <c:v>Genetische Algorithmen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01-14FC-45CA-BB88-3D3008D7CE54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03-14FC-45CA-BB88-3D3008D7CE54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05-14FC-45CA-BB88-3D3008D7CE54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07-14FC-45CA-BB88-3D3008D7CE5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[Berührungspunkte.xlsx]Tabelle1!$A$57:$A$60</c:f>
              <c:strCache>
                <c:ptCount val="4"/>
                <c:pt idx="0">
                  <c:v>75% Vorkenntnis/0% Fortschritt</c:v>
                </c:pt>
                <c:pt idx="1">
                  <c:v>50% Vorkenntnis/75% Fortschritt</c:v>
                </c:pt>
                <c:pt idx="2">
                  <c:v>50% Vorkenntnis/50% Fortschritt</c:v>
                </c:pt>
                <c:pt idx="3">
                  <c:v>0% Vorkenntnis/75% Fortschritt</c:v>
                </c:pt>
              </c:strCache>
            </c:strRef>
          </c:cat>
          <c:val>
            <c:numRef>
              <c:f>[Berührungspunkte.xlsx]Tabelle1!$B$57:$B$60</c:f>
              <c:numCache>
                <c:formatCode>General</c:formatCode>
                <c:ptCount val="4"/>
                <c:pt idx="0">
                  <c:v>1</c:v>
                </c:pt>
                <c:pt idx="1">
                  <c:v>3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4FC-45CA-BB88-3D3008D7CE54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[Berührungspunkte.xlsx]Tabelle1!$B$94</c:f>
              <c:strCache>
                <c:ptCount val="1"/>
                <c:pt idx="0">
                  <c:v>Verteilte Architekturen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01-B798-43EA-9542-EBB61544710E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03-B798-43EA-9542-EBB61544710E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05-B798-43EA-9542-EBB61544710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[Berührungspunkte.xlsx]Tabelle1!$A$95:$A$97</c:f>
              <c:strCache>
                <c:ptCount val="3"/>
                <c:pt idx="0">
                  <c:v>50% Vorkenntnis/75% Fortschritt</c:v>
                </c:pt>
                <c:pt idx="1">
                  <c:v>50% Vorkenntnis/50% Fortschritt</c:v>
                </c:pt>
                <c:pt idx="2">
                  <c:v>25% Vorkenntnis/75% Fortschritt</c:v>
                </c:pt>
              </c:strCache>
            </c:strRef>
          </c:cat>
          <c:val>
            <c:numRef>
              <c:f>[Berührungspunkte.xlsx]Tabelle1!$B$95:$B$97</c:f>
              <c:numCache>
                <c:formatCode>General</c:formatCode>
                <c:ptCount val="3"/>
                <c:pt idx="0">
                  <c:v>4</c:v>
                </c:pt>
                <c:pt idx="1">
                  <c:v>1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798-43EA-9542-EBB61544710E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[Berührungspunkte.xlsx]Tabelle1!$B$113</c:f>
              <c:strCache>
                <c:ptCount val="1"/>
                <c:pt idx="0">
                  <c:v>A*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01-F41E-428C-8135-E74A03B3381D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03-F41E-428C-8135-E74A03B3381D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05-F41E-428C-8135-E74A03B3381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[Berührungspunkte.xlsx]Tabelle1!$A$114:$A$116</c:f>
              <c:strCache>
                <c:ptCount val="3"/>
                <c:pt idx="0">
                  <c:v>50% Vorkenntnis/50% Fortschritt</c:v>
                </c:pt>
                <c:pt idx="1">
                  <c:v>50% Vorkenntnis/0% Fortschritt</c:v>
                </c:pt>
                <c:pt idx="2">
                  <c:v>25% Vorkenntnis/25% Fortschritt</c:v>
                </c:pt>
              </c:strCache>
            </c:strRef>
          </c:cat>
          <c:val>
            <c:numRef>
              <c:f>[Berührungspunkte.xlsx]Tabelle1!$B$114:$B$116</c:f>
              <c:numCache>
                <c:formatCode>General</c:formatCode>
                <c:ptCount val="3"/>
                <c:pt idx="0">
                  <c:v>2</c:v>
                </c:pt>
                <c:pt idx="1">
                  <c:v>2</c:v>
                </c:pt>
                <c:pt idx="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41E-428C-8135-E74A03B3381D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[Berührungspunkte.xlsx]Tabelle1!$B$148</c:f>
              <c:strCache>
                <c:ptCount val="1"/>
                <c:pt idx="0">
                  <c:v>Rest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01-90EB-4DDC-B48C-CD04E012A024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03-90EB-4DDC-B48C-CD04E012A024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05-90EB-4DDC-B48C-CD04E012A024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07-90EB-4DDC-B48C-CD04E012A02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[Berührungspunkte.xlsx]Tabelle1!$A$149:$A$152</c:f>
              <c:strCache>
                <c:ptCount val="4"/>
                <c:pt idx="0">
                  <c:v>75% Vorkenntnis/25% Fortschritt</c:v>
                </c:pt>
                <c:pt idx="1">
                  <c:v>75% Vorkenntnis/0% Fortschritt</c:v>
                </c:pt>
                <c:pt idx="2">
                  <c:v>50% Vorkenntnis/75% Fortschritt</c:v>
                </c:pt>
                <c:pt idx="3">
                  <c:v>50% Vorkenntnis/25% Fortschritt</c:v>
                </c:pt>
              </c:strCache>
            </c:strRef>
          </c:cat>
          <c:val>
            <c:numRef>
              <c:f>[Berührungspunkte.xlsx]Tabelle1!$B$149:$B$152</c:f>
              <c:numCache>
                <c:formatCode>General</c:formatCode>
                <c:ptCount val="4"/>
                <c:pt idx="0">
                  <c:v>1</c:v>
                </c:pt>
                <c:pt idx="1">
                  <c:v>1</c:v>
                </c:pt>
                <c:pt idx="2">
                  <c:v>3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0EB-4DDC-B48C-CD04E012A024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[Berührungspunkte.xlsx]Tabelle1!$B$19</c:f>
              <c:strCache>
                <c:ptCount val="1"/>
                <c:pt idx="0">
                  <c:v>Apple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01-A866-4087-A600-6E20EF255837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03-A866-4087-A600-6E20EF255837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05-A866-4087-A600-6E20EF25583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[Berührungspunkte.xlsx]Tabelle1!$A$20:$A$22</c:f>
              <c:strCache>
                <c:ptCount val="3"/>
                <c:pt idx="0">
                  <c:v>50% Vorkenntnis/75% Fortschritt</c:v>
                </c:pt>
                <c:pt idx="1">
                  <c:v>50% Vorkenntnis/50% Fortschritt</c:v>
                </c:pt>
                <c:pt idx="2">
                  <c:v>25% Vorkenntnis/75% Fortschritt</c:v>
                </c:pt>
              </c:strCache>
            </c:strRef>
          </c:cat>
          <c:val>
            <c:numRef>
              <c:f>[Berührungspunkte.xlsx]Tabelle1!$B$20:$B$22</c:f>
              <c:numCache>
                <c:formatCode>General</c:formatCode>
                <c:ptCount val="3"/>
                <c:pt idx="0">
                  <c:v>2</c:v>
                </c:pt>
                <c:pt idx="1">
                  <c:v>1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866-4087-A600-6E20EF255837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[Berührungspunkte.xlsx]Tabelle1!$B$38</c:f>
              <c:strCache>
                <c:ptCount val="1"/>
                <c:pt idx="0">
                  <c:v>Unity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01-D8E9-40D2-A844-FD217A60A378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03-D8E9-40D2-A844-FD217A60A378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05-D8E9-40D2-A844-FD217A60A378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07-D8E9-40D2-A844-FD217A60A37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[Berührungspunkte.xlsx]Tabelle1!$A$39:$A$42</c:f>
              <c:strCache>
                <c:ptCount val="4"/>
                <c:pt idx="0">
                  <c:v>50% Vorkenntnis/75% Fortschritt</c:v>
                </c:pt>
                <c:pt idx="1">
                  <c:v>50% Vorkenntnis/0% Fortschritt</c:v>
                </c:pt>
                <c:pt idx="2">
                  <c:v>25% Vorkenntnis/0% Fortschritt</c:v>
                </c:pt>
                <c:pt idx="3">
                  <c:v>0% Vorkenntnis/25% Fortschritt</c:v>
                </c:pt>
              </c:strCache>
            </c:strRef>
          </c:cat>
          <c:val>
            <c:numRef>
              <c:f>[Berührungspunkte.xlsx]Tabelle1!$B$39:$B$42</c:f>
              <c:numCache>
                <c:formatCode>General</c:formatCode>
                <c:ptCount val="4"/>
                <c:pt idx="0">
                  <c:v>1</c:v>
                </c:pt>
                <c:pt idx="1">
                  <c:v>3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8E9-40D2-A844-FD217A60A378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[Berührungspunkte.xlsx]Tabelle1!$B$129</c:f>
              <c:strCache>
                <c:ptCount val="1"/>
                <c:pt idx="0">
                  <c:v>Kotlin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01-6633-4FF9-84DD-B3E0E092399C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03-6633-4FF9-84DD-B3E0E092399C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05-6633-4FF9-84DD-B3E0E092399C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07-6633-4FF9-84DD-B3E0E092399C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09-6633-4FF9-84DD-B3E0E092399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[Berührungspunkte.xlsx]Tabelle1!$A$130:$A$134</c:f>
              <c:strCache>
                <c:ptCount val="5"/>
                <c:pt idx="0">
                  <c:v>75% Vorkenntnis/25% Fortschritt</c:v>
                </c:pt>
                <c:pt idx="1">
                  <c:v>50% Vorkenntnis/25% Fortschritt</c:v>
                </c:pt>
                <c:pt idx="2">
                  <c:v>25% Vorkenntnis/50% Fortschritt</c:v>
                </c:pt>
                <c:pt idx="3">
                  <c:v>25% Vorkenntnis/25% Fortschritt</c:v>
                </c:pt>
                <c:pt idx="4">
                  <c:v>0% Vorkenntnis/75% Fortschritt</c:v>
                </c:pt>
              </c:strCache>
            </c:strRef>
          </c:cat>
          <c:val>
            <c:numRef>
              <c:f>[Berührungspunkte.xlsx]Tabelle1!$B$130:$B$134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6633-4FF9-84DD-B3E0E092399C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[Berührungspunkte.xlsx]Tabelle1!$B$168</c:f>
              <c:strCache>
                <c:ptCount val="1"/>
                <c:pt idx="0">
                  <c:v>C#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01-3D97-4462-B4DD-9083891E1333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03-3D97-4462-B4DD-9083891E1333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05-3D97-4462-B4DD-9083891E1333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07-3D97-4462-B4DD-9083891E133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[Berührungspunkte.xlsx]Tabelle1!$A$169:$A$172</c:f>
              <c:strCache>
                <c:ptCount val="4"/>
                <c:pt idx="0">
                  <c:v>75% Vorkenntnis/25% Fortschritt</c:v>
                </c:pt>
                <c:pt idx="1">
                  <c:v>75% Vorkenntnis/0% Fortschritt</c:v>
                </c:pt>
                <c:pt idx="2">
                  <c:v>50% Vorkenntnis/0% Fortschritt</c:v>
                </c:pt>
                <c:pt idx="3">
                  <c:v>25% Vorkenntnis/0% Fortschritt</c:v>
                </c:pt>
              </c:strCache>
            </c:strRef>
          </c:cat>
          <c:val>
            <c:numRef>
              <c:f>[Berührungspunkte.xlsx]Tabelle1!$B$169:$B$172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2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D97-4462-B4DD-9083891E1333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[Berührungspunkte.xlsx]Tabelle1!$B$190</c:f>
              <c:strCache>
                <c:ptCount val="1"/>
                <c:pt idx="0">
                  <c:v>Java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01-06E7-48F0-8FDA-578EF2CCA75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[Berührungspunkte.xlsx]Tabelle1!$A$191</c:f>
              <c:strCache>
                <c:ptCount val="1"/>
                <c:pt idx="0">
                  <c:v>75% Vorkenntnis/0% Fortschritt</c:v>
                </c:pt>
              </c:strCache>
            </c:strRef>
          </c:cat>
          <c:val>
            <c:numRef>
              <c:f>[Berührungspunkte.xlsx]Tabelle1!$B$191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6E7-48F0-8FDA-578EF2CCA752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4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4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34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34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34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34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34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1141413" y="128588"/>
            <a:ext cx="3398837" cy="652462"/>
          </a:xfrm>
          <a:prstGeom prst="rect">
            <a:avLst/>
          </a:prstGeom>
        </p:spPr>
        <p:txBody>
          <a:bodyPr vert="horz" lIns="0" tIns="0" rIns="0" bIns="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 dirty="0">
                <a:latin typeface="Arial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grpSp>
        <p:nvGrpSpPr>
          <p:cNvPr id="9219" name="Gruppierung 2"/>
          <p:cNvGrpSpPr>
            <a:grpSpLocks/>
          </p:cNvGrpSpPr>
          <p:nvPr/>
        </p:nvGrpSpPr>
        <p:grpSpPr bwMode="auto">
          <a:xfrm>
            <a:off x="1133475" y="0"/>
            <a:ext cx="5664200" cy="77788"/>
            <a:chOff x="1143000" y="-2"/>
            <a:chExt cx="5714999" cy="108000"/>
          </a:xfrm>
        </p:grpSpPr>
        <p:sp>
          <p:nvSpPr>
            <p:cNvPr id="7" name="Rechteck 6"/>
            <p:cNvSpPr/>
            <p:nvPr userDrawn="1"/>
          </p:nvSpPr>
          <p:spPr bwMode="auto">
            <a:xfrm>
              <a:off x="1143000" y="-2"/>
              <a:ext cx="1800353" cy="108000"/>
            </a:xfrm>
            <a:prstGeom prst="rect">
              <a:avLst/>
            </a:prstGeom>
            <a:solidFill>
              <a:srgbClr val="AA0F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8" name="Rechteck 7"/>
            <p:cNvSpPr/>
            <p:nvPr userDrawn="1"/>
          </p:nvSpPr>
          <p:spPr bwMode="auto">
            <a:xfrm>
              <a:off x="2943353" y="-2"/>
              <a:ext cx="1801955" cy="108000"/>
            </a:xfrm>
            <a:prstGeom prst="rect">
              <a:avLst/>
            </a:prstGeom>
            <a:solidFill>
              <a:srgbClr val="D747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9" name="Rechteck 8"/>
            <p:cNvSpPr/>
            <p:nvPr userDrawn="1"/>
          </p:nvSpPr>
          <p:spPr bwMode="auto">
            <a:xfrm>
              <a:off x="4745308" y="-2"/>
              <a:ext cx="2112691" cy="108000"/>
            </a:xfrm>
            <a:prstGeom prst="rect">
              <a:avLst/>
            </a:prstGeom>
            <a:solidFill>
              <a:srgbClr val="901B6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</p:grp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4700588" y="388938"/>
            <a:ext cx="955675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0" hangingPunct="0">
              <a:lnSpc>
                <a:spcPts val="1175"/>
              </a:lnSpc>
            </a:pPr>
            <a:r>
              <a:rPr lang="de-DE" altLang="de-DE" sz="900"/>
              <a:t>Chart</a:t>
            </a:r>
            <a:r>
              <a:rPr lang="de-DE" altLang="de-DE" sz="900">
                <a:solidFill>
                  <a:srgbClr val="000000"/>
                </a:solidFill>
              </a:rPr>
              <a:t>: </a:t>
            </a:r>
            <a:fld id="{DEABD8D7-DB7D-4262-BD90-67B58EBF3A4F}" type="slidenum">
              <a:rPr lang="de-DE" altLang="de-DE" sz="900">
                <a:solidFill>
                  <a:srgbClr val="000000"/>
                </a:solidFill>
              </a:rPr>
              <a:pPr eaLnBrk="0" hangingPunct="0">
                <a:lnSpc>
                  <a:spcPts val="1175"/>
                </a:lnSpc>
              </a:pPr>
              <a:t>‹Nr.›</a:t>
            </a:fld>
            <a:endParaRPr lang="de-DE" altLang="de-DE" sz="900"/>
          </a:p>
        </p:txBody>
      </p:sp>
      <p:pic>
        <p:nvPicPr>
          <p:cNvPr id="9221" name="Bild 7" descr="Logo_17pt.wm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175" y="9096375"/>
            <a:ext cx="1041400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0"/>
          <p:cNvSpPr txBox="1">
            <a:spLocks noChangeArrowheads="1"/>
          </p:cNvSpPr>
          <p:nvPr/>
        </p:nvSpPr>
        <p:spPr bwMode="auto">
          <a:xfrm>
            <a:off x="4700588" y="139700"/>
            <a:ext cx="1042987" cy="249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>
            <a:defPPr>
              <a:defRPr lang="de-DE"/>
            </a:defPPr>
            <a:lvl1pPr algn="l" rtl="0" eaLnBrk="0" fontAlgn="base" hangingPunct="0">
              <a:lnSpc>
                <a:spcPts val="1500"/>
              </a:lnSpc>
              <a:spcBef>
                <a:spcPts val="0"/>
              </a:spcBef>
              <a:spcAft>
                <a:spcPct val="0"/>
              </a:spcAft>
              <a:defRPr kumimoji="0" sz="1200" kern="1200">
                <a:solidFill>
                  <a:schemeClr val="tx1"/>
                </a:solidFill>
                <a:latin typeface="Arial"/>
                <a:ea typeface="ＭＳ Ｐゴシック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9pPr>
          </a:lstStyle>
          <a:p>
            <a:pPr>
              <a:lnSpc>
                <a:spcPts val="1180"/>
              </a:lnSpc>
              <a:defRPr/>
            </a:pPr>
            <a:fld id="{3A6DA0C8-B110-EF42-9B42-44D642A5B286}" type="datetime1">
              <a:rPr lang="de-DE" sz="900" smtClean="0"/>
              <a:pPr>
                <a:lnSpc>
                  <a:spcPts val="1180"/>
                </a:lnSpc>
                <a:defRPr/>
              </a:pPr>
              <a:t>21.03.2020</a:t>
            </a:fld>
            <a:endParaRPr lang="de-DE" sz="900"/>
          </a:p>
        </p:txBody>
      </p:sp>
      <p:sp>
        <p:nvSpPr>
          <p:cNvPr id="14" name="Fußzeilenplatzhalter 3"/>
          <p:cNvSpPr txBox="1">
            <a:spLocks/>
          </p:cNvSpPr>
          <p:nvPr/>
        </p:nvSpPr>
        <p:spPr>
          <a:xfrm>
            <a:off x="1133475" y="9105900"/>
            <a:ext cx="3924300" cy="895350"/>
          </a:xfrm>
          <a:prstGeom prst="rect">
            <a:avLst/>
          </a:prstGeom>
        </p:spPr>
        <p:txBody>
          <a:bodyPr lIns="0" tIns="0" rIns="0" bIns="0"/>
          <a:lstStyle>
            <a:defPPr>
              <a:defRPr lang="de-DE"/>
            </a:defPPr>
            <a:lvl1pPr algn="l" rtl="0"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defRPr kumimoji="1" sz="1200" b="1" i="0" kern="1200">
                <a:solidFill>
                  <a:srgbClr val="141313"/>
                </a:solidFill>
                <a:latin typeface="Arial"/>
                <a:ea typeface="ＭＳ Ｐゴシック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9pPr>
          </a:lstStyle>
          <a:p>
            <a:pPr>
              <a:lnSpc>
                <a:spcPts val="1180"/>
              </a:lnSpc>
              <a:defRPr/>
            </a:pPr>
            <a:r>
              <a:rPr lang="de-DE" sz="900"/>
              <a:t>Prof. Dr. Elisabeth Exempel</a:t>
            </a:r>
          </a:p>
          <a:p>
            <a:pPr>
              <a:lnSpc>
                <a:spcPts val="1180"/>
              </a:lnSpc>
              <a:defRPr/>
            </a:pPr>
            <a:r>
              <a:rPr lang="de-DE" sz="900" b="0">
                <a:solidFill>
                  <a:schemeClr val="tx1"/>
                </a:solidFill>
              </a:rPr>
              <a:t>Ggf. Funktionsbezeichnung</a:t>
            </a:r>
          </a:p>
          <a:p>
            <a:pPr>
              <a:lnSpc>
                <a:spcPts val="1180"/>
              </a:lnSpc>
              <a:defRPr/>
            </a:pPr>
            <a:r>
              <a:rPr lang="de-DE" sz="900" b="0">
                <a:solidFill>
                  <a:schemeClr val="tx1"/>
                </a:solidFill>
              </a:rPr>
              <a:t>Instituts- und/oder Fakultäts-, Referats-, Teambezeichnung</a:t>
            </a:r>
            <a:br>
              <a:rPr lang="de-DE" sz="900" b="0">
                <a:solidFill>
                  <a:schemeClr val="tx1"/>
                </a:solidFill>
              </a:rPr>
            </a:br>
            <a:r>
              <a:rPr lang="de-DE" sz="900" b="0">
                <a:solidFill>
                  <a:schemeClr val="tx1"/>
                </a:solidFill>
              </a:rPr>
              <a:t>maximal drei Zeilen möglich (editierbar im </a:t>
            </a:r>
            <a:r>
              <a:rPr lang="de-DE" sz="900" b="0" err="1">
                <a:solidFill>
                  <a:schemeClr val="tx1"/>
                </a:solidFill>
              </a:rPr>
              <a:t>Foliemaster</a:t>
            </a:r>
            <a:r>
              <a:rPr lang="de-DE" sz="900" b="0">
                <a:solidFill>
                  <a:schemeClr val="tx1"/>
                </a:solidFill>
              </a:rPr>
              <a:t>)</a:t>
            </a:r>
          </a:p>
          <a:p>
            <a:pPr>
              <a:lnSpc>
                <a:spcPts val="1180"/>
              </a:lnSpc>
              <a:defRPr/>
            </a:pPr>
            <a:endParaRPr lang="de-DE" sz="1000"/>
          </a:p>
        </p:txBody>
      </p:sp>
    </p:spTree>
    <p:extLst>
      <p:ext uri="{BB962C8B-B14F-4D97-AF65-F5344CB8AC3E}">
        <p14:creationId xmlns:p14="http://schemas.microsoft.com/office/powerpoint/2010/main" val="22697997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47663" y="744538"/>
            <a:ext cx="4978400" cy="2800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1133475" y="3697288"/>
            <a:ext cx="5414963" cy="47847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8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1141413" y="150813"/>
            <a:ext cx="3398837" cy="482600"/>
          </a:xfrm>
          <a:prstGeom prst="rect">
            <a:avLst/>
          </a:prstGeom>
        </p:spPr>
        <p:txBody>
          <a:bodyPr vert="horz" lIns="0" tIns="0" rIns="0" bIns="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 dirty="0">
                <a:latin typeface="Arial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grpSp>
        <p:nvGrpSpPr>
          <p:cNvPr id="7173" name="Gruppierung 1"/>
          <p:cNvGrpSpPr>
            <a:grpSpLocks/>
          </p:cNvGrpSpPr>
          <p:nvPr/>
        </p:nvGrpSpPr>
        <p:grpSpPr bwMode="auto">
          <a:xfrm>
            <a:off x="1133475" y="0"/>
            <a:ext cx="5664200" cy="77788"/>
            <a:chOff x="1143000" y="-2"/>
            <a:chExt cx="5714999" cy="108000"/>
          </a:xfrm>
        </p:grpSpPr>
        <p:sp>
          <p:nvSpPr>
            <p:cNvPr id="9" name="Rechteck 8"/>
            <p:cNvSpPr/>
            <p:nvPr/>
          </p:nvSpPr>
          <p:spPr bwMode="auto">
            <a:xfrm>
              <a:off x="1143000" y="-2"/>
              <a:ext cx="1800353" cy="108000"/>
            </a:xfrm>
            <a:prstGeom prst="rect">
              <a:avLst/>
            </a:prstGeom>
            <a:solidFill>
              <a:srgbClr val="AA0F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2943353" y="-2"/>
              <a:ext cx="1801955" cy="108000"/>
            </a:xfrm>
            <a:prstGeom prst="rect">
              <a:avLst/>
            </a:prstGeom>
            <a:solidFill>
              <a:srgbClr val="D747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1" name="Rechteck 10"/>
            <p:cNvSpPr/>
            <p:nvPr/>
          </p:nvSpPr>
          <p:spPr bwMode="auto">
            <a:xfrm>
              <a:off x="4745308" y="-2"/>
              <a:ext cx="2112691" cy="108000"/>
            </a:xfrm>
            <a:prstGeom prst="rect">
              <a:avLst/>
            </a:prstGeom>
            <a:solidFill>
              <a:srgbClr val="901B6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</p:grpSp>
      <p:sp>
        <p:nvSpPr>
          <p:cNvPr id="7174" name="Rectangle 4"/>
          <p:cNvSpPr>
            <a:spLocks noChangeArrowheads="1"/>
          </p:cNvSpPr>
          <p:nvPr/>
        </p:nvSpPr>
        <p:spPr bwMode="auto">
          <a:xfrm>
            <a:off x="4700588" y="411163"/>
            <a:ext cx="955675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0" hangingPunct="0">
              <a:lnSpc>
                <a:spcPts val="1175"/>
              </a:lnSpc>
            </a:pPr>
            <a:r>
              <a:rPr lang="de-DE" altLang="de-DE" sz="900"/>
              <a:t>Chart</a:t>
            </a:r>
            <a:r>
              <a:rPr lang="de-DE" altLang="de-DE" sz="900">
                <a:solidFill>
                  <a:srgbClr val="000000"/>
                </a:solidFill>
              </a:rPr>
              <a:t>: </a:t>
            </a:r>
            <a:fld id="{461BB4A2-88BF-4F1A-ADC3-F64B0D1FA15C}" type="slidenum">
              <a:rPr lang="de-DE" altLang="de-DE" sz="900">
                <a:solidFill>
                  <a:srgbClr val="000000"/>
                </a:solidFill>
              </a:rPr>
              <a:pPr eaLnBrk="0" hangingPunct="0">
                <a:lnSpc>
                  <a:spcPts val="1175"/>
                </a:lnSpc>
              </a:pPr>
              <a:t>‹Nr.›</a:t>
            </a:fld>
            <a:endParaRPr lang="de-DE" altLang="de-DE" sz="900"/>
          </a:p>
        </p:txBody>
      </p:sp>
      <p:pic>
        <p:nvPicPr>
          <p:cNvPr id="7175" name="Bild 7" descr="Logo_17pt.wm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175" y="8851900"/>
            <a:ext cx="1041400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0"/>
          <p:cNvSpPr txBox="1">
            <a:spLocks noChangeArrowheads="1"/>
          </p:cNvSpPr>
          <p:nvPr/>
        </p:nvSpPr>
        <p:spPr bwMode="auto">
          <a:xfrm>
            <a:off x="4700588" y="161925"/>
            <a:ext cx="1042987" cy="249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>
            <a:defPPr>
              <a:defRPr lang="de-DE"/>
            </a:defPPr>
            <a:lvl1pPr algn="l" rtl="0" eaLnBrk="0" fontAlgn="base" hangingPunct="0">
              <a:lnSpc>
                <a:spcPts val="1500"/>
              </a:lnSpc>
              <a:spcBef>
                <a:spcPts val="0"/>
              </a:spcBef>
              <a:spcAft>
                <a:spcPct val="0"/>
              </a:spcAft>
              <a:defRPr kumimoji="0" sz="1200" kern="1200">
                <a:solidFill>
                  <a:schemeClr val="tx1"/>
                </a:solidFill>
                <a:latin typeface="Arial"/>
                <a:ea typeface="ＭＳ Ｐゴシック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9pPr>
          </a:lstStyle>
          <a:p>
            <a:pPr>
              <a:lnSpc>
                <a:spcPts val="1180"/>
              </a:lnSpc>
              <a:defRPr/>
            </a:pPr>
            <a:fld id="{3A6DA0C8-B110-EF42-9B42-44D642A5B286}" type="datetime1">
              <a:rPr lang="de-DE" sz="900" smtClean="0"/>
              <a:pPr>
                <a:lnSpc>
                  <a:spcPts val="1180"/>
                </a:lnSpc>
                <a:defRPr/>
              </a:pPr>
              <a:t>21.03.2020</a:t>
            </a:fld>
            <a:endParaRPr lang="de-DE" sz="900"/>
          </a:p>
        </p:txBody>
      </p:sp>
      <p:sp>
        <p:nvSpPr>
          <p:cNvPr id="15" name="Fußzeilenplatzhalter 3"/>
          <p:cNvSpPr txBox="1">
            <a:spLocks/>
          </p:cNvSpPr>
          <p:nvPr/>
        </p:nvSpPr>
        <p:spPr>
          <a:xfrm>
            <a:off x="1133475" y="8861425"/>
            <a:ext cx="3924300" cy="895350"/>
          </a:xfrm>
          <a:prstGeom prst="rect">
            <a:avLst/>
          </a:prstGeom>
        </p:spPr>
        <p:txBody>
          <a:bodyPr lIns="0" tIns="0" rIns="0" bIns="0"/>
          <a:lstStyle>
            <a:defPPr>
              <a:defRPr lang="de-DE"/>
            </a:defPPr>
            <a:lvl1pPr algn="l" rtl="0"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defRPr kumimoji="1" sz="1200" b="1" i="0" kern="1200">
                <a:solidFill>
                  <a:srgbClr val="141313"/>
                </a:solidFill>
                <a:latin typeface="Arial"/>
                <a:ea typeface="ＭＳ Ｐゴシック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9pPr>
          </a:lstStyle>
          <a:p>
            <a:pPr>
              <a:lnSpc>
                <a:spcPts val="1180"/>
              </a:lnSpc>
              <a:defRPr/>
            </a:pPr>
            <a:r>
              <a:rPr lang="de-DE" sz="900"/>
              <a:t>Prof. Dr. Elisabeth Exempel</a:t>
            </a:r>
          </a:p>
          <a:p>
            <a:pPr>
              <a:lnSpc>
                <a:spcPts val="1180"/>
              </a:lnSpc>
              <a:defRPr/>
            </a:pPr>
            <a:r>
              <a:rPr lang="de-DE" sz="900" b="0">
                <a:solidFill>
                  <a:schemeClr val="tx1"/>
                </a:solidFill>
              </a:rPr>
              <a:t>Ggf. Funktionsbezeichnung</a:t>
            </a:r>
          </a:p>
          <a:p>
            <a:pPr>
              <a:lnSpc>
                <a:spcPts val="1180"/>
              </a:lnSpc>
              <a:defRPr/>
            </a:pPr>
            <a:r>
              <a:rPr lang="de-DE" sz="900" b="0">
                <a:solidFill>
                  <a:schemeClr val="tx1"/>
                </a:solidFill>
              </a:rPr>
              <a:t>Instituts- und/oder Fakultäts-, Referats-, Teambezeichnung</a:t>
            </a:r>
            <a:br>
              <a:rPr lang="de-DE" sz="900" b="0">
                <a:solidFill>
                  <a:schemeClr val="tx1"/>
                </a:solidFill>
              </a:rPr>
            </a:br>
            <a:r>
              <a:rPr lang="de-DE" sz="900" b="0">
                <a:solidFill>
                  <a:schemeClr val="tx1"/>
                </a:solidFill>
              </a:rPr>
              <a:t>maximal drei Zeilen möglich (editierbar im </a:t>
            </a:r>
            <a:r>
              <a:rPr lang="de-DE" sz="900" b="0" err="1">
                <a:solidFill>
                  <a:schemeClr val="tx1"/>
                </a:solidFill>
              </a:rPr>
              <a:t>Foliemaster</a:t>
            </a:r>
            <a:r>
              <a:rPr lang="de-DE" sz="900" b="0">
                <a:solidFill>
                  <a:schemeClr val="tx1"/>
                </a:solidFill>
              </a:rPr>
              <a:t>)</a:t>
            </a:r>
          </a:p>
          <a:p>
            <a:pPr>
              <a:lnSpc>
                <a:spcPts val="1180"/>
              </a:lnSpc>
              <a:defRPr/>
            </a:pPr>
            <a:endParaRPr lang="de-DE" sz="1000"/>
          </a:p>
        </p:txBody>
      </p:sp>
    </p:spTree>
    <p:extLst>
      <p:ext uri="{BB962C8B-B14F-4D97-AF65-F5344CB8AC3E}">
        <p14:creationId xmlns:p14="http://schemas.microsoft.com/office/powerpoint/2010/main" val="7181256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iratenpartei.de/2019/04/10/darknet-gesetz-gefaehrdet-persoenlichkeitsschutz-und-anonymitaet-im-internet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 altLang="de-DE" dirty="0">
                <a:latin typeface="Arial" pitchFamily="34" charset="0"/>
              </a:rPr>
              <a:t>Source: </a:t>
            </a:r>
            <a:r>
              <a:rPr lang="de-DE" dirty="0">
                <a:hlinkClick r:id="rId3"/>
              </a:rPr>
              <a:t>https://www.piratenpartei.de/2019/04/10/darknet-gesetz-gefaehrdet-persoenlichkeitsschutz-und-anonymitaet-im-internet/</a:t>
            </a:r>
            <a:endParaRPr lang="de-DE" dirty="0"/>
          </a:p>
          <a:p>
            <a:pPr>
              <a:spcBef>
                <a:spcPct val="0"/>
              </a:spcBef>
            </a:pPr>
            <a:endParaRPr lang="de-DE" altLang="de-DE" dirty="0">
              <a:latin typeface="Arial" pitchFamily="34" charset="0"/>
            </a:endParaRPr>
          </a:p>
          <a:p>
            <a:pPr>
              <a:spcBef>
                <a:spcPct val="0"/>
              </a:spcBef>
            </a:pPr>
            <a:r>
              <a:rPr lang="de-DE" altLang="de-DE" dirty="0">
                <a:latin typeface="Arial" pitchFamily="34" charset="0"/>
              </a:rPr>
              <a:t>BG: #262626</a:t>
            </a:r>
          </a:p>
          <a:p>
            <a:pPr>
              <a:spcBef>
                <a:spcPct val="0"/>
              </a:spcBef>
            </a:pPr>
            <a:r>
              <a:rPr lang="de-DE" altLang="de-DE" dirty="0">
                <a:latin typeface="Arial" pitchFamily="34" charset="0"/>
              </a:rPr>
              <a:t>FG: #CCCCCC</a:t>
            </a:r>
          </a:p>
          <a:p>
            <a:pPr>
              <a:spcBef>
                <a:spcPct val="0"/>
              </a:spcBef>
            </a:pPr>
            <a:r>
              <a:rPr lang="de-DE" altLang="de-DE" dirty="0">
                <a:latin typeface="Arial" pitchFamily="34" charset="0"/>
              </a:rPr>
              <a:t>TH </a:t>
            </a:r>
            <a:r>
              <a:rPr lang="de-DE" altLang="de-DE" dirty="0" err="1">
                <a:latin typeface="Arial" pitchFamily="34" charset="0"/>
              </a:rPr>
              <a:t>Red</a:t>
            </a:r>
            <a:r>
              <a:rPr lang="de-DE" altLang="de-DE" dirty="0">
                <a:latin typeface="Arial" pitchFamily="34" charset="0"/>
              </a:rPr>
              <a:t>: #CF1820</a:t>
            </a:r>
          </a:p>
          <a:p>
            <a:pPr>
              <a:spcBef>
                <a:spcPct val="0"/>
              </a:spcBef>
            </a:pPr>
            <a:r>
              <a:rPr lang="de-DE" altLang="de-DE" dirty="0">
                <a:latin typeface="Arial" pitchFamily="34" charset="0"/>
              </a:rPr>
              <a:t>TH Orange: #EC6525</a:t>
            </a:r>
          </a:p>
          <a:p>
            <a:pPr>
              <a:spcBef>
                <a:spcPct val="0"/>
              </a:spcBef>
            </a:pPr>
            <a:r>
              <a:rPr lang="de-DE" altLang="de-DE" dirty="0">
                <a:latin typeface="Arial" pitchFamily="34" charset="0"/>
              </a:rPr>
              <a:t>TH Magenta: #AF368C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50802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312560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140863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088221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695955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85416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07114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70935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seite mit großem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206000" y="72000"/>
            <a:ext cx="10986000" cy="433236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6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206500" y="4535620"/>
            <a:ext cx="10800000" cy="708217"/>
          </a:xfrm>
          <a:prstGeom prst="rect">
            <a:avLst/>
          </a:prstGeom>
        </p:spPr>
        <p:txBody>
          <a:bodyPr tIns="0" rtlCol="0">
            <a:noAutofit/>
          </a:bodyPr>
          <a:lstStyle>
            <a:lvl1pPr>
              <a:lnSpc>
                <a:spcPct val="100000"/>
              </a:lnSpc>
              <a:defRPr sz="2600"/>
            </a:lvl1pPr>
          </a:lstStyle>
          <a:p>
            <a:r>
              <a:rPr lang="de-DE"/>
              <a:t>Titelmasterformat durch </a:t>
            </a:r>
            <a:br>
              <a:rPr lang="de-DE"/>
            </a:br>
            <a:r>
              <a:rPr lang="de-DE"/>
              <a:t>Klicken bearbeiten</a:t>
            </a:r>
          </a:p>
        </p:txBody>
      </p:sp>
      <p:sp>
        <p:nvSpPr>
          <p:cNvPr id="7" name="Textplatzhalter 3"/>
          <p:cNvSpPr>
            <a:spLocks noGrp="1"/>
          </p:cNvSpPr>
          <p:nvPr>
            <p:ph type="body" sz="quarter" idx="15"/>
          </p:nvPr>
        </p:nvSpPr>
        <p:spPr>
          <a:xfrm>
            <a:off x="1206000" y="5455920"/>
            <a:ext cx="10800000" cy="381020"/>
          </a:xfrm>
        </p:spPr>
        <p:txBody>
          <a:bodyPr/>
          <a:lstStyle>
            <a:lvl1pPr>
              <a:lnSpc>
                <a:spcPts val="2200"/>
              </a:lnSpc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7A299C-BD0A-4F11-93C3-2AFFB4497655}" type="datetime1">
              <a:rPr lang="de-DE"/>
              <a:pPr>
                <a:defRPr/>
              </a:pPr>
              <a:t>21.03.2020</a:t>
            </a:fld>
            <a:endParaRPr lang="de-DE"/>
          </a:p>
        </p:txBody>
      </p:sp>
      <p:sp>
        <p:nvSpPr>
          <p:cNvPr id="8" name="Foliennummernplatzhalt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Seite </a:t>
            </a:r>
            <a:fld id="{BD9B6713-36FE-4B94-85D8-9FA2DCE30A8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4606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echs Bilder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platzhalter 2"/>
          <p:cNvSpPr>
            <a:spLocks noGrp="1"/>
          </p:cNvSpPr>
          <p:nvPr>
            <p:ph type="body" idx="27"/>
          </p:nvPr>
        </p:nvSpPr>
        <p:spPr>
          <a:xfrm>
            <a:off x="1206000" y="150124"/>
            <a:ext cx="10785474" cy="2151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2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1" name="Bildplatzhalter 2"/>
          <p:cNvSpPr>
            <a:spLocks noGrp="1"/>
          </p:cNvSpPr>
          <p:nvPr>
            <p:ph type="pic" idx="1"/>
          </p:nvPr>
        </p:nvSpPr>
        <p:spPr>
          <a:xfrm>
            <a:off x="1206000" y="539920"/>
            <a:ext cx="3456000" cy="219606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22" name="Textplatzhalter 2"/>
          <p:cNvSpPr>
            <a:spLocks noGrp="1"/>
          </p:cNvSpPr>
          <p:nvPr>
            <p:ph type="body" idx="13"/>
          </p:nvPr>
        </p:nvSpPr>
        <p:spPr>
          <a:xfrm>
            <a:off x="1206000" y="2812230"/>
            <a:ext cx="3456000" cy="324000"/>
          </a:xfrm>
        </p:spPr>
        <p:txBody>
          <a:bodyPr>
            <a:noAutofit/>
          </a:bodyPr>
          <a:lstStyle>
            <a:lvl1pPr marL="0" indent="0">
              <a:lnSpc>
                <a:spcPct val="112000"/>
              </a:lnSpc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Bildplatzhalter 2"/>
          <p:cNvSpPr>
            <a:spLocks noGrp="1"/>
          </p:cNvSpPr>
          <p:nvPr>
            <p:ph type="pic" idx="14"/>
          </p:nvPr>
        </p:nvSpPr>
        <p:spPr>
          <a:xfrm>
            <a:off x="4893213" y="539920"/>
            <a:ext cx="3456000" cy="219606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24" name="Textplatzhalter 2"/>
          <p:cNvSpPr>
            <a:spLocks noGrp="1"/>
          </p:cNvSpPr>
          <p:nvPr>
            <p:ph type="body" idx="15"/>
          </p:nvPr>
        </p:nvSpPr>
        <p:spPr>
          <a:xfrm>
            <a:off x="4893213" y="2812230"/>
            <a:ext cx="3456000" cy="324000"/>
          </a:xfrm>
        </p:spPr>
        <p:txBody>
          <a:bodyPr>
            <a:noAutofit/>
          </a:bodyPr>
          <a:lstStyle>
            <a:lvl1pPr marL="0" indent="0">
              <a:lnSpc>
                <a:spcPct val="112000"/>
              </a:lnSpc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Bildplatzhalter 2"/>
          <p:cNvSpPr>
            <a:spLocks noGrp="1"/>
          </p:cNvSpPr>
          <p:nvPr>
            <p:ph type="pic" idx="16"/>
          </p:nvPr>
        </p:nvSpPr>
        <p:spPr>
          <a:xfrm>
            <a:off x="8564241" y="539920"/>
            <a:ext cx="3456000" cy="219606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26" name="Textplatzhalter 2"/>
          <p:cNvSpPr>
            <a:spLocks noGrp="1"/>
          </p:cNvSpPr>
          <p:nvPr>
            <p:ph type="body" idx="17"/>
          </p:nvPr>
        </p:nvSpPr>
        <p:spPr>
          <a:xfrm>
            <a:off x="8564241" y="2812230"/>
            <a:ext cx="3456000" cy="324000"/>
          </a:xfrm>
        </p:spPr>
        <p:txBody>
          <a:bodyPr>
            <a:noAutofit/>
          </a:bodyPr>
          <a:lstStyle>
            <a:lvl1pPr marL="0" indent="0">
              <a:lnSpc>
                <a:spcPct val="112000"/>
              </a:lnSpc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7" name="Bildplatzhalter 2"/>
          <p:cNvSpPr>
            <a:spLocks noGrp="1"/>
          </p:cNvSpPr>
          <p:nvPr>
            <p:ph type="pic" idx="28"/>
          </p:nvPr>
        </p:nvSpPr>
        <p:spPr>
          <a:xfrm>
            <a:off x="1206000" y="3201819"/>
            <a:ext cx="3456000" cy="219606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28" name="Textplatzhalter 2"/>
          <p:cNvSpPr>
            <a:spLocks noGrp="1"/>
          </p:cNvSpPr>
          <p:nvPr>
            <p:ph type="body" idx="29"/>
          </p:nvPr>
        </p:nvSpPr>
        <p:spPr>
          <a:xfrm>
            <a:off x="1206000" y="5474129"/>
            <a:ext cx="3456000" cy="324000"/>
          </a:xfrm>
        </p:spPr>
        <p:txBody>
          <a:bodyPr>
            <a:noAutofit/>
          </a:bodyPr>
          <a:lstStyle>
            <a:lvl1pPr marL="0" indent="0">
              <a:lnSpc>
                <a:spcPct val="112000"/>
              </a:lnSpc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Bildplatzhalter 2"/>
          <p:cNvSpPr>
            <a:spLocks noGrp="1"/>
          </p:cNvSpPr>
          <p:nvPr>
            <p:ph type="pic" idx="30"/>
          </p:nvPr>
        </p:nvSpPr>
        <p:spPr>
          <a:xfrm>
            <a:off x="4890512" y="3201819"/>
            <a:ext cx="3456000" cy="219606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30" name="Textplatzhalter 2"/>
          <p:cNvSpPr>
            <a:spLocks noGrp="1"/>
          </p:cNvSpPr>
          <p:nvPr>
            <p:ph type="body" idx="31"/>
          </p:nvPr>
        </p:nvSpPr>
        <p:spPr>
          <a:xfrm>
            <a:off x="4890512" y="5474129"/>
            <a:ext cx="3456000" cy="324000"/>
          </a:xfrm>
        </p:spPr>
        <p:txBody>
          <a:bodyPr>
            <a:noAutofit/>
          </a:bodyPr>
          <a:lstStyle>
            <a:lvl1pPr marL="0" indent="0">
              <a:lnSpc>
                <a:spcPct val="112000"/>
              </a:lnSpc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1" name="Bildplatzhalter 2"/>
          <p:cNvSpPr>
            <a:spLocks noGrp="1"/>
          </p:cNvSpPr>
          <p:nvPr>
            <p:ph type="pic" idx="32"/>
          </p:nvPr>
        </p:nvSpPr>
        <p:spPr>
          <a:xfrm>
            <a:off x="8558124" y="3201819"/>
            <a:ext cx="3456000" cy="219606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32" name="Textplatzhalter 2"/>
          <p:cNvSpPr>
            <a:spLocks noGrp="1"/>
          </p:cNvSpPr>
          <p:nvPr>
            <p:ph type="body" idx="33"/>
          </p:nvPr>
        </p:nvSpPr>
        <p:spPr>
          <a:xfrm>
            <a:off x="8558124" y="5474129"/>
            <a:ext cx="3456000" cy="324000"/>
          </a:xfrm>
        </p:spPr>
        <p:txBody>
          <a:bodyPr>
            <a:noAutofit/>
          </a:bodyPr>
          <a:lstStyle>
            <a:lvl1pPr marL="0" indent="0">
              <a:lnSpc>
                <a:spcPct val="112000"/>
              </a:lnSpc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5" name="Datumsplatzhalter 3"/>
          <p:cNvSpPr>
            <a:spLocks noGrp="1"/>
          </p:cNvSpPr>
          <p:nvPr>
            <p:ph type="dt" sz="half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6DA79B-A835-414C-9EF3-36DAC407AD4E}" type="datetime1">
              <a:rPr lang="de-DE"/>
              <a:pPr>
                <a:defRPr/>
              </a:pPr>
              <a:t>21.03.2020</a:t>
            </a:fld>
            <a:endParaRPr lang="de-DE"/>
          </a:p>
        </p:txBody>
      </p:sp>
      <p:sp>
        <p:nvSpPr>
          <p:cNvPr id="16" name="Foliennummernplatzhalter 4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Seite </a:t>
            </a:r>
            <a:fld id="{68BD526D-A506-4272-90FB-C6A2218A9A7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5536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droid 3x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333A61-E8C3-4077-9282-CC1B490CA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4913" y="520700"/>
            <a:ext cx="10799762" cy="42519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4FD2933-C4EA-48EB-B97F-E6D6ED23B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170B00-7008-4535-A03C-5ED584CA80EB}" type="datetime1">
              <a:rPr lang="de-DE" smtClean="0"/>
              <a:pPr>
                <a:defRPr/>
              </a:pPr>
              <a:t>21.03.2020</a:t>
            </a:fld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A22FF88-FABD-4CFC-B304-EFEBA63E1CC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Seite </a:t>
            </a:r>
            <a:fld id="{297CD77D-B4CD-4177-B2B6-FFDA7A317B1C}" type="slidenum">
              <a:rPr lang="de-DE" smtClean="0"/>
              <a:pPr>
                <a:defRPr/>
              </a:pPr>
              <a:t>‹Nr.›</a:t>
            </a:fld>
            <a:endParaRPr lang="de-DE"/>
          </a:p>
        </p:txBody>
      </p:sp>
      <p:pic>
        <p:nvPicPr>
          <p:cNvPr id="5" name="Grafik 4" descr="Ein Bild, das Screenshot, Tisch, Zeichnung enthält.&#10;&#10;Automatisch generierte Beschreibung">
            <a:extLst>
              <a:ext uri="{FF2B5EF4-FFF2-40B4-BE49-F238E27FC236}">
                <a16:creationId xmlns:a16="http://schemas.microsoft.com/office/drawing/2014/main" id="{DAEFF3F8-8523-4B95-A518-14CBB4FA4C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726" y="1053668"/>
            <a:ext cx="2242148" cy="4717410"/>
          </a:xfrm>
          <a:prstGeom prst="rect">
            <a:avLst/>
          </a:prstGeom>
        </p:spPr>
      </p:pic>
      <p:pic>
        <p:nvPicPr>
          <p:cNvPr id="6" name="Grafik 5" descr="Ein Bild, das Screenshot, Tisch, Zeichnung enthält.&#10;&#10;Automatisch generierte Beschreibung">
            <a:extLst>
              <a:ext uri="{FF2B5EF4-FFF2-40B4-BE49-F238E27FC236}">
                <a16:creationId xmlns:a16="http://schemas.microsoft.com/office/drawing/2014/main" id="{91AB43C4-BEDC-4AAC-A446-D67F6424A52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4926" y="1053668"/>
            <a:ext cx="2242148" cy="4717410"/>
          </a:xfrm>
          <a:prstGeom prst="rect">
            <a:avLst/>
          </a:prstGeom>
        </p:spPr>
      </p:pic>
      <p:pic>
        <p:nvPicPr>
          <p:cNvPr id="7" name="Grafik 6" descr="Ein Bild, das Screenshot, Tisch, Zeichnung enthält.&#10;&#10;Automatisch generierte Beschreibung">
            <a:extLst>
              <a:ext uri="{FF2B5EF4-FFF2-40B4-BE49-F238E27FC236}">
                <a16:creationId xmlns:a16="http://schemas.microsoft.com/office/drawing/2014/main" id="{A6F2CFB1-0604-46D3-891B-8FE07916F0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1126" y="1053668"/>
            <a:ext cx="2242148" cy="4717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8057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1391" userDrawn="1">
          <p15:clr>
            <a:srgbClr val="FBAE40"/>
          </p15:clr>
        </p15:guide>
        <p15:guide id="3" pos="6289" userDrawn="1">
          <p15:clr>
            <a:srgbClr val="FBAE40"/>
          </p15:clr>
        </p15:guide>
        <p15:guide id="4" orient="horz" pos="216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droid links - Inhalt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333A61-E8C3-4077-9282-CC1B490CA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4913" y="520700"/>
            <a:ext cx="10799762" cy="42519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4FD2933-C4EA-48EB-B97F-E6D6ED23B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170B00-7008-4535-A03C-5ED584CA80EB}" type="datetime1">
              <a:rPr lang="de-DE" smtClean="0"/>
              <a:pPr>
                <a:defRPr/>
              </a:pPr>
              <a:t>21.03.2020</a:t>
            </a:fld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A22FF88-FABD-4CFC-B304-EFEBA63E1CC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Seite </a:t>
            </a:r>
            <a:fld id="{297CD77D-B4CD-4177-B2B6-FFDA7A317B1C}" type="slidenum">
              <a:rPr lang="de-DE" smtClean="0"/>
              <a:pPr>
                <a:defRPr/>
              </a:pPr>
              <a:t>‹Nr.›</a:t>
            </a:fld>
            <a:endParaRPr lang="de-DE"/>
          </a:p>
        </p:txBody>
      </p:sp>
      <p:pic>
        <p:nvPicPr>
          <p:cNvPr id="5" name="Grafik 4" descr="Ein Bild, das Screenshot, Tisch, Zeichnung enthält.&#10;&#10;Automatisch generierte Beschreibung">
            <a:extLst>
              <a:ext uri="{FF2B5EF4-FFF2-40B4-BE49-F238E27FC236}">
                <a16:creationId xmlns:a16="http://schemas.microsoft.com/office/drawing/2014/main" id="{DAEFF3F8-8523-4B95-A518-14CBB4FA4C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726" y="1053669"/>
            <a:ext cx="2242148" cy="4717410"/>
          </a:xfrm>
          <a:prstGeom prst="rect">
            <a:avLst/>
          </a:prstGeom>
        </p:spPr>
      </p:pic>
      <p:sp>
        <p:nvSpPr>
          <p:cNvPr id="10" name="Inhaltsplatzhalter 6">
            <a:extLst>
              <a:ext uri="{FF2B5EF4-FFF2-40B4-BE49-F238E27FC236}">
                <a16:creationId xmlns:a16="http://schemas.microsoft.com/office/drawing/2014/main" id="{21D00235-B4C0-44C8-B69B-C7C588E2AF0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16283" y="1271847"/>
            <a:ext cx="8488391" cy="4148051"/>
          </a:xfrm>
        </p:spPr>
        <p:txBody>
          <a:bodyPr/>
          <a:lstStyle>
            <a:lvl1pPr marL="285750" indent="-285750">
              <a:lnSpc>
                <a:spcPct val="112000"/>
              </a:lnSpc>
              <a:spcBef>
                <a:spcPts val="600"/>
              </a:spcBef>
              <a:spcAft>
                <a:spcPts val="0"/>
              </a:spcAft>
              <a:buClr>
                <a:srgbClr val="AA0F1F"/>
              </a:buClr>
              <a:buFont typeface="Wingdings" panose="05000000000000000000" pitchFamily="2" charset="2"/>
              <a:buChar char="§"/>
              <a:defRPr lang="de-DE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lnSpc>
                <a:spcPct val="112000"/>
              </a:lnSpc>
              <a:spcBef>
                <a:spcPts val="200"/>
              </a:spcBef>
              <a:buClr>
                <a:srgbClr val="D7471F"/>
              </a:buClr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lnSpc>
                <a:spcPct val="112000"/>
              </a:lnSpc>
              <a:spcBef>
                <a:spcPts val="200"/>
              </a:spcBef>
              <a:buClr>
                <a:srgbClr val="901B6E"/>
              </a:buClr>
              <a:defRPr sz="1600">
                <a:latin typeface="Arial" pitchFamily="34" charset="0"/>
                <a:cs typeface="Arial" pitchFamily="34" charset="0"/>
              </a:defRPr>
            </a:lvl3pPr>
            <a:lvl4pPr>
              <a:lnSpc>
                <a:spcPct val="112000"/>
              </a:lnSpc>
              <a:spcBef>
                <a:spcPts val="200"/>
              </a:spcBef>
              <a:defRPr sz="160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34340685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droid links (Hülle) - Inhalt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 descr="Ein Bild, das Monitor, Computer, Bildschirm, sitzend enthält.&#10;&#10;Automatisch generierte Beschreibung">
            <a:extLst>
              <a:ext uri="{FF2B5EF4-FFF2-40B4-BE49-F238E27FC236}">
                <a16:creationId xmlns:a16="http://schemas.microsoft.com/office/drawing/2014/main" id="{55C1C1D6-FA25-4862-AE5A-9C7D94A59E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43552" y="739429"/>
            <a:ext cx="2541402" cy="534541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9333A61-E8C3-4077-9282-CC1B490CA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4913" y="520700"/>
            <a:ext cx="10799762" cy="42519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4FD2933-C4EA-48EB-B97F-E6D6ED23B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170B00-7008-4535-A03C-5ED584CA80EB}" type="datetime1">
              <a:rPr lang="de-DE" smtClean="0"/>
              <a:pPr>
                <a:defRPr/>
              </a:pPr>
              <a:t>21.03.2020</a:t>
            </a:fld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A22FF88-FABD-4CFC-B304-EFEBA63E1CC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Seite </a:t>
            </a:r>
            <a:fld id="{297CD77D-B4CD-4177-B2B6-FFDA7A317B1C}" type="slidenum">
              <a:rPr lang="de-DE" smtClean="0"/>
              <a:pPr>
                <a:defRPr/>
              </a:pPr>
              <a:t>‹Nr.›</a:t>
            </a:fld>
            <a:endParaRPr lang="de-DE"/>
          </a:p>
        </p:txBody>
      </p:sp>
      <p:pic>
        <p:nvPicPr>
          <p:cNvPr id="5" name="Grafik 4" descr="Ein Bild, das Screenshot, Tisch, Zeichnung enthält.&#10;&#10;Automatisch generierte Beschreibung">
            <a:extLst>
              <a:ext uri="{FF2B5EF4-FFF2-40B4-BE49-F238E27FC236}">
                <a16:creationId xmlns:a16="http://schemas.microsoft.com/office/drawing/2014/main" id="{DAEFF3F8-8523-4B95-A518-14CBB4FA4CE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726" y="1053669"/>
            <a:ext cx="2242148" cy="4717410"/>
          </a:xfrm>
          <a:prstGeom prst="rect">
            <a:avLst/>
          </a:prstGeom>
        </p:spPr>
      </p:pic>
      <p:sp>
        <p:nvSpPr>
          <p:cNvPr id="10" name="Inhaltsplatzhalter 6">
            <a:extLst>
              <a:ext uri="{FF2B5EF4-FFF2-40B4-BE49-F238E27FC236}">
                <a16:creationId xmlns:a16="http://schemas.microsoft.com/office/drawing/2014/main" id="{21D00235-B4C0-44C8-B69B-C7C588E2AF0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16283" y="1271847"/>
            <a:ext cx="8488391" cy="4148051"/>
          </a:xfrm>
        </p:spPr>
        <p:txBody>
          <a:bodyPr/>
          <a:lstStyle>
            <a:lvl1pPr marL="285750" indent="-285750">
              <a:lnSpc>
                <a:spcPct val="112000"/>
              </a:lnSpc>
              <a:spcBef>
                <a:spcPts val="600"/>
              </a:spcBef>
              <a:spcAft>
                <a:spcPts val="0"/>
              </a:spcAft>
              <a:buClr>
                <a:srgbClr val="AA0F1F"/>
              </a:buClr>
              <a:buFont typeface="Wingdings" panose="05000000000000000000" pitchFamily="2" charset="2"/>
              <a:buChar char="§"/>
              <a:defRPr lang="de-DE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lnSpc>
                <a:spcPct val="112000"/>
              </a:lnSpc>
              <a:spcBef>
                <a:spcPts val="200"/>
              </a:spcBef>
              <a:buClr>
                <a:srgbClr val="D7471F"/>
              </a:buClr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lnSpc>
                <a:spcPct val="112000"/>
              </a:lnSpc>
              <a:spcBef>
                <a:spcPts val="200"/>
              </a:spcBef>
              <a:buClr>
                <a:srgbClr val="901B6E"/>
              </a:buClr>
              <a:defRPr sz="1600">
                <a:latin typeface="Arial" pitchFamily="34" charset="0"/>
                <a:cs typeface="Arial" pitchFamily="34" charset="0"/>
              </a:defRPr>
            </a:lvl3pPr>
            <a:lvl4pPr>
              <a:lnSpc>
                <a:spcPct val="112000"/>
              </a:lnSpc>
              <a:spcBef>
                <a:spcPts val="200"/>
              </a:spcBef>
              <a:defRPr sz="160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22801324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droid links, rechts - Inhalt mit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333A61-E8C3-4077-9282-CC1B490CA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4913" y="520700"/>
            <a:ext cx="10799762" cy="42519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4FD2933-C4EA-48EB-B97F-E6D6ED23B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170B00-7008-4535-A03C-5ED584CA80EB}" type="datetime1">
              <a:rPr lang="de-DE" smtClean="0"/>
              <a:pPr>
                <a:defRPr/>
              </a:pPr>
              <a:t>21.03.2020</a:t>
            </a:fld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A22FF88-FABD-4CFC-B304-EFEBA63E1CC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Seite </a:t>
            </a:r>
            <a:fld id="{297CD77D-B4CD-4177-B2B6-FFDA7A317B1C}" type="slidenum">
              <a:rPr lang="de-DE" smtClean="0"/>
              <a:pPr>
                <a:defRPr/>
              </a:pPr>
              <a:t>‹Nr.›</a:t>
            </a:fld>
            <a:endParaRPr lang="de-DE"/>
          </a:p>
        </p:txBody>
      </p:sp>
      <p:pic>
        <p:nvPicPr>
          <p:cNvPr id="5" name="Grafik 4" descr="Ein Bild, das Screenshot, Tisch, Zeichnung enthält.&#10;&#10;Automatisch generierte Beschreibung">
            <a:extLst>
              <a:ext uri="{FF2B5EF4-FFF2-40B4-BE49-F238E27FC236}">
                <a16:creationId xmlns:a16="http://schemas.microsoft.com/office/drawing/2014/main" id="{DAEFF3F8-8523-4B95-A518-14CBB4FA4C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726" y="1053669"/>
            <a:ext cx="2242148" cy="4717410"/>
          </a:xfrm>
          <a:prstGeom prst="rect">
            <a:avLst/>
          </a:prstGeom>
        </p:spPr>
      </p:pic>
      <p:sp>
        <p:nvSpPr>
          <p:cNvPr id="10" name="Inhaltsplatzhalter 6">
            <a:extLst>
              <a:ext uri="{FF2B5EF4-FFF2-40B4-BE49-F238E27FC236}">
                <a16:creationId xmlns:a16="http://schemas.microsoft.com/office/drawing/2014/main" id="{21D00235-B4C0-44C8-B69B-C7C588E2AF0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16283" y="1271847"/>
            <a:ext cx="5120641" cy="4148051"/>
          </a:xfrm>
        </p:spPr>
        <p:txBody>
          <a:bodyPr/>
          <a:lstStyle>
            <a:lvl1pPr marL="285750" indent="-285750">
              <a:lnSpc>
                <a:spcPct val="112000"/>
              </a:lnSpc>
              <a:spcBef>
                <a:spcPts val="600"/>
              </a:spcBef>
              <a:spcAft>
                <a:spcPts val="0"/>
              </a:spcAft>
              <a:buClr>
                <a:srgbClr val="AA0F1F"/>
              </a:buClr>
              <a:buFont typeface="Wingdings" panose="05000000000000000000" pitchFamily="2" charset="2"/>
              <a:buChar char="§"/>
              <a:defRPr lang="de-DE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lnSpc>
                <a:spcPct val="112000"/>
              </a:lnSpc>
              <a:spcBef>
                <a:spcPts val="200"/>
              </a:spcBef>
              <a:buClr>
                <a:srgbClr val="D7471F"/>
              </a:buClr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lnSpc>
                <a:spcPct val="112000"/>
              </a:lnSpc>
              <a:spcBef>
                <a:spcPts val="200"/>
              </a:spcBef>
              <a:buClr>
                <a:srgbClr val="901B6E"/>
              </a:buClr>
              <a:defRPr sz="1600">
                <a:latin typeface="Arial" pitchFamily="34" charset="0"/>
                <a:cs typeface="Arial" pitchFamily="34" charset="0"/>
              </a:defRPr>
            </a:lvl3pPr>
            <a:lvl4pPr>
              <a:lnSpc>
                <a:spcPct val="112000"/>
              </a:lnSpc>
              <a:spcBef>
                <a:spcPts val="200"/>
              </a:spcBef>
              <a:defRPr sz="160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pic>
        <p:nvPicPr>
          <p:cNvPr id="7" name="Grafik 6" descr="Ein Bild, das Screenshot, Tisch, Zeichnung enthält.&#10;&#10;Automatisch generierte Beschreibung">
            <a:extLst>
              <a:ext uri="{FF2B5EF4-FFF2-40B4-BE49-F238E27FC236}">
                <a16:creationId xmlns:a16="http://schemas.microsoft.com/office/drawing/2014/main" id="{D6D50B8A-E28B-4DF5-BDDD-73840278E72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1126" y="1053669"/>
            <a:ext cx="2242148" cy="4717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0738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ndroid links, rechts (Hülle) - Inhalt mit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333A61-E8C3-4077-9282-CC1B490CA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4913" y="520700"/>
            <a:ext cx="10799762" cy="42519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4FD2933-C4EA-48EB-B97F-E6D6ED23B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170B00-7008-4535-A03C-5ED584CA80EB}" type="datetime1">
              <a:rPr lang="de-DE" smtClean="0"/>
              <a:pPr>
                <a:defRPr/>
              </a:pPr>
              <a:t>21.03.2020</a:t>
            </a:fld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A22FF88-FABD-4CFC-B304-EFEBA63E1CC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Seite </a:t>
            </a:r>
            <a:fld id="{297CD77D-B4CD-4177-B2B6-FFDA7A317B1C}" type="slidenum">
              <a:rPr lang="de-DE" smtClean="0"/>
              <a:pPr>
                <a:defRPr/>
              </a:pPr>
              <a:t>‹Nr.›</a:t>
            </a:fld>
            <a:endParaRPr lang="de-DE"/>
          </a:p>
        </p:txBody>
      </p:sp>
      <p:pic>
        <p:nvPicPr>
          <p:cNvPr id="5" name="Grafik 4" descr="Ein Bild, das Screenshot, Tisch, Zeichnung enthält.&#10;&#10;Automatisch generierte Beschreibung">
            <a:extLst>
              <a:ext uri="{FF2B5EF4-FFF2-40B4-BE49-F238E27FC236}">
                <a16:creationId xmlns:a16="http://schemas.microsoft.com/office/drawing/2014/main" id="{DAEFF3F8-8523-4B95-A518-14CBB4FA4C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726" y="1053669"/>
            <a:ext cx="2242148" cy="4717410"/>
          </a:xfrm>
          <a:prstGeom prst="rect">
            <a:avLst/>
          </a:prstGeom>
        </p:spPr>
      </p:pic>
      <p:sp>
        <p:nvSpPr>
          <p:cNvPr id="10" name="Inhaltsplatzhalter 6">
            <a:extLst>
              <a:ext uri="{FF2B5EF4-FFF2-40B4-BE49-F238E27FC236}">
                <a16:creationId xmlns:a16="http://schemas.microsoft.com/office/drawing/2014/main" id="{21D00235-B4C0-44C8-B69B-C7C588E2AF0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16283" y="1271847"/>
            <a:ext cx="5120641" cy="4148051"/>
          </a:xfrm>
        </p:spPr>
        <p:txBody>
          <a:bodyPr/>
          <a:lstStyle>
            <a:lvl1pPr marL="285750" indent="-285750">
              <a:lnSpc>
                <a:spcPct val="112000"/>
              </a:lnSpc>
              <a:spcBef>
                <a:spcPts val="600"/>
              </a:spcBef>
              <a:spcAft>
                <a:spcPts val="0"/>
              </a:spcAft>
              <a:buClr>
                <a:srgbClr val="AA0F1F"/>
              </a:buClr>
              <a:buFont typeface="Wingdings" panose="05000000000000000000" pitchFamily="2" charset="2"/>
              <a:buChar char="§"/>
              <a:defRPr lang="de-DE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lnSpc>
                <a:spcPct val="112000"/>
              </a:lnSpc>
              <a:spcBef>
                <a:spcPts val="200"/>
              </a:spcBef>
              <a:buClr>
                <a:srgbClr val="D7471F"/>
              </a:buClr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lnSpc>
                <a:spcPct val="112000"/>
              </a:lnSpc>
              <a:spcBef>
                <a:spcPts val="200"/>
              </a:spcBef>
              <a:buClr>
                <a:srgbClr val="901B6E"/>
              </a:buClr>
              <a:defRPr sz="1600">
                <a:latin typeface="Arial" pitchFamily="34" charset="0"/>
                <a:cs typeface="Arial" pitchFamily="34" charset="0"/>
              </a:defRPr>
            </a:lvl3pPr>
            <a:lvl4pPr>
              <a:lnSpc>
                <a:spcPct val="112000"/>
              </a:lnSpc>
              <a:spcBef>
                <a:spcPts val="200"/>
              </a:spcBef>
              <a:defRPr sz="160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pic>
        <p:nvPicPr>
          <p:cNvPr id="7" name="Grafik 6" descr="Ein Bild, das Screenshot, Tisch, Zeichnung enthält.&#10;&#10;Automatisch generierte Beschreibung">
            <a:extLst>
              <a:ext uri="{FF2B5EF4-FFF2-40B4-BE49-F238E27FC236}">
                <a16:creationId xmlns:a16="http://schemas.microsoft.com/office/drawing/2014/main" id="{D6D50B8A-E28B-4DF5-BDDD-73840278E72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1126" y="1053669"/>
            <a:ext cx="2242148" cy="4717410"/>
          </a:xfrm>
          <a:prstGeom prst="rect">
            <a:avLst/>
          </a:prstGeom>
        </p:spPr>
      </p:pic>
      <p:pic>
        <p:nvPicPr>
          <p:cNvPr id="8" name="Grafik 7" descr="Ein Bild, das Straße, Licht, Ende, Schild enthält.&#10;&#10;Automatisch generierte Beschreibung">
            <a:extLst>
              <a:ext uri="{FF2B5EF4-FFF2-40B4-BE49-F238E27FC236}">
                <a16:creationId xmlns:a16="http://schemas.microsoft.com/office/drawing/2014/main" id="{E111B6D5-8F09-4015-88F6-02E301A673D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731527" y="758818"/>
            <a:ext cx="2518767" cy="5297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1918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droid links, rechts (Hülle) - Inhalt mit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333A61-E8C3-4077-9282-CC1B490CA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4913" y="520700"/>
            <a:ext cx="10799762" cy="42519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4FD2933-C4EA-48EB-B97F-E6D6ED23B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170B00-7008-4535-A03C-5ED584CA80EB}" type="datetime1">
              <a:rPr lang="de-DE" smtClean="0"/>
              <a:pPr>
                <a:defRPr/>
              </a:pPr>
              <a:t>21.03.2020</a:t>
            </a:fld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A22FF88-FABD-4CFC-B304-EFEBA63E1CC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Seite </a:t>
            </a:r>
            <a:fld id="{297CD77D-B4CD-4177-B2B6-FFDA7A317B1C}" type="slidenum">
              <a:rPr lang="de-DE" smtClean="0"/>
              <a:pPr>
                <a:defRPr/>
              </a:pPr>
              <a:t>‹Nr.›</a:t>
            </a:fld>
            <a:endParaRPr lang="de-DE"/>
          </a:p>
        </p:txBody>
      </p:sp>
      <p:pic>
        <p:nvPicPr>
          <p:cNvPr id="5" name="Grafik 4" descr="Ein Bild, das Screenshot, Tisch, Zeichnung enthält.&#10;&#10;Automatisch generierte Beschreibung">
            <a:extLst>
              <a:ext uri="{FF2B5EF4-FFF2-40B4-BE49-F238E27FC236}">
                <a16:creationId xmlns:a16="http://schemas.microsoft.com/office/drawing/2014/main" id="{DAEFF3F8-8523-4B95-A518-14CBB4FA4C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726" y="1053669"/>
            <a:ext cx="2242148" cy="4717410"/>
          </a:xfrm>
          <a:prstGeom prst="rect">
            <a:avLst/>
          </a:prstGeom>
        </p:spPr>
      </p:pic>
      <p:sp>
        <p:nvSpPr>
          <p:cNvPr id="10" name="Inhaltsplatzhalter 6">
            <a:extLst>
              <a:ext uri="{FF2B5EF4-FFF2-40B4-BE49-F238E27FC236}">
                <a16:creationId xmlns:a16="http://schemas.microsoft.com/office/drawing/2014/main" id="{21D00235-B4C0-44C8-B69B-C7C588E2AF0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16283" y="1271847"/>
            <a:ext cx="5120641" cy="4148051"/>
          </a:xfrm>
        </p:spPr>
        <p:txBody>
          <a:bodyPr/>
          <a:lstStyle>
            <a:lvl1pPr marL="285750" indent="-285750">
              <a:lnSpc>
                <a:spcPct val="112000"/>
              </a:lnSpc>
              <a:spcBef>
                <a:spcPts val="600"/>
              </a:spcBef>
              <a:spcAft>
                <a:spcPts val="0"/>
              </a:spcAft>
              <a:buClr>
                <a:srgbClr val="AA0F1F"/>
              </a:buClr>
              <a:buFont typeface="Wingdings" panose="05000000000000000000" pitchFamily="2" charset="2"/>
              <a:buChar char="§"/>
              <a:defRPr lang="de-DE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lnSpc>
                <a:spcPct val="112000"/>
              </a:lnSpc>
              <a:spcBef>
                <a:spcPts val="200"/>
              </a:spcBef>
              <a:buClr>
                <a:srgbClr val="D7471F"/>
              </a:buClr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lnSpc>
                <a:spcPct val="112000"/>
              </a:lnSpc>
              <a:spcBef>
                <a:spcPts val="200"/>
              </a:spcBef>
              <a:buClr>
                <a:srgbClr val="901B6E"/>
              </a:buClr>
              <a:defRPr sz="1600">
                <a:latin typeface="Arial" pitchFamily="34" charset="0"/>
                <a:cs typeface="Arial" pitchFamily="34" charset="0"/>
              </a:defRPr>
            </a:lvl3pPr>
            <a:lvl4pPr>
              <a:lnSpc>
                <a:spcPct val="112000"/>
              </a:lnSpc>
              <a:spcBef>
                <a:spcPts val="200"/>
              </a:spcBef>
              <a:defRPr sz="160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pic>
        <p:nvPicPr>
          <p:cNvPr id="7" name="Grafik 6" descr="Ein Bild, das Screenshot, Tisch, Zeichnung enthält.&#10;&#10;Automatisch generierte Beschreibung">
            <a:extLst>
              <a:ext uri="{FF2B5EF4-FFF2-40B4-BE49-F238E27FC236}">
                <a16:creationId xmlns:a16="http://schemas.microsoft.com/office/drawing/2014/main" id="{D6D50B8A-E28B-4DF5-BDDD-73840278E72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1126" y="1053669"/>
            <a:ext cx="2242148" cy="4717410"/>
          </a:xfrm>
          <a:prstGeom prst="rect">
            <a:avLst/>
          </a:prstGeom>
        </p:spPr>
      </p:pic>
      <p:pic>
        <p:nvPicPr>
          <p:cNvPr id="8" name="Grafik 7" descr="Ein Bild, das Straße, Licht, Ende, Schild enthält.&#10;&#10;Automatisch generierte Beschreibung">
            <a:extLst>
              <a:ext uri="{FF2B5EF4-FFF2-40B4-BE49-F238E27FC236}">
                <a16:creationId xmlns:a16="http://schemas.microsoft.com/office/drawing/2014/main" id="{E111B6D5-8F09-4015-88F6-02E301A673D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731527" y="758818"/>
            <a:ext cx="2518767" cy="5297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1918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droid links, oberer Teil - Inhalt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DAEFF3F8-8523-4B95-A518-14CBB4FA4CE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30537" y="1070400"/>
            <a:ext cx="3317017" cy="697890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9333A61-E8C3-4077-9282-CC1B490CA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4913" y="520700"/>
            <a:ext cx="10799762" cy="42519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4FD2933-C4EA-48EB-B97F-E6D6ED23B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170B00-7008-4535-A03C-5ED584CA80EB}" type="datetime1">
              <a:rPr lang="de-DE" smtClean="0"/>
              <a:pPr>
                <a:defRPr/>
              </a:pPr>
              <a:t>21.03.2020</a:t>
            </a:fld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A22FF88-FABD-4CFC-B304-EFEBA63E1CC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Seite </a:t>
            </a:r>
            <a:fld id="{297CD77D-B4CD-4177-B2B6-FFDA7A317B1C}" type="slidenum">
              <a:rPr lang="de-DE" smtClean="0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10" name="Inhaltsplatzhalter 6">
            <a:extLst>
              <a:ext uri="{FF2B5EF4-FFF2-40B4-BE49-F238E27FC236}">
                <a16:creationId xmlns:a16="http://schemas.microsoft.com/office/drawing/2014/main" id="{21D00235-B4C0-44C8-B69B-C7C588E2AF0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96938" y="1271847"/>
            <a:ext cx="7407736" cy="4148051"/>
          </a:xfrm>
        </p:spPr>
        <p:txBody>
          <a:bodyPr/>
          <a:lstStyle>
            <a:lvl1pPr marL="285750" indent="-285750">
              <a:lnSpc>
                <a:spcPct val="112000"/>
              </a:lnSpc>
              <a:spcBef>
                <a:spcPts val="600"/>
              </a:spcBef>
              <a:spcAft>
                <a:spcPts val="0"/>
              </a:spcAft>
              <a:buClr>
                <a:srgbClr val="AA0F1F"/>
              </a:buClr>
              <a:buFont typeface="Wingdings" panose="05000000000000000000" pitchFamily="2" charset="2"/>
              <a:buChar char="§"/>
              <a:defRPr lang="de-DE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lnSpc>
                <a:spcPct val="112000"/>
              </a:lnSpc>
              <a:spcBef>
                <a:spcPts val="200"/>
              </a:spcBef>
              <a:buClr>
                <a:srgbClr val="D7471F"/>
              </a:buClr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lnSpc>
                <a:spcPct val="112000"/>
              </a:lnSpc>
              <a:spcBef>
                <a:spcPts val="200"/>
              </a:spcBef>
              <a:buClr>
                <a:srgbClr val="901B6E"/>
              </a:buClr>
              <a:defRPr sz="1600">
                <a:latin typeface="Arial" pitchFamily="34" charset="0"/>
                <a:cs typeface="Arial" pitchFamily="34" charset="0"/>
              </a:defRPr>
            </a:lvl3pPr>
            <a:lvl4pPr>
              <a:lnSpc>
                <a:spcPct val="112000"/>
              </a:lnSpc>
              <a:spcBef>
                <a:spcPts val="200"/>
              </a:spcBef>
              <a:defRPr sz="160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11813078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droid links, mittlerer Teil - Inhalt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DAEFF3F8-8523-4B95-A518-14CBB4FA4CE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30537" y="-218072"/>
            <a:ext cx="3317017" cy="6978903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9333A61-E8C3-4077-9282-CC1B490CA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4913" y="520700"/>
            <a:ext cx="10799762" cy="42519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4FD2933-C4EA-48EB-B97F-E6D6ED23B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170B00-7008-4535-A03C-5ED584CA80EB}" type="datetime1">
              <a:rPr lang="de-DE" smtClean="0"/>
              <a:pPr>
                <a:defRPr/>
              </a:pPr>
              <a:t>21.03.2020</a:t>
            </a:fld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A22FF88-FABD-4CFC-B304-EFEBA63E1CC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Seite </a:t>
            </a:r>
            <a:fld id="{297CD77D-B4CD-4177-B2B6-FFDA7A317B1C}" type="slidenum">
              <a:rPr lang="de-DE" smtClean="0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10" name="Inhaltsplatzhalter 6">
            <a:extLst>
              <a:ext uri="{FF2B5EF4-FFF2-40B4-BE49-F238E27FC236}">
                <a16:creationId xmlns:a16="http://schemas.microsoft.com/office/drawing/2014/main" id="{21D00235-B4C0-44C8-B69B-C7C588E2AF0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96938" y="1271847"/>
            <a:ext cx="7407736" cy="4148051"/>
          </a:xfrm>
        </p:spPr>
        <p:txBody>
          <a:bodyPr/>
          <a:lstStyle>
            <a:lvl1pPr marL="285750" indent="-285750">
              <a:lnSpc>
                <a:spcPct val="112000"/>
              </a:lnSpc>
              <a:spcBef>
                <a:spcPts val="600"/>
              </a:spcBef>
              <a:spcAft>
                <a:spcPts val="0"/>
              </a:spcAft>
              <a:buClr>
                <a:srgbClr val="AA0F1F"/>
              </a:buClr>
              <a:buFont typeface="Wingdings" panose="05000000000000000000" pitchFamily="2" charset="2"/>
              <a:buChar char="§"/>
              <a:defRPr lang="de-DE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lnSpc>
                <a:spcPct val="112000"/>
              </a:lnSpc>
              <a:spcBef>
                <a:spcPts val="200"/>
              </a:spcBef>
              <a:buClr>
                <a:srgbClr val="D7471F"/>
              </a:buClr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lnSpc>
                <a:spcPct val="112000"/>
              </a:lnSpc>
              <a:spcBef>
                <a:spcPts val="200"/>
              </a:spcBef>
              <a:buClr>
                <a:srgbClr val="901B6E"/>
              </a:buClr>
              <a:defRPr sz="1600">
                <a:latin typeface="Arial" pitchFamily="34" charset="0"/>
                <a:cs typeface="Arial" pitchFamily="34" charset="0"/>
              </a:defRPr>
            </a:lvl3pPr>
            <a:lvl4pPr>
              <a:lnSpc>
                <a:spcPct val="112000"/>
              </a:lnSpc>
              <a:spcBef>
                <a:spcPts val="200"/>
              </a:spcBef>
              <a:defRPr sz="160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5057562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droid links, unterer Teil - Inhalt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DAEFF3F8-8523-4B95-A518-14CBB4FA4CE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30537" y="-1331975"/>
            <a:ext cx="3317017" cy="6978903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9333A61-E8C3-4077-9282-CC1B490CA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4913" y="520700"/>
            <a:ext cx="10799762" cy="42519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4FD2933-C4EA-48EB-B97F-E6D6ED23B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170B00-7008-4535-A03C-5ED584CA80EB}" type="datetime1">
              <a:rPr lang="de-DE" smtClean="0"/>
              <a:pPr>
                <a:defRPr/>
              </a:pPr>
              <a:t>21.03.2020</a:t>
            </a:fld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A22FF88-FABD-4CFC-B304-EFEBA63E1CC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Seite </a:t>
            </a:r>
            <a:fld id="{297CD77D-B4CD-4177-B2B6-FFDA7A317B1C}" type="slidenum">
              <a:rPr lang="de-DE" smtClean="0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10" name="Inhaltsplatzhalter 6">
            <a:extLst>
              <a:ext uri="{FF2B5EF4-FFF2-40B4-BE49-F238E27FC236}">
                <a16:creationId xmlns:a16="http://schemas.microsoft.com/office/drawing/2014/main" id="{21D00235-B4C0-44C8-B69B-C7C588E2AF0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96938" y="1271847"/>
            <a:ext cx="7407736" cy="4148051"/>
          </a:xfrm>
        </p:spPr>
        <p:txBody>
          <a:bodyPr/>
          <a:lstStyle>
            <a:lvl1pPr marL="285750" indent="-285750">
              <a:lnSpc>
                <a:spcPct val="112000"/>
              </a:lnSpc>
              <a:spcBef>
                <a:spcPts val="600"/>
              </a:spcBef>
              <a:spcAft>
                <a:spcPts val="0"/>
              </a:spcAft>
              <a:buClr>
                <a:srgbClr val="AA0F1F"/>
              </a:buClr>
              <a:buFont typeface="Wingdings" panose="05000000000000000000" pitchFamily="2" charset="2"/>
              <a:buChar char="§"/>
              <a:defRPr lang="de-DE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lnSpc>
                <a:spcPct val="112000"/>
              </a:lnSpc>
              <a:spcBef>
                <a:spcPts val="200"/>
              </a:spcBef>
              <a:buClr>
                <a:srgbClr val="D7471F"/>
              </a:buClr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lnSpc>
                <a:spcPct val="112000"/>
              </a:lnSpc>
              <a:spcBef>
                <a:spcPts val="200"/>
              </a:spcBef>
              <a:buClr>
                <a:srgbClr val="901B6E"/>
              </a:buClr>
              <a:defRPr sz="1600">
                <a:latin typeface="Arial" pitchFamily="34" charset="0"/>
                <a:cs typeface="Arial" pitchFamily="34" charset="0"/>
              </a:defRPr>
            </a:lvl3pPr>
            <a:lvl4pPr>
              <a:lnSpc>
                <a:spcPct val="112000"/>
              </a:lnSpc>
              <a:spcBef>
                <a:spcPts val="200"/>
              </a:spcBef>
              <a:defRPr sz="160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39505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tIns="0"/>
          <a:lstStyle>
            <a:lvl1pPr>
              <a:lnSpc>
                <a:spcPts val="3000"/>
              </a:lnSpc>
              <a:defRPr baseline="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2"/>
          </p:nvPr>
        </p:nvSpPr>
        <p:spPr>
          <a:xfrm>
            <a:off x="1204913" y="1548000"/>
            <a:ext cx="10799762" cy="4320000"/>
          </a:xfrm>
        </p:spPr>
        <p:txBody>
          <a:bodyPr/>
          <a:lstStyle>
            <a:lvl1pPr marL="285750" indent="-285750">
              <a:lnSpc>
                <a:spcPct val="112000"/>
              </a:lnSpc>
              <a:spcBef>
                <a:spcPts val="600"/>
              </a:spcBef>
              <a:spcAft>
                <a:spcPts val="0"/>
              </a:spcAft>
              <a:buClr>
                <a:srgbClr val="AA0F1F"/>
              </a:buClr>
              <a:buFont typeface="Wingdings" panose="05000000000000000000" pitchFamily="2" charset="2"/>
              <a:buChar char="§"/>
              <a:defRPr lang="de-DE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lnSpc>
                <a:spcPct val="112000"/>
              </a:lnSpc>
              <a:spcBef>
                <a:spcPts val="200"/>
              </a:spcBef>
              <a:buClr>
                <a:srgbClr val="D7471F"/>
              </a:buClr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lnSpc>
                <a:spcPct val="112000"/>
              </a:lnSpc>
              <a:spcBef>
                <a:spcPts val="200"/>
              </a:spcBef>
              <a:buClr>
                <a:srgbClr val="901B6E"/>
              </a:buClr>
              <a:defRPr sz="1600">
                <a:latin typeface="Arial" pitchFamily="34" charset="0"/>
                <a:cs typeface="Arial" pitchFamily="34" charset="0"/>
              </a:defRPr>
            </a:lvl3pPr>
            <a:lvl4pPr>
              <a:lnSpc>
                <a:spcPct val="112000"/>
              </a:lnSpc>
              <a:spcBef>
                <a:spcPts val="200"/>
              </a:spcBef>
              <a:defRPr sz="160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8" name="Textplatzhalter 2"/>
          <p:cNvSpPr>
            <a:spLocks noGrp="1"/>
          </p:cNvSpPr>
          <p:nvPr>
            <p:ph type="body" idx="13"/>
          </p:nvPr>
        </p:nvSpPr>
        <p:spPr>
          <a:xfrm>
            <a:off x="1206000" y="150124"/>
            <a:ext cx="10785474" cy="2151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900" b="0"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4165A3-ACD9-4AA5-B95A-82DA06B8D41A}" type="datetime1">
              <a:rPr lang="de-DE"/>
              <a:pPr>
                <a:defRPr/>
              </a:pPr>
              <a:t>21.03.2020</a:t>
            </a:fld>
            <a:endParaRPr lang="de-DE"/>
          </a:p>
        </p:txBody>
      </p:sp>
      <p:sp>
        <p:nvSpPr>
          <p:cNvPr id="6" name="Foliennummernplatzhalt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Seite </a:t>
            </a:r>
            <a:fld id="{43310F81-32EE-4F95-9E9C-0BDC6AD52EEC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6447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bschni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1"/>
          <p:cNvSpPr>
            <a:spLocks noGrp="1"/>
          </p:cNvSpPr>
          <p:nvPr>
            <p:ph type="title"/>
          </p:nvPr>
        </p:nvSpPr>
        <p:spPr>
          <a:xfrm>
            <a:off x="1204675" y="3276600"/>
            <a:ext cx="10800000" cy="1356360"/>
          </a:xfrm>
          <a:prstGeom prst="rect">
            <a:avLst/>
          </a:prstGeom>
        </p:spPr>
        <p:txBody>
          <a:bodyPr tIns="0" rtlCol="0">
            <a:noAutofit/>
          </a:bodyPr>
          <a:lstStyle>
            <a:lvl1pPr>
              <a:lnSpc>
                <a:spcPts val="3000"/>
              </a:lnSpc>
              <a:defRPr sz="26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idx="1"/>
          </p:nvPr>
        </p:nvSpPr>
        <p:spPr>
          <a:xfrm>
            <a:off x="1206000" y="72000"/>
            <a:ext cx="10986000" cy="3067152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9" name="Textplatzhalter 3"/>
          <p:cNvSpPr>
            <a:spLocks noGrp="1"/>
          </p:cNvSpPr>
          <p:nvPr>
            <p:ph type="body" sz="quarter" idx="15"/>
          </p:nvPr>
        </p:nvSpPr>
        <p:spPr>
          <a:xfrm>
            <a:off x="1206000" y="4772804"/>
            <a:ext cx="10800000" cy="1031596"/>
          </a:xfrm>
        </p:spPr>
        <p:txBody>
          <a:bodyPr/>
          <a:lstStyle>
            <a:lvl1pPr>
              <a:lnSpc>
                <a:spcPts val="2200"/>
              </a:lnSpc>
              <a:defRPr sz="18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F3059C-AC1D-4DB8-B34A-88D05D51CBFD}" type="datetime1">
              <a:rPr lang="de-DE"/>
              <a:pPr>
                <a:defRPr/>
              </a:pPr>
              <a:t>21.03.2020</a:t>
            </a:fld>
            <a:endParaRPr lang="de-DE"/>
          </a:p>
        </p:txBody>
      </p:sp>
      <p:sp>
        <p:nvSpPr>
          <p:cNvPr id="6" name="Foliennummernplatzhalt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Seite </a:t>
            </a:r>
            <a:fld id="{538D2255-8A42-41C6-B7FD-A8F81B1858ED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5432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tIns="0"/>
          <a:lstStyle>
            <a:lvl1pPr>
              <a:lnSpc>
                <a:spcPct val="100000"/>
              </a:lnSpc>
              <a:defRPr sz="26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12"/>
          </p:nvPr>
        </p:nvSpPr>
        <p:spPr>
          <a:xfrm>
            <a:off x="1206500" y="1520825"/>
            <a:ext cx="5220000" cy="4356100"/>
          </a:xfrm>
        </p:spPr>
        <p:txBody>
          <a:bodyPr/>
          <a:lstStyle>
            <a:lvl1pPr marL="285750" indent="-285750" algn="l" defTabSz="457200" rtl="0" eaLnBrk="1" fontAlgn="base" hangingPunct="1">
              <a:lnSpc>
                <a:spcPct val="100000"/>
              </a:lnSpc>
              <a:spcAft>
                <a:spcPts val="600"/>
              </a:spcAft>
              <a:buClr>
                <a:srgbClr val="AA0F1F"/>
              </a:buClr>
              <a:buFont typeface="Wingdings" panose="05000000000000000000" pitchFamily="2" charset="2"/>
              <a:buChar char="§"/>
              <a:defRPr lang="de-DE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57188" indent="-171450" algn="l" defTabSz="457200" rtl="0" eaLnBrk="1" fontAlgn="base" hangingPunct="1">
              <a:lnSpc>
                <a:spcPct val="100000"/>
              </a:lnSpc>
              <a:spcBef>
                <a:spcPts val="0"/>
              </a:spcBef>
              <a:buClr>
                <a:srgbClr val="D7471F"/>
              </a:buClr>
              <a:buFont typeface="Wingdings" panose="05000000000000000000" pitchFamily="2" charset="2"/>
              <a:buChar char="§"/>
              <a:defRPr lang="de-DE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41338" indent="-185738" algn="l" defTabSz="457200" rtl="0" eaLnBrk="1" fontAlgn="base" hangingPunct="1">
              <a:lnSpc>
                <a:spcPct val="100000"/>
              </a:lnSpc>
              <a:spcBef>
                <a:spcPts val="0"/>
              </a:spcBef>
              <a:buClr>
                <a:srgbClr val="901B6E"/>
              </a:buClr>
              <a:buFont typeface="Wingdings" panose="05000000000000000000" pitchFamily="2" charset="2"/>
              <a:buChar char="§"/>
              <a:defRPr lang="de-DE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4375" indent="-171450" algn="l" defTabSz="457200" rtl="0" eaLnBrk="1" fontAlgn="base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lang="de-DE" sz="16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7" name="Inhaltsplatzhalter 5"/>
          <p:cNvSpPr>
            <a:spLocks noGrp="1"/>
          </p:cNvSpPr>
          <p:nvPr>
            <p:ph sz="quarter" idx="13"/>
          </p:nvPr>
        </p:nvSpPr>
        <p:spPr>
          <a:xfrm>
            <a:off x="6816425" y="1520825"/>
            <a:ext cx="5188665" cy="4356100"/>
          </a:xfrm>
        </p:spPr>
        <p:txBody>
          <a:bodyPr/>
          <a:lstStyle>
            <a:lvl1pPr marL="285750" indent="-285750">
              <a:lnSpc>
                <a:spcPct val="100000"/>
              </a:lnSpc>
              <a:spcAft>
                <a:spcPts val="600"/>
              </a:spcAft>
              <a:buClr>
                <a:srgbClr val="AA0F1F"/>
              </a:buClr>
              <a:buFont typeface="Wingdings" panose="05000000000000000000" pitchFamily="2" charset="2"/>
              <a:buChar char="§"/>
              <a:defRPr>
                <a:latin typeface="+mj-lt"/>
              </a:defRPr>
            </a:lvl1pPr>
            <a:lvl2pPr>
              <a:lnSpc>
                <a:spcPct val="100000"/>
              </a:lnSpc>
              <a:spcBef>
                <a:spcPts val="0"/>
              </a:spcBef>
              <a:buClr>
                <a:srgbClr val="D7471F"/>
              </a:buClr>
              <a:defRPr sz="1600">
                <a:latin typeface="+mj-lt"/>
              </a:defRPr>
            </a:lvl2pPr>
            <a:lvl3pPr>
              <a:lnSpc>
                <a:spcPct val="100000"/>
              </a:lnSpc>
              <a:spcBef>
                <a:spcPts val="0"/>
              </a:spcBef>
              <a:buClr>
                <a:srgbClr val="901B6E"/>
              </a:buClr>
              <a:defRPr sz="1600">
                <a:latin typeface="+mj-lt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+mj-lt"/>
              </a:defRPr>
            </a:lvl4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9" name="Textplatzhalter 2"/>
          <p:cNvSpPr>
            <a:spLocks noGrp="1"/>
          </p:cNvSpPr>
          <p:nvPr>
            <p:ph type="body" idx="14"/>
          </p:nvPr>
        </p:nvSpPr>
        <p:spPr>
          <a:xfrm>
            <a:off x="1206000" y="150124"/>
            <a:ext cx="10785474" cy="2151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3A3E09-2410-496A-BB81-F15A07FAC31F}" type="datetime1">
              <a:rPr lang="de-DE"/>
              <a:pPr>
                <a:defRPr/>
              </a:pPr>
              <a:t>21.03.2020</a:t>
            </a:fld>
            <a:endParaRPr lang="de-DE"/>
          </a:p>
        </p:txBody>
      </p:sp>
      <p:sp>
        <p:nvSpPr>
          <p:cNvPr id="10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Seite </a:t>
            </a:r>
            <a:fld id="{8EAC3D31-108A-4FE9-91B5-F944D4EE38A8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465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tIns="0"/>
          <a:lstStyle>
            <a:lvl1pPr>
              <a:lnSpc>
                <a:spcPct val="100000"/>
              </a:lnSpc>
              <a:defRPr sz="26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8" name="Textplatzhalter 2"/>
          <p:cNvSpPr>
            <a:spLocks noGrp="1"/>
          </p:cNvSpPr>
          <p:nvPr>
            <p:ph type="body" idx="1"/>
          </p:nvPr>
        </p:nvSpPr>
        <p:spPr>
          <a:xfrm>
            <a:off x="1208242" y="1522817"/>
            <a:ext cx="5220000" cy="430674"/>
          </a:xfrm>
        </p:spPr>
        <p:txBody>
          <a:bodyPr/>
          <a:lstStyle>
            <a:lvl1pPr marL="0" indent="0">
              <a:lnSpc>
                <a:spcPct val="112000"/>
              </a:lnSpc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792149" y="1522817"/>
            <a:ext cx="5220000" cy="430674"/>
          </a:xfrm>
        </p:spPr>
        <p:txBody>
          <a:bodyPr/>
          <a:lstStyle>
            <a:lvl1pPr marL="0" indent="0">
              <a:lnSpc>
                <a:spcPct val="112000"/>
              </a:lnSpc>
              <a:spcAft>
                <a:spcPts val="0"/>
              </a:spcAft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platzhalter 2"/>
          <p:cNvSpPr>
            <a:spLocks noGrp="1"/>
          </p:cNvSpPr>
          <p:nvPr>
            <p:ph type="body" idx="14"/>
          </p:nvPr>
        </p:nvSpPr>
        <p:spPr>
          <a:xfrm>
            <a:off x="1206000" y="150124"/>
            <a:ext cx="10785474" cy="2151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DB3B67-7491-4764-8971-75C7656DBFD5}" type="datetime1">
              <a:rPr lang="de-DE"/>
              <a:pPr>
                <a:defRPr/>
              </a:pPr>
              <a:t>21.03.2020</a:t>
            </a:fld>
            <a:endParaRPr lang="de-DE"/>
          </a:p>
        </p:txBody>
      </p:sp>
      <p:sp>
        <p:nvSpPr>
          <p:cNvPr id="12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Seite </a:t>
            </a:r>
            <a:fld id="{2C0031C7-9188-4972-9DD4-DD3C320BBBD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14" name="Inhaltsplatzhalter 5">
            <a:extLst>
              <a:ext uri="{FF2B5EF4-FFF2-40B4-BE49-F238E27FC236}">
                <a16:creationId xmlns:a16="http://schemas.microsoft.com/office/drawing/2014/main" id="{28C7DCDF-FE65-4151-98F0-082880F2B152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1206500" y="1971329"/>
            <a:ext cx="5220000" cy="3905596"/>
          </a:xfrm>
        </p:spPr>
        <p:txBody>
          <a:bodyPr/>
          <a:lstStyle>
            <a:lvl1pPr marL="285750" indent="-285750" algn="l" defTabSz="457200" rtl="0" eaLnBrk="1" fontAlgn="base" hangingPunct="1">
              <a:lnSpc>
                <a:spcPct val="100000"/>
              </a:lnSpc>
              <a:spcAft>
                <a:spcPts val="600"/>
              </a:spcAft>
              <a:buClr>
                <a:srgbClr val="AA0F1F"/>
              </a:buClr>
              <a:buFont typeface="Wingdings" panose="05000000000000000000" pitchFamily="2" charset="2"/>
              <a:buChar char="§"/>
              <a:defRPr lang="de-DE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57188" indent="-171450" algn="l" defTabSz="457200" rtl="0" eaLnBrk="1" fontAlgn="base" hangingPunct="1">
              <a:lnSpc>
                <a:spcPct val="100000"/>
              </a:lnSpc>
              <a:spcBef>
                <a:spcPts val="0"/>
              </a:spcBef>
              <a:buClr>
                <a:srgbClr val="D7471F"/>
              </a:buClr>
              <a:buFont typeface="Wingdings" panose="05000000000000000000" pitchFamily="2" charset="2"/>
              <a:buChar char="§"/>
              <a:defRPr lang="de-DE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41338" indent="-185738" algn="l" defTabSz="457200" rtl="0" eaLnBrk="1" fontAlgn="base" hangingPunct="1">
              <a:lnSpc>
                <a:spcPct val="100000"/>
              </a:lnSpc>
              <a:spcBef>
                <a:spcPts val="0"/>
              </a:spcBef>
              <a:buClr>
                <a:srgbClr val="901B6E"/>
              </a:buClr>
              <a:buFont typeface="Wingdings" panose="05000000000000000000" pitchFamily="2" charset="2"/>
              <a:buChar char="§"/>
              <a:defRPr lang="de-DE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4375" indent="-171450" algn="l" defTabSz="457200" rtl="0" eaLnBrk="1" fontAlgn="base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lang="de-DE" sz="16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15" name="Inhaltsplatzhalter 5">
            <a:extLst>
              <a:ext uri="{FF2B5EF4-FFF2-40B4-BE49-F238E27FC236}">
                <a16:creationId xmlns:a16="http://schemas.microsoft.com/office/drawing/2014/main" id="{82A59828-F59E-4F02-9650-395AED41322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792149" y="1971329"/>
            <a:ext cx="5220000" cy="3953567"/>
          </a:xfrm>
        </p:spPr>
        <p:txBody>
          <a:bodyPr/>
          <a:lstStyle>
            <a:lvl1pPr marL="285750" indent="-285750" algn="l" defTabSz="457200" rtl="0" eaLnBrk="1" fontAlgn="base" hangingPunct="1">
              <a:lnSpc>
                <a:spcPct val="100000"/>
              </a:lnSpc>
              <a:spcAft>
                <a:spcPts val="600"/>
              </a:spcAft>
              <a:buClr>
                <a:srgbClr val="AA0F1F"/>
              </a:buClr>
              <a:buFont typeface="Wingdings" panose="05000000000000000000" pitchFamily="2" charset="2"/>
              <a:buChar char="§"/>
              <a:defRPr lang="de-DE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57188" indent="-171450" algn="l" defTabSz="457200" rtl="0" eaLnBrk="1" fontAlgn="base" hangingPunct="1">
              <a:lnSpc>
                <a:spcPct val="100000"/>
              </a:lnSpc>
              <a:spcBef>
                <a:spcPts val="0"/>
              </a:spcBef>
              <a:buClr>
                <a:srgbClr val="D7471F"/>
              </a:buClr>
              <a:buFont typeface="Wingdings" panose="05000000000000000000" pitchFamily="2" charset="2"/>
              <a:buChar char="§"/>
              <a:defRPr lang="de-DE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41338" indent="-185738" algn="l" defTabSz="457200" rtl="0" eaLnBrk="1" fontAlgn="base" hangingPunct="1">
              <a:lnSpc>
                <a:spcPct val="100000"/>
              </a:lnSpc>
              <a:spcBef>
                <a:spcPts val="0"/>
              </a:spcBef>
              <a:buClr>
                <a:srgbClr val="901B6E"/>
              </a:buClr>
              <a:buFont typeface="Wingdings" panose="05000000000000000000" pitchFamily="2" charset="2"/>
              <a:buChar char="§"/>
              <a:defRPr lang="de-DE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4375" indent="-171450" algn="l" defTabSz="457200" rtl="0" eaLnBrk="1" fontAlgn="base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lang="de-DE" sz="16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3312438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nur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1205090" y="521252"/>
            <a:ext cx="10800000" cy="900000"/>
          </a:xfrm>
        </p:spPr>
        <p:txBody>
          <a:bodyPr tIns="0"/>
          <a:lstStyle>
            <a:lvl1pPr>
              <a:lnSpc>
                <a:spcPct val="100000"/>
              </a:lnSpc>
              <a:defRPr sz="2600" baseline="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8" name="Textplatzhalter 2"/>
          <p:cNvSpPr>
            <a:spLocks noGrp="1"/>
          </p:cNvSpPr>
          <p:nvPr>
            <p:ph type="body" idx="13"/>
          </p:nvPr>
        </p:nvSpPr>
        <p:spPr>
          <a:xfrm>
            <a:off x="1219201" y="150124"/>
            <a:ext cx="10785474" cy="2151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2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2955BD-54FA-4358-AB02-34607414E985}" type="datetime1">
              <a:rPr lang="de-DE"/>
              <a:pPr>
                <a:defRPr/>
              </a:pPr>
              <a:t>21.03.2020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Seite </a:t>
            </a:r>
            <a:fld id="{065F7AFB-E617-4306-8E77-B348F91DE56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4437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eer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11D003-432A-4126-9774-8DE8781ABB33}" type="datetime1">
              <a:rPr lang="de-DE"/>
              <a:pPr>
                <a:defRPr/>
              </a:pPr>
              <a:t>21.03.2020</a:t>
            </a:fld>
            <a:endParaRPr lang="de-DE"/>
          </a:p>
        </p:txBody>
      </p:sp>
      <p:sp>
        <p:nvSpPr>
          <p:cNvPr id="3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Seite </a:t>
            </a:r>
            <a:fld id="{56339FEA-45E0-4CEE-87DD-55B9FB706592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9977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3556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Drei Bilder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idx="1"/>
          </p:nvPr>
        </p:nvSpPr>
        <p:spPr>
          <a:xfrm>
            <a:off x="1206000" y="1520825"/>
            <a:ext cx="3456000" cy="274738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28" name="Textplatzhalter 2"/>
          <p:cNvSpPr>
            <a:spLocks noGrp="1"/>
          </p:cNvSpPr>
          <p:nvPr>
            <p:ph type="body" idx="13"/>
          </p:nvPr>
        </p:nvSpPr>
        <p:spPr>
          <a:xfrm>
            <a:off x="1206000" y="4341767"/>
            <a:ext cx="3456000" cy="1224000"/>
          </a:xfrm>
        </p:spPr>
        <p:txBody>
          <a:bodyPr>
            <a:noAutofit/>
          </a:bodyPr>
          <a:lstStyle>
            <a:lvl1pPr marL="0" indent="0">
              <a:lnSpc>
                <a:spcPct val="112000"/>
              </a:lnSpc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4" name="Bildplatzhalter 2"/>
          <p:cNvSpPr>
            <a:spLocks noGrp="1"/>
          </p:cNvSpPr>
          <p:nvPr>
            <p:ph type="pic" idx="14"/>
          </p:nvPr>
        </p:nvSpPr>
        <p:spPr>
          <a:xfrm>
            <a:off x="4893213" y="1520825"/>
            <a:ext cx="3456000" cy="274738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35" name="Textplatzhalter 2"/>
          <p:cNvSpPr>
            <a:spLocks noGrp="1"/>
          </p:cNvSpPr>
          <p:nvPr>
            <p:ph type="body" idx="15"/>
          </p:nvPr>
        </p:nvSpPr>
        <p:spPr>
          <a:xfrm>
            <a:off x="4893213" y="4341767"/>
            <a:ext cx="3456000" cy="1224000"/>
          </a:xfrm>
        </p:spPr>
        <p:txBody>
          <a:bodyPr>
            <a:noAutofit/>
          </a:bodyPr>
          <a:lstStyle>
            <a:lvl1pPr marL="0" indent="0">
              <a:lnSpc>
                <a:spcPct val="112000"/>
              </a:lnSpc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Bildplatzhalter 2"/>
          <p:cNvSpPr>
            <a:spLocks noGrp="1"/>
          </p:cNvSpPr>
          <p:nvPr>
            <p:ph type="pic" idx="16"/>
          </p:nvPr>
        </p:nvSpPr>
        <p:spPr>
          <a:xfrm>
            <a:off x="8556149" y="1520825"/>
            <a:ext cx="3456000" cy="274738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9" name="Textplatzhalter 2"/>
          <p:cNvSpPr>
            <a:spLocks noGrp="1"/>
          </p:cNvSpPr>
          <p:nvPr>
            <p:ph type="body" idx="17"/>
          </p:nvPr>
        </p:nvSpPr>
        <p:spPr>
          <a:xfrm>
            <a:off x="8564241" y="4341767"/>
            <a:ext cx="3456000" cy="1224000"/>
          </a:xfrm>
        </p:spPr>
        <p:txBody>
          <a:bodyPr>
            <a:noAutofit/>
          </a:bodyPr>
          <a:lstStyle>
            <a:lvl1pPr marL="0" indent="0">
              <a:lnSpc>
                <a:spcPct val="112000"/>
              </a:lnSpc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/>
          </p:nvPr>
        </p:nvSpPr>
        <p:spPr>
          <a:xfrm>
            <a:off x="1205090" y="521252"/>
            <a:ext cx="10800000" cy="900000"/>
          </a:xfrm>
        </p:spPr>
        <p:txBody>
          <a:bodyPr tIns="0"/>
          <a:lstStyle>
            <a:lvl1pPr>
              <a:lnSpc>
                <a:spcPct val="100000"/>
              </a:lnSpc>
              <a:defRPr sz="2600" baseline="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20"/>
          </p:nvPr>
        </p:nvSpPr>
        <p:spPr>
          <a:xfrm>
            <a:off x="1206000" y="150124"/>
            <a:ext cx="10785474" cy="2151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2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CF9D63-7010-4FAA-BE3B-4CB189B9794C}" type="datetime1">
              <a:rPr lang="de-DE"/>
              <a:pPr>
                <a:defRPr/>
              </a:pPr>
              <a:t>21.03.2020</a:t>
            </a:fld>
            <a:endParaRPr lang="de-DE"/>
          </a:p>
        </p:txBody>
      </p:sp>
      <p:sp>
        <p:nvSpPr>
          <p:cNvPr id="12" name="Foliennummernplatzhalter 4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Seite </a:t>
            </a:r>
            <a:fld id="{53DECBAF-54BF-43CB-A029-D1DF8A041DDD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0124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1204913" y="520700"/>
            <a:ext cx="10799762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Überschrift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1206500" y="1547813"/>
            <a:ext cx="10799763" cy="431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Text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</p:txBody>
      </p:sp>
      <p:pic>
        <p:nvPicPr>
          <p:cNvPr id="1028" name="Bild 7"/>
          <p:cNvPicPr>
            <a:picLocks/>
          </p:cNvPicPr>
          <p:nvPr userDrawn="1"/>
        </p:nvPicPr>
        <p:blipFill>
          <a:blip r:embed="rId21"/>
          <a:srcRect/>
          <a:stretch/>
        </p:blipFill>
        <p:spPr bwMode="auto">
          <a:xfrm>
            <a:off x="10715625" y="6021727"/>
            <a:ext cx="1052513" cy="569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Fußzeilenplatzhalter 3"/>
          <p:cNvSpPr txBox="1">
            <a:spLocks/>
          </p:cNvSpPr>
          <p:nvPr/>
        </p:nvSpPr>
        <p:spPr>
          <a:xfrm>
            <a:off x="2590800" y="6011863"/>
            <a:ext cx="5600700" cy="549275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de-DE"/>
            </a:defPPr>
            <a:lvl1pPr algn="l" rtl="0"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defRPr kumimoji="1" sz="1200" b="1" i="0" kern="1200">
                <a:solidFill>
                  <a:srgbClr val="141313"/>
                </a:solidFill>
                <a:latin typeface="Arial"/>
                <a:ea typeface="ＭＳ Ｐゴシック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de-DE" sz="900" b="0" dirty="0">
                <a:solidFill>
                  <a:schemeClr val="tx1"/>
                </a:solidFill>
              </a:rPr>
              <a:t>Von Ayhan Gezer, Sheila Kolodziej, Sümeyye Nur Öztürk, Philipp Schmeier; Sven Thomas und Volkan Yüca</a:t>
            </a:r>
          </a:p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de-DE" sz="900" b="0" dirty="0">
                <a:solidFill>
                  <a:schemeClr val="tx1"/>
                </a:solidFill>
              </a:rPr>
              <a:t>Optimized Shopping</a:t>
            </a:r>
          </a:p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de-DE" sz="900" b="0" dirty="0">
                <a:solidFill>
                  <a:schemeClr val="tx1"/>
                </a:solidFill>
              </a:rPr>
              <a:t>AVS – Architektur verteilter Systeme</a:t>
            </a:r>
          </a:p>
        </p:txBody>
      </p:sp>
      <p:grpSp>
        <p:nvGrpSpPr>
          <p:cNvPr id="1030" name="Gruppierung 11"/>
          <p:cNvGrpSpPr>
            <a:grpSpLocks/>
          </p:cNvGrpSpPr>
          <p:nvPr/>
        </p:nvGrpSpPr>
        <p:grpSpPr bwMode="auto">
          <a:xfrm>
            <a:off x="1204913" y="0"/>
            <a:ext cx="10991850" cy="71438"/>
            <a:chOff x="903819" y="0"/>
            <a:chExt cx="8244000" cy="108000"/>
          </a:xfrm>
        </p:grpSpPr>
        <p:sp>
          <p:nvSpPr>
            <p:cNvPr id="13" name="Rechteck 12"/>
            <p:cNvSpPr/>
            <p:nvPr/>
          </p:nvSpPr>
          <p:spPr bwMode="auto">
            <a:xfrm>
              <a:off x="903819" y="0"/>
              <a:ext cx="2736094" cy="108000"/>
            </a:xfrm>
            <a:prstGeom prst="rect">
              <a:avLst/>
            </a:prstGeom>
            <a:solidFill>
              <a:srgbClr val="AA0F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4" name="Rechteck 13"/>
            <p:cNvSpPr/>
            <p:nvPr/>
          </p:nvSpPr>
          <p:spPr bwMode="auto">
            <a:xfrm>
              <a:off x="3639913" y="0"/>
              <a:ext cx="2736094" cy="108000"/>
            </a:xfrm>
            <a:prstGeom prst="rect">
              <a:avLst/>
            </a:prstGeom>
            <a:solidFill>
              <a:srgbClr val="D747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5" name="Rechteck 14"/>
            <p:cNvSpPr/>
            <p:nvPr/>
          </p:nvSpPr>
          <p:spPr bwMode="auto">
            <a:xfrm>
              <a:off x="6376006" y="0"/>
              <a:ext cx="2771813" cy="108000"/>
            </a:xfrm>
            <a:prstGeom prst="rect">
              <a:avLst/>
            </a:prstGeom>
            <a:solidFill>
              <a:srgbClr val="901B6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</p:grpSp>
      <p:cxnSp>
        <p:nvCxnSpPr>
          <p:cNvPr id="16" name="Gerade Verbindung 15"/>
          <p:cNvCxnSpPr/>
          <p:nvPr/>
        </p:nvCxnSpPr>
        <p:spPr>
          <a:xfrm>
            <a:off x="1206500" y="5951538"/>
            <a:ext cx="10987088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Datumsplatzhalter 3"/>
          <p:cNvSpPr>
            <a:spLocks noGrp="1"/>
          </p:cNvSpPr>
          <p:nvPr>
            <p:ph type="dt" sz="half" idx="2"/>
          </p:nvPr>
        </p:nvSpPr>
        <p:spPr>
          <a:xfrm>
            <a:off x="1206500" y="6011863"/>
            <a:ext cx="1295400" cy="179387"/>
          </a:xfrm>
          <a:prstGeom prst="rect">
            <a:avLst/>
          </a:prstGeom>
        </p:spPr>
        <p:txBody>
          <a:bodyPr vert="horz" wrap="none" lIns="0" tIns="0" rIns="0" bIns="0" rtlCol="0" anchor="t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E1170B00-7008-4535-A03C-5ED584CA80EB}" type="datetime1">
              <a:rPr lang="de-DE"/>
              <a:pPr>
                <a:defRPr/>
              </a:pPr>
              <a:t>21.03.2020</a:t>
            </a:fld>
            <a:endParaRPr lang="de-DE"/>
          </a:p>
        </p:txBody>
      </p:sp>
      <p:sp>
        <p:nvSpPr>
          <p:cNvPr id="1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1206500" y="6361113"/>
            <a:ext cx="1295400" cy="214312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de-DE"/>
              <a:t>Seite </a:t>
            </a:r>
            <a:fld id="{297CD77D-B4CD-4177-B2B6-FFDA7A317B1C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25" r:id="rId8"/>
    <p:sldLayoutId id="2147483714" r:id="rId9"/>
    <p:sldLayoutId id="2147483715" r:id="rId10"/>
    <p:sldLayoutId id="2147483726" r:id="rId11"/>
    <p:sldLayoutId id="2147483727" r:id="rId12"/>
    <p:sldLayoutId id="2147483733" r:id="rId13"/>
    <p:sldLayoutId id="2147483732" r:id="rId14"/>
    <p:sldLayoutId id="2147483734" r:id="rId15"/>
    <p:sldLayoutId id="2147483735" r:id="rId16"/>
    <p:sldLayoutId id="2147483729" r:id="rId17"/>
    <p:sldLayoutId id="2147483730" r:id="rId18"/>
    <p:sldLayoutId id="2147483731" r:id="rId19"/>
  </p:sldLayoutIdLst>
  <p:hf hdr="0" ftr="0"/>
  <p:txStyles>
    <p:titleStyle>
      <a:lvl1pPr algn="l" defTabSz="457200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2600" b="1" kern="1200">
          <a:solidFill>
            <a:schemeClr val="tx1"/>
          </a:solidFill>
          <a:latin typeface="Arial"/>
          <a:ea typeface="+mj-ea"/>
          <a:cs typeface="+mj-cs"/>
        </a:defRPr>
      </a:lvl1pPr>
      <a:lvl2pPr algn="l" defTabSz="457200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2pPr>
      <a:lvl3pPr algn="l" defTabSz="457200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3pPr>
      <a:lvl4pPr algn="l" defTabSz="457200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4pPr>
      <a:lvl5pPr algn="l" defTabSz="457200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5pPr>
      <a:lvl6pPr marL="457200" algn="l" defTabSz="457200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6pPr>
      <a:lvl7pPr marL="914400" algn="l" defTabSz="457200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7pPr>
      <a:lvl8pPr marL="1371600" algn="l" defTabSz="457200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8pPr>
      <a:lvl9pPr marL="1828800" algn="l" defTabSz="457200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9pPr>
    </p:titleStyle>
    <p:bodyStyle>
      <a:lvl1pPr algn="l" defTabSz="457200" rtl="0" eaLnBrk="1" fontAlgn="base" hangingPunct="1">
        <a:lnSpc>
          <a:spcPct val="112000"/>
        </a:lnSpc>
        <a:spcBef>
          <a:spcPct val="0"/>
        </a:spcBef>
        <a:spcAft>
          <a:spcPts val="600"/>
        </a:spcAft>
        <a:defRPr sz="1800" kern="1200">
          <a:solidFill>
            <a:schemeClr val="tx1"/>
          </a:solidFill>
          <a:latin typeface="Arial"/>
          <a:ea typeface="+mn-ea"/>
          <a:cs typeface="+mn-cs"/>
        </a:defRPr>
      </a:lvl1pPr>
      <a:lvl2pPr marL="357188" indent="-171450" algn="l" defTabSz="457200" rtl="0" eaLnBrk="1" fontAlgn="base" hangingPunct="1">
        <a:lnSpc>
          <a:spcPct val="112000"/>
        </a:lnSpc>
        <a:spcBef>
          <a:spcPts val="6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1338" indent="-185738" algn="l" defTabSz="457200" rtl="0" eaLnBrk="1" fontAlgn="base" hangingPunct="1">
        <a:lnSpc>
          <a:spcPct val="112000"/>
        </a:lnSpc>
        <a:spcBef>
          <a:spcPts val="4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800" kern="1200">
          <a:solidFill>
            <a:schemeClr val="tx1"/>
          </a:solidFill>
          <a:latin typeface="Arial"/>
          <a:ea typeface="+mn-ea"/>
          <a:cs typeface="+mn-cs"/>
        </a:defRPr>
      </a:lvl3pPr>
      <a:lvl4pPr marL="714375" indent="-171450" algn="l" defTabSz="457200" rtl="0" eaLnBrk="1" fontAlgn="base" hangingPunct="1">
        <a:lnSpc>
          <a:spcPct val="112000"/>
        </a:lnSpc>
        <a:spcBef>
          <a:spcPts val="500"/>
        </a:spcBef>
        <a:spcAft>
          <a:spcPct val="0"/>
        </a:spcAft>
        <a:buClr>
          <a:srgbClr val="9D167A"/>
        </a:buClr>
        <a:buFont typeface="Wingdings" pitchFamily="2" charset="2"/>
        <a:buChar char="§"/>
        <a:defRPr sz="1800" kern="1200">
          <a:solidFill>
            <a:schemeClr val="tx1"/>
          </a:solidFill>
          <a:latin typeface="Arial"/>
          <a:ea typeface="+mn-ea"/>
          <a:cs typeface="+mn-cs"/>
        </a:defRPr>
      </a:lvl4pPr>
      <a:lvl5pPr marL="1074738" indent="-177800" algn="l" defTabSz="457200" rtl="0" eaLnBrk="1" fontAlgn="base" hangingPunct="1">
        <a:lnSpc>
          <a:spcPts val="1600"/>
        </a:lnSpc>
        <a:spcBef>
          <a:spcPts val="500"/>
        </a:spcBef>
        <a:spcAft>
          <a:spcPct val="0"/>
        </a:spcAft>
        <a:buFont typeface="Symbol" pitchFamily="18" charset="2"/>
        <a:buChar char="-"/>
        <a:defRPr sz="2000" kern="1200">
          <a:solidFill>
            <a:schemeClr val="tx1"/>
          </a:solidFill>
          <a:latin typeface="Arial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9.xml"/><Relationship Id="rId4" Type="http://schemas.openxmlformats.org/officeDocument/2006/relationships/chart" Target="../charts/char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55186A54-8736-442A-8DB2-8C9E04768B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16"/>
          <a:stretch/>
        </p:blipFill>
        <p:spPr>
          <a:xfrm>
            <a:off x="1206000" y="83820"/>
            <a:ext cx="9768520" cy="4873242"/>
          </a:xfrm>
          <a:prstGeom prst="rect">
            <a:avLst/>
          </a:prstGeom>
        </p:spPr>
      </p:pic>
      <p:sp>
        <p:nvSpPr>
          <p:cNvPr id="5123" name="Titel 2"/>
          <p:cNvSpPr>
            <a:spLocks noGrp="1"/>
          </p:cNvSpPr>
          <p:nvPr>
            <p:ph type="title"/>
          </p:nvPr>
        </p:nvSpPr>
        <p:spPr>
          <a:xfrm>
            <a:off x="1206500" y="4829452"/>
            <a:ext cx="10800000" cy="662961"/>
          </a:xfrm>
        </p:spPr>
        <p:txBody>
          <a:bodyPr/>
          <a:lstStyle/>
          <a:p>
            <a:r>
              <a:rPr lang="de-DE" dirty="0"/>
              <a:t>Optimized </a:t>
            </a:r>
            <a:r>
              <a:rPr lang="de-DE" altLang="de-DE" dirty="0">
                <a:cs typeface="Arial"/>
              </a:rPr>
              <a:t>Shopping</a:t>
            </a:r>
            <a:endParaRPr lang="de-DE" dirty="0"/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D8BEE242-AE73-47EE-B66E-42CDE4557BE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altLang="de-DE" sz="1600" dirty="0">
                <a:latin typeface="Arial" pitchFamily="34" charset="0"/>
                <a:cs typeface="Arial"/>
              </a:rPr>
              <a:t>Von </a:t>
            </a:r>
            <a:r>
              <a:rPr lang="de-DE" sz="1600" dirty="0"/>
              <a:t>Ayhan</a:t>
            </a:r>
            <a:r>
              <a:rPr lang="de-DE" altLang="de-DE" sz="1600" dirty="0">
                <a:latin typeface="Arial" pitchFamily="34" charset="0"/>
                <a:cs typeface="Arial"/>
              </a:rPr>
              <a:t> </a:t>
            </a:r>
            <a:r>
              <a:rPr lang="de-DE" sz="1600" dirty="0"/>
              <a:t>Gezer, Sheila Kolodziej, Sümeyye Nur Öztürk, </a:t>
            </a:r>
            <a:r>
              <a:rPr lang="de-DE" altLang="de-DE" sz="1600" dirty="0">
                <a:latin typeface="Arial" pitchFamily="34" charset="0"/>
                <a:cs typeface="Arial"/>
              </a:rPr>
              <a:t>Philipp Schmeier; Sven Thomas und Volkan Yüca</a:t>
            </a:r>
          </a:p>
        </p:txBody>
      </p:sp>
      <p:sp>
        <p:nvSpPr>
          <p:cNvPr id="5126" name="Datumsplatzhalter 1"/>
          <p:cNvSpPr>
            <a:spLocks noGrp="1"/>
          </p:cNvSpPr>
          <p:nvPr>
            <p:ph type="dt" sz="half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990076B-F39E-40B9-97AC-FE94D5699198}" type="datetime1">
              <a:rPr lang="de-DE" altLang="de-DE"/>
              <a:pPr fontAlgn="base">
                <a:spcBef>
                  <a:spcPct val="0"/>
                </a:spcBef>
                <a:spcAft>
                  <a:spcPct val="0"/>
                </a:spcAft>
              </a:pPr>
              <a:t>21.03.2020</a:t>
            </a:fld>
            <a:endParaRPr lang="de-DE" altLang="de-DE"/>
          </a:p>
        </p:txBody>
      </p:sp>
      <p:sp>
        <p:nvSpPr>
          <p:cNvPr id="5125" name="Foliennummernplatzhalter 7"/>
          <p:cNvSpPr>
            <a:spLocks noGrp="1"/>
          </p:cNvSpPr>
          <p:nvPr>
            <p:ph type="sldNum" sz="quarter" idx="17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altLang="de-DE"/>
              <a:t>Seite </a:t>
            </a:r>
            <a:fld id="{5900BCAD-2E4D-452E-971A-E255ED365B22}" type="slidenum">
              <a:rPr lang="de-DE" altLang="de-DE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de-DE" altLang="de-DE"/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2FC2127A-6CEC-495A-BD53-E46557F0B11A}"/>
              </a:ext>
            </a:extLst>
          </p:cNvPr>
          <p:cNvGrpSpPr/>
          <p:nvPr/>
        </p:nvGrpSpPr>
        <p:grpSpPr>
          <a:xfrm>
            <a:off x="1206000" y="6003439"/>
            <a:ext cx="7595099" cy="761597"/>
            <a:chOff x="1206000" y="6012583"/>
            <a:chExt cx="7595099" cy="761597"/>
          </a:xfrm>
        </p:grpSpPr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8038541B-D838-4D14-A605-FF45E248CA48}"/>
                </a:ext>
              </a:extLst>
            </p:cNvPr>
            <p:cNvSpPr/>
            <p:nvPr/>
          </p:nvSpPr>
          <p:spPr>
            <a:xfrm>
              <a:off x="2209800" y="6012583"/>
              <a:ext cx="6591299" cy="727969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 w="6350"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A9A03B6D-6274-448C-B547-25467152472B}"/>
                </a:ext>
              </a:extLst>
            </p:cNvPr>
            <p:cNvSpPr/>
            <p:nvPr/>
          </p:nvSpPr>
          <p:spPr>
            <a:xfrm>
              <a:off x="1206000" y="6393160"/>
              <a:ext cx="7595099" cy="381020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 w="6350"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CB256E-E8E1-4281-AE1D-651593037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Lessons Learned (1)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7DDB004-F350-436B-B679-FC87DFC3EF12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de-DE" dirty="0"/>
              <a:t>Lessons Learned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50F704B-4095-496F-9EEC-28BEA379274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7E4165A3-ACD9-4AA5-B95A-82DA06B8D41A}" type="datetime1">
              <a:rPr lang="de-DE" smtClean="0"/>
              <a:pPr>
                <a:defRPr/>
              </a:pPr>
              <a:t>21.03.2020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E408D6-E730-43DD-B0DD-DBE91BB1B2F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Seite </a:t>
            </a:r>
            <a:fld id="{43310F81-32EE-4F95-9E9C-0BDC6AD52EEC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60457B66-6081-4C57-B901-4EBC6B05880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204913" y="1548000"/>
            <a:ext cx="4958143" cy="376111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Kennenlernen neuer Technologien</a:t>
            </a:r>
          </a:p>
          <a:p>
            <a:pPr>
              <a:lnSpc>
                <a:spcPct val="150000"/>
              </a:lnSpc>
            </a:pPr>
            <a:r>
              <a:rPr lang="de-DE" dirty="0"/>
              <a:t>Bekanntes vertiefen</a:t>
            </a:r>
          </a:p>
          <a:p>
            <a:pPr lvl="1">
              <a:lnSpc>
                <a:spcPct val="150000"/>
              </a:lnSpc>
            </a:pPr>
            <a:endParaRPr lang="de-DE" dirty="0"/>
          </a:p>
          <a:p>
            <a:pPr>
              <a:lnSpc>
                <a:spcPct val="150000"/>
              </a:lnSpc>
            </a:pPr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graphicFrame>
        <p:nvGraphicFramePr>
          <p:cNvPr id="16" name="Diagramm 15">
            <a:extLst>
              <a:ext uri="{FF2B5EF4-FFF2-40B4-BE49-F238E27FC236}">
                <a16:creationId xmlns:a16="http://schemas.microsoft.com/office/drawing/2014/main" id="{16D3AD24-49B1-4AA1-B3A3-CDDBC4BC30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38657211"/>
              </p:ext>
            </p:extLst>
          </p:nvPr>
        </p:nvGraphicFramePr>
        <p:xfrm>
          <a:off x="1122203" y="3083719"/>
          <a:ext cx="4557713" cy="2895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7" name="Diagramm 16">
            <a:extLst>
              <a:ext uri="{FF2B5EF4-FFF2-40B4-BE49-F238E27FC236}">
                <a16:creationId xmlns:a16="http://schemas.microsoft.com/office/drawing/2014/main" id="{8056B11C-33BC-462F-8A58-CA0F6EE43C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26441579"/>
              </p:ext>
            </p:extLst>
          </p:nvPr>
        </p:nvGraphicFramePr>
        <p:xfrm>
          <a:off x="6432549" y="449271"/>
          <a:ext cx="4554538" cy="28940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8" name="Diagramm 17">
            <a:extLst>
              <a:ext uri="{FF2B5EF4-FFF2-40B4-BE49-F238E27FC236}">
                <a16:creationId xmlns:a16="http://schemas.microsoft.com/office/drawing/2014/main" id="{B91C972F-CD99-4D14-8FF0-DF52A158FA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01372837"/>
              </p:ext>
            </p:extLst>
          </p:nvPr>
        </p:nvGraphicFramePr>
        <p:xfrm>
          <a:off x="6432549" y="3083719"/>
          <a:ext cx="4554538" cy="2895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68664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CB256E-E8E1-4281-AE1D-651593037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Lessons Learned (2)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7DDB004-F350-436B-B679-FC87DFC3EF12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de-DE" dirty="0"/>
              <a:t>Lessons Learned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50F704B-4095-496F-9EEC-28BEA379274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7E4165A3-ACD9-4AA5-B95A-82DA06B8D41A}" type="datetime1">
              <a:rPr lang="de-DE" smtClean="0"/>
              <a:pPr>
                <a:defRPr/>
              </a:pPr>
              <a:t>21.03.2020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E408D6-E730-43DD-B0DD-DBE91BB1B2F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Seite </a:t>
            </a:r>
            <a:fld id="{43310F81-32EE-4F95-9E9C-0BDC6AD52EEC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  <p:sp>
        <p:nvSpPr>
          <p:cNvPr id="27" name="Inhaltsplatzhalter 2">
            <a:extLst>
              <a:ext uri="{FF2B5EF4-FFF2-40B4-BE49-F238E27FC236}">
                <a16:creationId xmlns:a16="http://schemas.microsoft.com/office/drawing/2014/main" id="{862CCF79-9A67-42EB-9EC9-48ABA45F8A5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204913" y="1548000"/>
            <a:ext cx="4958143" cy="12333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Kennenlernen neuer Technologien</a:t>
            </a:r>
          </a:p>
          <a:p>
            <a:pPr>
              <a:lnSpc>
                <a:spcPct val="150000"/>
              </a:lnSpc>
            </a:pPr>
            <a:r>
              <a:rPr lang="de-DE" dirty="0"/>
              <a:t>Bekanntes vertiefen</a:t>
            </a:r>
          </a:p>
          <a:p>
            <a:pPr lvl="1">
              <a:lnSpc>
                <a:spcPct val="150000"/>
              </a:lnSpc>
            </a:pPr>
            <a:endParaRPr lang="de-DE" dirty="0"/>
          </a:p>
          <a:p>
            <a:pPr>
              <a:lnSpc>
                <a:spcPct val="150000"/>
              </a:lnSpc>
            </a:pPr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graphicFrame>
        <p:nvGraphicFramePr>
          <p:cNvPr id="28" name="Diagramm 27">
            <a:extLst>
              <a:ext uri="{FF2B5EF4-FFF2-40B4-BE49-F238E27FC236}">
                <a16:creationId xmlns:a16="http://schemas.microsoft.com/office/drawing/2014/main" id="{5DB3033F-400F-49E7-9268-E39EE45511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48227683"/>
              </p:ext>
            </p:extLst>
          </p:nvPr>
        </p:nvGraphicFramePr>
        <p:xfrm>
          <a:off x="1134426" y="3078364"/>
          <a:ext cx="4557713" cy="2895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9" name="Diagramm 28">
            <a:extLst>
              <a:ext uri="{FF2B5EF4-FFF2-40B4-BE49-F238E27FC236}">
                <a16:creationId xmlns:a16="http://schemas.microsoft.com/office/drawing/2014/main" id="{A3FC1BAE-62DB-472B-9D3D-2EC3547DFC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84034297"/>
              </p:ext>
            </p:extLst>
          </p:nvPr>
        </p:nvGraphicFramePr>
        <p:xfrm>
          <a:off x="6463201" y="444791"/>
          <a:ext cx="4523886" cy="28940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0" name="Diagramm 29">
            <a:extLst>
              <a:ext uri="{FF2B5EF4-FFF2-40B4-BE49-F238E27FC236}">
                <a16:creationId xmlns:a16="http://schemas.microsoft.com/office/drawing/2014/main" id="{B91A2028-464C-414A-86AE-C6477ED945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78937537"/>
              </p:ext>
            </p:extLst>
          </p:nvPr>
        </p:nvGraphicFramePr>
        <p:xfrm>
          <a:off x="6420326" y="3078364"/>
          <a:ext cx="4557713" cy="29035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017511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8" grpId="0">
        <p:bldAsOne/>
      </p:bldGraphic>
      <p:bldGraphic spid="29" grpId="0">
        <p:bldAsOne/>
      </p:bldGraphic>
      <p:bldGraphic spid="30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CB256E-E8E1-4281-AE1D-651593037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Lessons Learned (3)</a:t>
            </a:r>
            <a:endParaRPr lang="de-DE" i="1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7DDB004-F350-436B-B679-FC87DFC3EF12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de-DE" dirty="0"/>
              <a:t>Lessons Learned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50F704B-4095-496F-9EEC-28BEA379274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7E4165A3-ACD9-4AA5-B95A-82DA06B8D41A}" type="datetime1">
              <a:rPr lang="de-DE" smtClean="0"/>
              <a:pPr>
                <a:defRPr/>
              </a:pPr>
              <a:t>21.03.2020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E408D6-E730-43DD-B0DD-DBE91BB1B2F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Seite </a:t>
            </a:r>
            <a:fld id="{43310F81-32EE-4F95-9E9C-0BDC6AD52EEC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60457B66-6081-4C57-B901-4EBC6B05880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204913" y="1548000"/>
            <a:ext cx="4958143" cy="376111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Kennenlernen neuer Technologien</a:t>
            </a:r>
          </a:p>
          <a:p>
            <a:pPr>
              <a:lnSpc>
                <a:spcPct val="150000"/>
              </a:lnSpc>
            </a:pPr>
            <a:r>
              <a:rPr lang="de-DE" dirty="0"/>
              <a:t>Bekanntes vertiefen</a:t>
            </a:r>
          </a:p>
          <a:p>
            <a:pPr lvl="1">
              <a:lnSpc>
                <a:spcPct val="150000"/>
              </a:lnSpc>
            </a:pPr>
            <a:endParaRPr lang="de-DE" dirty="0"/>
          </a:p>
          <a:p>
            <a:pPr>
              <a:lnSpc>
                <a:spcPct val="150000"/>
              </a:lnSpc>
            </a:pPr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graphicFrame>
        <p:nvGraphicFramePr>
          <p:cNvPr id="20" name="Diagramm 19">
            <a:extLst>
              <a:ext uri="{FF2B5EF4-FFF2-40B4-BE49-F238E27FC236}">
                <a16:creationId xmlns:a16="http://schemas.microsoft.com/office/drawing/2014/main" id="{AC9150AF-D379-4648-8464-F48DF3C1D6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26227815"/>
              </p:ext>
            </p:extLst>
          </p:nvPr>
        </p:nvGraphicFramePr>
        <p:xfrm>
          <a:off x="6429374" y="439746"/>
          <a:ext cx="4557713" cy="29035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1" name="Diagramm 20">
            <a:extLst>
              <a:ext uri="{FF2B5EF4-FFF2-40B4-BE49-F238E27FC236}">
                <a16:creationId xmlns:a16="http://schemas.microsoft.com/office/drawing/2014/main" id="{DFA3EE89-D492-4061-B2B0-065D89E23E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53304124"/>
              </p:ext>
            </p:extLst>
          </p:nvPr>
        </p:nvGraphicFramePr>
        <p:xfrm>
          <a:off x="6432550" y="3075782"/>
          <a:ext cx="4554537" cy="29035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2" name="Diagramm 21">
            <a:extLst>
              <a:ext uri="{FF2B5EF4-FFF2-40B4-BE49-F238E27FC236}">
                <a16:creationId xmlns:a16="http://schemas.microsoft.com/office/drawing/2014/main" id="{9447381D-EE95-46B8-8B94-B484CE5303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70100182"/>
              </p:ext>
            </p:extLst>
          </p:nvPr>
        </p:nvGraphicFramePr>
        <p:xfrm>
          <a:off x="1122203" y="3064034"/>
          <a:ext cx="4557713" cy="2905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552695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0" grpId="0">
        <p:bldAsOne/>
      </p:bldGraphic>
      <p:bldGraphic spid="21" grpId="0">
        <p:bldAsOne/>
      </p:bldGraphic>
      <p:bldGraphic spid="22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CB256E-E8E1-4281-AE1D-651593037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82860"/>
            <a:ext cx="12191999" cy="1609130"/>
          </a:xfrm>
        </p:spPr>
        <p:txBody>
          <a:bodyPr/>
          <a:lstStyle/>
          <a:p>
            <a:pPr algn="ctr"/>
            <a:br>
              <a:rPr lang="de-DE" sz="4000" dirty="0"/>
            </a:br>
            <a:r>
              <a:rPr lang="de-DE" sz="4000" dirty="0"/>
              <a:t>D E M O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7DDB004-F350-436B-B679-FC87DFC3EF12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50F704B-4095-496F-9EEC-28BEA379274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7E4165A3-ACD9-4AA5-B95A-82DA06B8D41A}" type="datetime1">
              <a:rPr lang="de-DE" smtClean="0"/>
              <a:pPr>
                <a:defRPr/>
              </a:pPr>
              <a:t>21.03.2020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E408D6-E730-43DD-B0DD-DBE91BB1B2F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Seite </a:t>
            </a:r>
            <a:fld id="{43310F81-32EE-4F95-9E9C-0BDC6AD52EEC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15320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CB256E-E8E1-4281-AE1D-651593037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82860"/>
            <a:ext cx="12191999" cy="1609130"/>
          </a:xfrm>
        </p:spPr>
        <p:txBody>
          <a:bodyPr/>
          <a:lstStyle/>
          <a:p>
            <a:pPr algn="ctr"/>
            <a:br>
              <a:rPr lang="de-DE" sz="4000" dirty="0"/>
            </a:br>
            <a:r>
              <a:rPr lang="de-DE" sz="4000" dirty="0"/>
              <a:t>Würden Sie dieses Tool nutzen?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7DDB004-F350-436B-B679-FC87DFC3EF12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50F704B-4095-496F-9EEC-28BEA379274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7E4165A3-ACD9-4AA5-B95A-82DA06B8D41A}" type="datetime1">
              <a:rPr lang="de-DE" smtClean="0"/>
              <a:pPr>
                <a:defRPr/>
              </a:pPr>
              <a:t>21.03.2020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E408D6-E730-43DD-B0DD-DBE91BB1B2F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Seite </a:t>
            </a:r>
            <a:fld id="{43310F81-32EE-4F95-9E9C-0BDC6AD52EEC}" type="slidenum">
              <a:rPr lang="de-DE" smtClean="0"/>
              <a:pPr>
                <a:defRPr/>
              </a:pPr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1513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9709B7-392B-4494-A99C-7BDA05A68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340C285-907C-4663-B1E2-B01439D95CA5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sz="2000" dirty="0"/>
              <a:t>Projektidee</a:t>
            </a:r>
          </a:p>
          <a:p>
            <a:pPr>
              <a:lnSpc>
                <a:spcPct val="150000"/>
              </a:lnSpc>
            </a:pPr>
            <a:r>
              <a:rPr lang="de-DE" sz="2000" dirty="0"/>
              <a:t>Architektur</a:t>
            </a:r>
          </a:p>
          <a:p>
            <a:pPr>
              <a:lnSpc>
                <a:spcPct val="150000"/>
              </a:lnSpc>
            </a:pPr>
            <a:r>
              <a:rPr lang="de-DE" sz="2000" dirty="0"/>
              <a:t>Komponenten</a:t>
            </a:r>
          </a:p>
          <a:p>
            <a:pPr>
              <a:lnSpc>
                <a:spcPct val="150000"/>
              </a:lnSpc>
            </a:pPr>
            <a:r>
              <a:rPr lang="de-DE" sz="2000" dirty="0"/>
              <a:t>Ergebnis</a:t>
            </a:r>
          </a:p>
          <a:p>
            <a:pPr>
              <a:lnSpc>
                <a:spcPct val="150000"/>
              </a:lnSpc>
            </a:pPr>
            <a:r>
              <a:rPr lang="de-DE" sz="2000" dirty="0"/>
              <a:t>Lessons Learned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56CA5F6-3584-4E02-95E8-D7579880B09C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3F18EF6-DEA9-4B30-9A4C-3AD685BF8D9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7E4165A3-ACD9-4AA5-B95A-82DA06B8D41A}" type="datetime1">
              <a:rPr lang="de-DE" smtClean="0"/>
              <a:pPr>
                <a:defRPr/>
              </a:pPr>
              <a:t>21.03.2020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D01A79-070D-4B31-B941-6AB29B4ED70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Seite </a:t>
            </a:r>
            <a:fld id="{43310F81-32EE-4F95-9E9C-0BDC6AD52EEC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4020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EBC1F2-135F-4527-A3CF-6CA4D5457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Einkaufoptimierung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FD7D1D-D38C-453D-8FBF-4374E89E3E4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/>
              <a:t>Kürzeste Route für den Einkauf</a:t>
            </a:r>
          </a:p>
          <a:p>
            <a:endParaRPr lang="de-DE" dirty="0"/>
          </a:p>
          <a:p>
            <a:r>
              <a:rPr lang="de-DE" dirty="0"/>
              <a:t>Rewe in Gummersbach – </a:t>
            </a:r>
            <a:r>
              <a:rPr lang="de-DE" i="1" dirty="0"/>
              <a:t>Dornenseifer  </a:t>
            </a:r>
          </a:p>
          <a:p>
            <a:endParaRPr lang="de-DE" i="1" dirty="0"/>
          </a:p>
          <a:p>
            <a:r>
              <a:rPr lang="de-DE" dirty="0" err="1"/>
              <a:t>Traveling</a:t>
            </a:r>
            <a:r>
              <a:rPr lang="de-DE" dirty="0"/>
              <a:t> </a:t>
            </a:r>
            <a:r>
              <a:rPr lang="de-DE" dirty="0" err="1"/>
              <a:t>Salesman</a:t>
            </a:r>
            <a:r>
              <a:rPr lang="de-DE" dirty="0"/>
              <a:t> Problem</a:t>
            </a:r>
          </a:p>
          <a:p>
            <a:endParaRPr lang="de-DE" dirty="0"/>
          </a:p>
          <a:p>
            <a:r>
              <a:rPr lang="de-DE" dirty="0"/>
              <a:t>Genetische Algorithmen</a:t>
            </a:r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pPr lvl="1"/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0C6FE7B-21D3-4FCB-AED5-D8EB882A27D7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de-DE" dirty="0"/>
              <a:t>Projektidee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D5B18E8-0180-4364-9E18-1A9716A5D33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7E4165A3-ACD9-4AA5-B95A-82DA06B8D41A}" type="datetime1">
              <a:rPr lang="de-DE" smtClean="0"/>
              <a:pPr>
                <a:defRPr/>
              </a:pPr>
              <a:t>21.03.2020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6D1EED2-1526-47C7-911C-30B7381BCCA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Seite </a:t>
            </a:r>
            <a:fld id="{43310F81-32EE-4F95-9E9C-0BDC6AD52EEC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88B89E6-C077-41FB-8775-AC4041297A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8737" y="1404137"/>
            <a:ext cx="3901623" cy="2694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664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76351D-081A-45E6-A0A1-B638F7002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Frontend – Master/Worker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88041D8-1919-46A7-841A-657270613F1E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de-DE" dirty="0"/>
              <a:t>Architektur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F5460F7-5474-41B4-AD7A-875C981F66D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7E4165A3-ACD9-4AA5-B95A-82DA06B8D41A}" type="datetime1">
              <a:rPr lang="de-DE" smtClean="0"/>
              <a:pPr>
                <a:defRPr/>
              </a:pPr>
              <a:t>21.03.2020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BC5908-A77D-4F31-8B05-D6E4F7911C6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Seite </a:t>
            </a:r>
            <a:fld id="{43310F81-32EE-4F95-9E9C-0BDC6AD52EEC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85222246-9E04-4E57-B8E7-0F1B57566010}"/>
              </a:ext>
            </a:extLst>
          </p:cNvPr>
          <p:cNvSpPr/>
          <p:nvPr/>
        </p:nvSpPr>
        <p:spPr>
          <a:xfrm>
            <a:off x="3448050" y="2678430"/>
            <a:ext cx="5295900" cy="900113"/>
          </a:xfrm>
          <a:prstGeom prst="ellipse">
            <a:avLst/>
          </a:prstGeom>
          <a:noFill/>
          <a:ln w="28575">
            <a:solidFill>
              <a:srgbClr val="EC6525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dirty="0">
                <a:solidFill>
                  <a:srgbClr val="CCCCCC"/>
                </a:solidFill>
              </a:rPr>
              <a:t>Scheduler</a:t>
            </a:r>
          </a:p>
          <a:p>
            <a:pPr algn="ctr"/>
            <a:r>
              <a:rPr lang="de-DE" sz="2000" dirty="0">
                <a:solidFill>
                  <a:srgbClr val="CCCCCC"/>
                </a:solidFill>
              </a:rPr>
              <a:t>Kotlin, Ktor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A8E07AA4-59E6-42D3-9DCF-18DE96D959BC}"/>
              </a:ext>
            </a:extLst>
          </p:cNvPr>
          <p:cNvSpPr/>
          <p:nvPr/>
        </p:nvSpPr>
        <p:spPr>
          <a:xfrm>
            <a:off x="4751546" y="970756"/>
            <a:ext cx="2688907" cy="827564"/>
          </a:xfrm>
          <a:prstGeom prst="rect">
            <a:avLst/>
          </a:prstGeom>
          <a:noFill/>
          <a:ln w="28575">
            <a:solidFill>
              <a:srgbClr val="CF182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2800" dirty="0">
                <a:solidFill>
                  <a:srgbClr val="CCCCCC"/>
                </a:solidFill>
              </a:rPr>
              <a:t>Frontend</a:t>
            </a:r>
          </a:p>
          <a:p>
            <a:pPr algn="ctr"/>
            <a:r>
              <a:rPr lang="de-DE" sz="2000" i="1" dirty="0">
                <a:solidFill>
                  <a:srgbClr val="CCCCCC"/>
                </a:solidFill>
              </a:rPr>
              <a:t>C#, Unity</a:t>
            </a:r>
            <a:endParaRPr lang="de-DE" sz="2800" i="1" dirty="0">
              <a:solidFill>
                <a:srgbClr val="CCCCCC"/>
              </a:solidFill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F3C67399-D2FE-4651-8581-6D71EE14A5CE}"/>
              </a:ext>
            </a:extLst>
          </p:cNvPr>
          <p:cNvSpPr/>
          <p:nvPr/>
        </p:nvSpPr>
        <p:spPr>
          <a:xfrm>
            <a:off x="960199" y="4685586"/>
            <a:ext cx="1611154" cy="827564"/>
          </a:xfrm>
          <a:prstGeom prst="rect">
            <a:avLst/>
          </a:prstGeom>
          <a:noFill/>
          <a:ln w="28575">
            <a:solidFill>
              <a:srgbClr val="AF368C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2800" dirty="0">
                <a:solidFill>
                  <a:srgbClr val="CCCCCC"/>
                </a:solidFill>
              </a:rPr>
              <a:t>Worker</a:t>
            </a:r>
          </a:p>
          <a:p>
            <a:pPr algn="ctr"/>
            <a:r>
              <a:rPr lang="de-DE" sz="2000" i="1" dirty="0">
                <a:solidFill>
                  <a:srgbClr val="CCCCCC"/>
                </a:solidFill>
              </a:rPr>
              <a:t>Java</a:t>
            </a:r>
            <a:endParaRPr lang="de-DE" sz="2800" i="1" dirty="0">
              <a:solidFill>
                <a:srgbClr val="CCCCCC"/>
              </a:solidFill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773C5DC9-BFFE-4B4D-9AA4-93F09A261249}"/>
              </a:ext>
            </a:extLst>
          </p:cNvPr>
          <p:cNvSpPr/>
          <p:nvPr/>
        </p:nvSpPr>
        <p:spPr>
          <a:xfrm>
            <a:off x="3125311" y="4685586"/>
            <a:ext cx="1611154" cy="827564"/>
          </a:xfrm>
          <a:prstGeom prst="rect">
            <a:avLst/>
          </a:prstGeom>
          <a:noFill/>
          <a:ln w="28575">
            <a:solidFill>
              <a:srgbClr val="AF368C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2800" dirty="0">
                <a:solidFill>
                  <a:srgbClr val="CCCCCC"/>
                </a:solidFill>
              </a:rPr>
              <a:t>Worker</a:t>
            </a:r>
          </a:p>
          <a:p>
            <a:pPr algn="ctr"/>
            <a:r>
              <a:rPr lang="de-DE" sz="2000" i="1" dirty="0">
                <a:solidFill>
                  <a:srgbClr val="CCCCCC"/>
                </a:solidFill>
              </a:rPr>
              <a:t>Java</a:t>
            </a:r>
            <a:endParaRPr lang="de-DE" sz="2800" i="1" dirty="0">
              <a:solidFill>
                <a:srgbClr val="CCCCCC"/>
              </a:solidFill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A5EB5836-9F54-442F-AC16-4DC047A06E86}"/>
              </a:ext>
            </a:extLst>
          </p:cNvPr>
          <p:cNvSpPr/>
          <p:nvPr/>
        </p:nvSpPr>
        <p:spPr>
          <a:xfrm>
            <a:off x="5290423" y="4685586"/>
            <a:ext cx="1611154" cy="827564"/>
          </a:xfrm>
          <a:prstGeom prst="rect">
            <a:avLst/>
          </a:prstGeom>
          <a:noFill/>
          <a:ln w="28575">
            <a:solidFill>
              <a:srgbClr val="AF368C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2800" dirty="0">
                <a:solidFill>
                  <a:srgbClr val="CCCCCC"/>
                </a:solidFill>
              </a:rPr>
              <a:t>Worker</a:t>
            </a:r>
          </a:p>
          <a:p>
            <a:pPr algn="ctr"/>
            <a:r>
              <a:rPr lang="de-DE" sz="2000" i="1" dirty="0">
                <a:solidFill>
                  <a:srgbClr val="CCCCCC"/>
                </a:solidFill>
              </a:rPr>
              <a:t>Java</a:t>
            </a:r>
            <a:endParaRPr lang="de-DE" sz="2800" i="1" dirty="0">
              <a:solidFill>
                <a:srgbClr val="CCCCCC"/>
              </a:solidFill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37955644-AA44-4A95-BA46-6F3D8A471E72}"/>
              </a:ext>
            </a:extLst>
          </p:cNvPr>
          <p:cNvSpPr/>
          <p:nvPr/>
        </p:nvSpPr>
        <p:spPr>
          <a:xfrm>
            <a:off x="7455535" y="4685586"/>
            <a:ext cx="1611154" cy="827564"/>
          </a:xfrm>
          <a:prstGeom prst="rect">
            <a:avLst/>
          </a:prstGeom>
          <a:noFill/>
          <a:ln w="28575">
            <a:solidFill>
              <a:srgbClr val="AF368C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2800" dirty="0">
                <a:solidFill>
                  <a:srgbClr val="CCCCCC"/>
                </a:solidFill>
              </a:rPr>
              <a:t>Worker</a:t>
            </a:r>
          </a:p>
          <a:p>
            <a:pPr algn="ctr"/>
            <a:r>
              <a:rPr lang="de-DE" sz="2000" i="1" dirty="0">
                <a:solidFill>
                  <a:srgbClr val="CCCCCC"/>
                </a:solidFill>
              </a:rPr>
              <a:t>Java</a:t>
            </a:r>
            <a:endParaRPr lang="de-DE" sz="2800" i="1" dirty="0">
              <a:solidFill>
                <a:srgbClr val="CCCCCC"/>
              </a:solidFill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1CF7DA00-6B74-414D-AED1-40E59DA71A0B}"/>
              </a:ext>
            </a:extLst>
          </p:cNvPr>
          <p:cNvSpPr/>
          <p:nvPr/>
        </p:nvSpPr>
        <p:spPr>
          <a:xfrm>
            <a:off x="9620646" y="4685586"/>
            <a:ext cx="1611154" cy="827564"/>
          </a:xfrm>
          <a:prstGeom prst="rect">
            <a:avLst/>
          </a:prstGeom>
          <a:noFill/>
          <a:ln w="28575">
            <a:solidFill>
              <a:srgbClr val="AF368C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2800" dirty="0">
                <a:solidFill>
                  <a:srgbClr val="CCCCCC"/>
                </a:solidFill>
              </a:rPr>
              <a:t>…</a:t>
            </a: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B36D4883-BC65-4BDA-869D-638794310E50}"/>
              </a:ext>
            </a:extLst>
          </p:cNvPr>
          <p:cNvCxnSpPr/>
          <p:nvPr/>
        </p:nvCxnSpPr>
        <p:spPr>
          <a:xfrm>
            <a:off x="5394960" y="1859280"/>
            <a:ext cx="0" cy="7801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908599E2-67FD-4BD8-8CB8-6985844F2623}"/>
              </a:ext>
            </a:extLst>
          </p:cNvPr>
          <p:cNvCxnSpPr>
            <a:cxnSpLocks/>
          </p:cNvCxnSpPr>
          <p:nvPr/>
        </p:nvCxnSpPr>
        <p:spPr>
          <a:xfrm flipV="1">
            <a:off x="6812280" y="1837333"/>
            <a:ext cx="0" cy="7382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F498EDC5-618B-43F2-9F8E-AAC9F3B18C24}"/>
              </a:ext>
            </a:extLst>
          </p:cNvPr>
          <p:cNvCxnSpPr>
            <a:cxnSpLocks/>
          </p:cNvCxnSpPr>
          <p:nvPr/>
        </p:nvCxnSpPr>
        <p:spPr>
          <a:xfrm flipH="1">
            <a:off x="1204913" y="3284220"/>
            <a:ext cx="2243137" cy="13411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B54FFAC5-68E9-47C3-8337-8BF4CFE885F3}"/>
              </a:ext>
            </a:extLst>
          </p:cNvPr>
          <p:cNvCxnSpPr>
            <a:cxnSpLocks/>
          </p:cNvCxnSpPr>
          <p:nvPr/>
        </p:nvCxnSpPr>
        <p:spPr>
          <a:xfrm flipV="1">
            <a:off x="2247900" y="3429000"/>
            <a:ext cx="1760220" cy="11963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2502DDB6-BDD8-4D50-BDA7-44EF190A9A29}"/>
              </a:ext>
            </a:extLst>
          </p:cNvPr>
          <p:cNvCxnSpPr>
            <a:cxnSpLocks/>
          </p:cNvCxnSpPr>
          <p:nvPr/>
        </p:nvCxnSpPr>
        <p:spPr>
          <a:xfrm flipV="1">
            <a:off x="4216717" y="3640813"/>
            <a:ext cx="674172" cy="9865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5395C99F-9213-4A3A-9193-544FD4C81B0C}"/>
              </a:ext>
            </a:extLst>
          </p:cNvPr>
          <p:cNvCxnSpPr>
            <a:cxnSpLocks/>
          </p:cNvCxnSpPr>
          <p:nvPr/>
        </p:nvCxnSpPr>
        <p:spPr>
          <a:xfrm flipH="1">
            <a:off x="3737381" y="3578543"/>
            <a:ext cx="760244" cy="10467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1E2B4BA5-B096-4DCE-AAD1-631528B708A1}"/>
              </a:ext>
            </a:extLst>
          </p:cNvPr>
          <p:cNvCxnSpPr>
            <a:cxnSpLocks/>
          </p:cNvCxnSpPr>
          <p:nvPr/>
        </p:nvCxnSpPr>
        <p:spPr>
          <a:xfrm flipV="1">
            <a:off x="6199742" y="3699035"/>
            <a:ext cx="0" cy="8660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D2679BC3-1C75-460D-AA23-126B30DDF595}"/>
              </a:ext>
            </a:extLst>
          </p:cNvPr>
          <p:cNvCxnSpPr>
            <a:cxnSpLocks/>
          </p:cNvCxnSpPr>
          <p:nvPr/>
        </p:nvCxnSpPr>
        <p:spPr>
          <a:xfrm flipH="1" flipV="1">
            <a:off x="7984823" y="3547409"/>
            <a:ext cx="199059" cy="10176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40C03256-A03E-4CEA-810E-B74B00DB970C}"/>
              </a:ext>
            </a:extLst>
          </p:cNvPr>
          <p:cNvCxnSpPr>
            <a:cxnSpLocks/>
          </p:cNvCxnSpPr>
          <p:nvPr/>
        </p:nvCxnSpPr>
        <p:spPr>
          <a:xfrm flipH="1" flipV="1">
            <a:off x="8867592" y="3215640"/>
            <a:ext cx="1369257" cy="134945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3647EF3B-901A-483D-8DB0-607A7F4C3331}"/>
              </a:ext>
            </a:extLst>
          </p:cNvPr>
          <p:cNvCxnSpPr>
            <a:cxnSpLocks/>
          </p:cNvCxnSpPr>
          <p:nvPr/>
        </p:nvCxnSpPr>
        <p:spPr>
          <a:xfrm>
            <a:off x="5842153" y="3699035"/>
            <a:ext cx="0" cy="8961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80940451-F15A-48A4-A849-40DB9B078A39}"/>
              </a:ext>
            </a:extLst>
          </p:cNvPr>
          <p:cNvCxnSpPr>
            <a:cxnSpLocks/>
          </p:cNvCxnSpPr>
          <p:nvPr/>
        </p:nvCxnSpPr>
        <p:spPr>
          <a:xfrm>
            <a:off x="7576667" y="3591699"/>
            <a:ext cx="212204" cy="10035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70BD9D74-E83D-4B52-BA48-B3084510A95A}"/>
              </a:ext>
            </a:extLst>
          </p:cNvPr>
          <p:cNvCxnSpPr>
            <a:cxnSpLocks/>
          </p:cNvCxnSpPr>
          <p:nvPr/>
        </p:nvCxnSpPr>
        <p:spPr>
          <a:xfrm>
            <a:off x="8601874" y="3375660"/>
            <a:ext cx="1216983" cy="121955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Rechteck: diagonal liegende Ecken abgeschnitten 58">
            <a:extLst>
              <a:ext uri="{FF2B5EF4-FFF2-40B4-BE49-F238E27FC236}">
                <a16:creationId xmlns:a16="http://schemas.microsoft.com/office/drawing/2014/main" id="{C4D34595-DED4-4E87-8DCC-9965F089F215}"/>
              </a:ext>
            </a:extLst>
          </p:cNvPr>
          <p:cNvSpPr/>
          <p:nvPr/>
        </p:nvSpPr>
        <p:spPr>
          <a:xfrm>
            <a:off x="2032411" y="1505129"/>
            <a:ext cx="1769260" cy="582970"/>
          </a:xfrm>
          <a:prstGeom prst="snip2DiagRect">
            <a:avLst/>
          </a:prstGeom>
          <a:noFill/>
          <a:ln w="6350">
            <a:solidFill>
              <a:srgbClr val="CCCCCC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CCCCC"/>
                </a:solidFill>
              </a:rPr>
              <a:t>Map und</a:t>
            </a:r>
          </a:p>
          <a:p>
            <a:pPr algn="ctr"/>
            <a:r>
              <a:rPr lang="de-DE" dirty="0">
                <a:solidFill>
                  <a:srgbClr val="CCCCCC"/>
                </a:solidFill>
              </a:rPr>
              <a:t>Shopping List</a:t>
            </a:r>
          </a:p>
        </p:txBody>
      </p:sp>
      <p:cxnSp>
        <p:nvCxnSpPr>
          <p:cNvPr id="62" name="Gerader Verbinder 61">
            <a:extLst>
              <a:ext uri="{FF2B5EF4-FFF2-40B4-BE49-F238E27FC236}">
                <a16:creationId xmlns:a16="http://schemas.microsoft.com/office/drawing/2014/main" id="{3511DE03-469C-43A6-A71B-36C5A18EC001}"/>
              </a:ext>
            </a:extLst>
          </p:cNvPr>
          <p:cNvCxnSpPr>
            <a:stCxn id="59" idx="0"/>
          </p:cNvCxnSpPr>
          <p:nvPr/>
        </p:nvCxnSpPr>
        <p:spPr>
          <a:xfrm>
            <a:off x="3801671" y="1796614"/>
            <a:ext cx="1593289" cy="409832"/>
          </a:xfrm>
          <a:prstGeom prst="line">
            <a:avLst/>
          </a:prstGeom>
          <a:ln w="12700">
            <a:solidFill>
              <a:schemeClr val="tx1"/>
            </a:solidFill>
            <a:headEnd w="lg" len="lg"/>
            <a:tailEnd type="non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hteck: diagonal liegende Ecken abgeschnitten 62">
            <a:extLst>
              <a:ext uri="{FF2B5EF4-FFF2-40B4-BE49-F238E27FC236}">
                <a16:creationId xmlns:a16="http://schemas.microsoft.com/office/drawing/2014/main" id="{10EE85EC-0F2A-4F4A-9448-C694681516B4}"/>
              </a:ext>
            </a:extLst>
          </p:cNvPr>
          <p:cNvSpPr/>
          <p:nvPr/>
        </p:nvSpPr>
        <p:spPr>
          <a:xfrm>
            <a:off x="7746960" y="1710373"/>
            <a:ext cx="2136169" cy="582970"/>
          </a:xfrm>
          <a:prstGeom prst="snip2DiagRect">
            <a:avLst/>
          </a:prstGeom>
          <a:noFill/>
          <a:ln w="6350">
            <a:solidFill>
              <a:srgbClr val="CCCCCC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CCCCC"/>
                </a:solidFill>
              </a:rPr>
              <a:t>Best Individual und Demo Result</a:t>
            </a:r>
          </a:p>
        </p:txBody>
      </p:sp>
      <p:cxnSp>
        <p:nvCxnSpPr>
          <p:cNvPr id="64" name="Gerader Verbinder 63">
            <a:extLst>
              <a:ext uri="{FF2B5EF4-FFF2-40B4-BE49-F238E27FC236}">
                <a16:creationId xmlns:a16="http://schemas.microsoft.com/office/drawing/2014/main" id="{6D4668A0-15C2-451D-86F1-34C89C226D0B}"/>
              </a:ext>
            </a:extLst>
          </p:cNvPr>
          <p:cNvCxnSpPr>
            <a:cxnSpLocks/>
            <a:endCxn id="63" idx="2"/>
          </p:cNvCxnSpPr>
          <p:nvPr/>
        </p:nvCxnSpPr>
        <p:spPr>
          <a:xfrm flipV="1">
            <a:off x="6812279" y="2001858"/>
            <a:ext cx="934681" cy="225544"/>
          </a:xfrm>
          <a:prstGeom prst="line">
            <a:avLst/>
          </a:prstGeom>
          <a:ln w="12700">
            <a:solidFill>
              <a:schemeClr val="tx1"/>
            </a:solidFill>
            <a:headEnd w="lg" len="lg"/>
            <a:tailEnd type="non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Rechteck: diagonal liegende Ecken abgeschnitten 68">
            <a:extLst>
              <a:ext uri="{FF2B5EF4-FFF2-40B4-BE49-F238E27FC236}">
                <a16:creationId xmlns:a16="http://schemas.microsoft.com/office/drawing/2014/main" id="{2DD03334-76CC-4205-8F02-AF3235157C5E}"/>
              </a:ext>
            </a:extLst>
          </p:cNvPr>
          <p:cNvSpPr/>
          <p:nvPr/>
        </p:nvSpPr>
        <p:spPr>
          <a:xfrm>
            <a:off x="308366" y="2557145"/>
            <a:ext cx="1769260" cy="582970"/>
          </a:xfrm>
          <a:prstGeom prst="snip2DiagRect">
            <a:avLst/>
          </a:prstGeom>
          <a:noFill/>
          <a:ln w="6350">
            <a:solidFill>
              <a:srgbClr val="CCCCCC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CCCCC"/>
                </a:solidFill>
              </a:rPr>
              <a:t>Subpopulation und Map</a:t>
            </a:r>
          </a:p>
        </p:txBody>
      </p:sp>
      <p:cxnSp>
        <p:nvCxnSpPr>
          <p:cNvPr id="70" name="Gerader Verbinder 69">
            <a:extLst>
              <a:ext uri="{FF2B5EF4-FFF2-40B4-BE49-F238E27FC236}">
                <a16:creationId xmlns:a16="http://schemas.microsoft.com/office/drawing/2014/main" id="{EDAA788D-86F5-4694-B49A-E8D2B745CE4B}"/>
              </a:ext>
            </a:extLst>
          </p:cNvPr>
          <p:cNvCxnSpPr>
            <a:cxnSpLocks/>
            <a:stCxn id="69" idx="0"/>
          </p:cNvCxnSpPr>
          <p:nvPr/>
        </p:nvCxnSpPr>
        <p:spPr>
          <a:xfrm>
            <a:off x="2077626" y="2848630"/>
            <a:ext cx="417992" cy="988993"/>
          </a:xfrm>
          <a:prstGeom prst="line">
            <a:avLst/>
          </a:prstGeom>
          <a:ln w="12700">
            <a:solidFill>
              <a:schemeClr val="tx1"/>
            </a:solidFill>
            <a:headEnd w="lg" len="lg"/>
            <a:tailEnd type="non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Rechteck: diagonal liegende Ecken abgeschnitten 73">
            <a:extLst>
              <a:ext uri="{FF2B5EF4-FFF2-40B4-BE49-F238E27FC236}">
                <a16:creationId xmlns:a16="http://schemas.microsoft.com/office/drawing/2014/main" id="{D6278271-F8C6-4A97-A375-D76006F2D0B2}"/>
              </a:ext>
            </a:extLst>
          </p:cNvPr>
          <p:cNvSpPr/>
          <p:nvPr/>
        </p:nvSpPr>
        <p:spPr>
          <a:xfrm>
            <a:off x="3906728" y="3871855"/>
            <a:ext cx="2136169" cy="582970"/>
          </a:xfrm>
          <a:prstGeom prst="snip2DiagRect">
            <a:avLst/>
          </a:prstGeom>
          <a:noFill/>
          <a:ln w="6350">
            <a:solidFill>
              <a:srgbClr val="CCCCCC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CCCCC"/>
                </a:solidFill>
              </a:rPr>
              <a:t>Improved</a:t>
            </a:r>
          </a:p>
          <a:p>
            <a:pPr algn="ctr"/>
            <a:r>
              <a:rPr lang="de-DE" dirty="0">
                <a:solidFill>
                  <a:srgbClr val="CCCCCC"/>
                </a:solidFill>
              </a:rPr>
              <a:t>Subpopulation</a:t>
            </a:r>
          </a:p>
        </p:txBody>
      </p:sp>
      <p:cxnSp>
        <p:nvCxnSpPr>
          <p:cNvPr id="75" name="Gerader Verbinder 74">
            <a:extLst>
              <a:ext uri="{FF2B5EF4-FFF2-40B4-BE49-F238E27FC236}">
                <a16:creationId xmlns:a16="http://schemas.microsoft.com/office/drawing/2014/main" id="{E125089D-EF6E-4A24-85DF-7A4596CDF409}"/>
              </a:ext>
            </a:extLst>
          </p:cNvPr>
          <p:cNvCxnSpPr>
            <a:cxnSpLocks/>
            <a:endCxn id="74" idx="2"/>
          </p:cNvCxnSpPr>
          <p:nvPr/>
        </p:nvCxnSpPr>
        <p:spPr>
          <a:xfrm>
            <a:off x="3172342" y="3985438"/>
            <a:ext cx="734386" cy="177902"/>
          </a:xfrm>
          <a:prstGeom prst="line">
            <a:avLst/>
          </a:prstGeom>
          <a:ln w="12700">
            <a:solidFill>
              <a:schemeClr val="tx1"/>
            </a:solidFill>
            <a:headEnd w="lg" len="lg"/>
            <a:tailEnd type="non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0117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59" grpId="0" animBg="1"/>
      <p:bldP spid="59" grpId="1" animBg="1"/>
      <p:bldP spid="63" grpId="0" animBg="1"/>
      <p:bldP spid="63" grpId="1" animBg="1"/>
      <p:bldP spid="69" grpId="0" animBg="1"/>
      <p:bldP spid="69" grpId="1" animBg="1"/>
      <p:bldP spid="74" grpId="0" animBg="1"/>
      <p:bldP spid="74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CB256E-E8E1-4281-AE1D-651593037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Unity-Frontend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FA78AA-0024-44C1-8724-F2D9AE96C61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204913" y="1548000"/>
            <a:ext cx="6100956" cy="376111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Abbildung des Geschäfts</a:t>
            </a:r>
          </a:p>
          <a:p>
            <a:pPr>
              <a:lnSpc>
                <a:spcPct val="150000"/>
              </a:lnSpc>
            </a:pPr>
            <a:r>
              <a:rPr lang="de-DE" dirty="0"/>
              <a:t>Generierung der Karte (</a:t>
            </a:r>
            <a:r>
              <a:rPr lang="de-DE" dirty="0" err="1"/>
              <a:t>NavMesh</a:t>
            </a:r>
            <a:r>
              <a:rPr lang="de-DE" dirty="0"/>
              <a:t>)</a:t>
            </a:r>
          </a:p>
          <a:p>
            <a:pPr>
              <a:lnSpc>
                <a:spcPct val="150000"/>
              </a:lnSpc>
            </a:pPr>
            <a:r>
              <a:rPr lang="de-DE" dirty="0"/>
              <a:t>Benutzeroberfläche zur Auswahl der Produkte</a:t>
            </a:r>
          </a:p>
          <a:p>
            <a:pPr>
              <a:lnSpc>
                <a:spcPct val="150000"/>
              </a:lnSpc>
            </a:pPr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7DDB004-F350-436B-B679-FC87DFC3EF12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de-DE" dirty="0"/>
              <a:t>Komponenten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50F704B-4095-496F-9EEC-28BEA379274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7E4165A3-ACD9-4AA5-B95A-82DA06B8D41A}" type="datetime1">
              <a:rPr lang="de-DE" smtClean="0"/>
              <a:pPr>
                <a:defRPr/>
              </a:pPr>
              <a:t>21.03.2020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E408D6-E730-43DD-B0DD-DBE91BB1B2F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Seite </a:t>
            </a:r>
            <a:fld id="{43310F81-32EE-4F95-9E9C-0BDC6AD52EEC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1185B58F-B3EE-489D-AFE7-6C5C76C0872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01014" y="731934"/>
            <a:ext cx="4813959" cy="43921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7E2F0488-F255-4435-84A1-83F7732969AD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195"/>
          <a:stretch/>
        </p:blipFill>
        <p:spPr>
          <a:xfrm>
            <a:off x="6801014" y="739559"/>
            <a:ext cx="4813959" cy="4400873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D4E5786C-BCA4-4DFD-9158-6F3C0A3F08DF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51" r="16889"/>
          <a:stretch/>
        </p:blipFill>
        <p:spPr>
          <a:xfrm>
            <a:off x="6801014" y="739559"/>
            <a:ext cx="4805196" cy="404184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88366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CB256E-E8E1-4281-AE1D-651593037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Scheduler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FA78AA-0024-44C1-8724-F2D9AE96C61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204913" y="1548000"/>
            <a:ext cx="6100956" cy="376111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Bereitstellung einer REST-API 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Anlegen, updaten von Einkaufslisten &amp; Karten</a:t>
            </a:r>
          </a:p>
          <a:p>
            <a:pPr lvl="1">
              <a:lnSpc>
                <a:spcPct val="150000"/>
              </a:lnSpc>
            </a:pPr>
            <a:r>
              <a:rPr lang="de-DE" dirty="0" err="1"/>
              <a:t>Workerverwaltung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dirty="0"/>
              <a:t>Erzeugen der Masterpopulation</a:t>
            </a:r>
          </a:p>
          <a:p>
            <a:pPr>
              <a:lnSpc>
                <a:spcPct val="150000"/>
              </a:lnSpc>
            </a:pPr>
            <a:r>
              <a:rPr lang="de-DE" dirty="0"/>
              <a:t>Austausch zwischen den Populationen</a:t>
            </a:r>
          </a:p>
          <a:p>
            <a:pPr>
              <a:lnSpc>
                <a:spcPct val="150000"/>
              </a:lnSpc>
            </a:pPr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7DDB004-F350-436B-B679-FC87DFC3EF12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de-DE" dirty="0"/>
              <a:t>Komponenten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50F704B-4095-496F-9EEC-28BEA379274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7E4165A3-ACD9-4AA5-B95A-82DA06B8D41A}" type="datetime1">
              <a:rPr lang="de-DE" smtClean="0"/>
              <a:pPr>
                <a:defRPr/>
              </a:pPr>
              <a:t>21.03.2020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E408D6-E730-43DD-B0DD-DBE91BB1B2F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Seite </a:t>
            </a:r>
            <a:fld id="{43310F81-32EE-4F95-9E9C-0BDC6AD52EEC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E1F1D4A-99B3-4CE5-A4A9-A296F1A54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420813"/>
            <a:ext cx="5678354" cy="322010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44742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CB256E-E8E1-4281-AE1D-651593037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FA78AA-0024-44C1-8724-F2D9AE96C61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204913" y="1548000"/>
            <a:ext cx="6100956" cy="376111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Durchführung des GA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Selektion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Mutation</a:t>
            </a:r>
          </a:p>
          <a:p>
            <a:pPr>
              <a:lnSpc>
                <a:spcPct val="150000"/>
              </a:lnSpc>
            </a:pPr>
            <a:r>
              <a:rPr lang="de-DE" dirty="0"/>
              <a:t>Wegberechnung mittels A*</a:t>
            </a:r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7DDB004-F350-436B-B679-FC87DFC3EF12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de-DE" dirty="0"/>
              <a:t>Komponenten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50F704B-4095-496F-9EEC-28BEA379274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7E4165A3-ACD9-4AA5-B95A-82DA06B8D41A}" type="datetime1">
              <a:rPr lang="de-DE" smtClean="0"/>
              <a:pPr>
                <a:defRPr/>
              </a:pPr>
              <a:t>21.03.2020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E408D6-E730-43DD-B0DD-DBE91BB1B2F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Seite </a:t>
            </a:r>
            <a:fld id="{43310F81-32EE-4F95-9E9C-0BDC6AD52EEC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DF3222DC-DF9A-4FB0-BE9E-25A6C7DC40A8}"/>
              </a:ext>
            </a:extLst>
          </p:cNvPr>
          <p:cNvSpPr/>
          <p:nvPr/>
        </p:nvSpPr>
        <p:spPr>
          <a:xfrm>
            <a:off x="4706136" y="4402345"/>
            <a:ext cx="289560" cy="3048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1DA06BB4-B38F-4B57-A69D-9A1D627F3E03}"/>
              </a:ext>
            </a:extLst>
          </p:cNvPr>
          <p:cNvSpPr/>
          <p:nvPr/>
        </p:nvSpPr>
        <p:spPr>
          <a:xfrm>
            <a:off x="6588275" y="5458032"/>
            <a:ext cx="289560" cy="3048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262FE672-91B5-4D04-976B-314F6ED4E5BB}"/>
              </a:ext>
            </a:extLst>
          </p:cNvPr>
          <p:cNvSpPr/>
          <p:nvPr/>
        </p:nvSpPr>
        <p:spPr>
          <a:xfrm>
            <a:off x="7403615" y="4303509"/>
            <a:ext cx="289560" cy="3048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58C68836-D6B6-41BA-B9DA-248BB5393285}"/>
              </a:ext>
            </a:extLst>
          </p:cNvPr>
          <p:cNvSpPr/>
          <p:nvPr/>
        </p:nvSpPr>
        <p:spPr>
          <a:xfrm>
            <a:off x="9117126" y="3901055"/>
            <a:ext cx="289560" cy="3048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8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087D3103-3E1F-4116-8AEE-2C4207CA3B48}"/>
              </a:ext>
            </a:extLst>
          </p:cNvPr>
          <p:cNvSpPr/>
          <p:nvPr/>
        </p:nvSpPr>
        <p:spPr>
          <a:xfrm>
            <a:off x="9364281" y="4161218"/>
            <a:ext cx="289560" cy="3048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823164C9-806D-47F3-B0C2-4118DC298F92}"/>
              </a:ext>
            </a:extLst>
          </p:cNvPr>
          <p:cNvSpPr/>
          <p:nvPr/>
        </p:nvSpPr>
        <p:spPr>
          <a:xfrm>
            <a:off x="11204090" y="3998709"/>
            <a:ext cx="289560" cy="3048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D833FF1E-580F-409F-88E1-18CCFAB5C863}"/>
              </a:ext>
            </a:extLst>
          </p:cNvPr>
          <p:cNvSpPr/>
          <p:nvPr/>
        </p:nvSpPr>
        <p:spPr>
          <a:xfrm>
            <a:off x="10664270" y="2447852"/>
            <a:ext cx="289560" cy="3048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3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4A89EBA8-CBD6-4147-8AB7-6A9483D17B8D}"/>
              </a:ext>
            </a:extLst>
          </p:cNvPr>
          <p:cNvSpPr/>
          <p:nvPr/>
        </p:nvSpPr>
        <p:spPr>
          <a:xfrm>
            <a:off x="9909785" y="2161211"/>
            <a:ext cx="289560" cy="3048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7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40B3B076-10CA-4BE0-BF89-2F0F64E62F88}"/>
              </a:ext>
            </a:extLst>
          </p:cNvPr>
          <p:cNvSpPr/>
          <p:nvPr/>
        </p:nvSpPr>
        <p:spPr>
          <a:xfrm>
            <a:off x="10274944" y="1780211"/>
            <a:ext cx="289560" cy="3048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/>
              <a:t>E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6670FE19-F9D0-4F63-91F1-DDE5D7881FC8}"/>
              </a:ext>
            </a:extLst>
          </p:cNvPr>
          <p:cNvSpPr/>
          <p:nvPr/>
        </p:nvSpPr>
        <p:spPr>
          <a:xfrm>
            <a:off x="10100674" y="949544"/>
            <a:ext cx="289560" cy="3048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</a:t>
            </a: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C58287CC-D14C-4F74-B5ED-9B2C0163D436}"/>
              </a:ext>
            </a:extLst>
          </p:cNvPr>
          <p:cNvSpPr/>
          <p:nvPr/>
        </p:nvSpPr>
        <p:spPr>
          <a:xfrm>
            <a:off x="8143745" y="971863"/>
            <a:ext cx="289560" cy="3048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9</a:t>
            </a: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0530CE75-0292-4C03-A47A-0539AE42A99A}"/>
              </a:ext>
            </a:extLst>
          </p:cNvPr>
          <p:cNvSpPr/>
          <p:nvPr/>
        </p:nvSpPr>
        <p:spPr>
          <a:xfrm>
            <a:off x="7316321" y="520700"/>
            <a:ext cx="289560" cy="3048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</a:t>
            </a: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47FECD22-EAE2-42DB-9751-49ACEB3AB4CC}"/>
              </a:ext>
            </a:extLst>
          </p:cNvPr>
          <p:cNvSpPr/>
          <p:nvPr/>
        </p:nvSpPr>
        <p:spPr>
          <a:xfrm>
            <a:off x="6277513" y="2787763"/>
            <a:ext cx="289560" cy="3048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6</a:t>
            </a: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F136BCE2-D3FB-49B6-9113-F16072BB2A7D}"/>
              </a:ext>
            </a:extLst>
          </p:cNvPr>
          <p:cNvSpPr/>
          <p:nvPr/>
        </p:nvSpPr>
        <p:spPr>
          <a:xfrm>
            <a:off x="8195637" y="2841114"/>
            <a:ext cx="289560" cy="3048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4</a:t>
            </a: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CE7271C1-42CB-41E9-A483-32C583A3505B}"/>
              </a:ext>
            </a:extLst>
          </p:cNvPr>
          <p:cNvSpPr/>
          <p:nvPr/>
        </p:nvSpPr>
        <p:spPr>
          <a:xfrm>
            <a:off x="5268109" y="1785141"/>
            <a:ext cx="289560" cy="3048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</a:t>
            </a: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59484B2F-20A4-4134-BC8B-7683832889F7}"/>
              </a:ext>
            </a:extLst>
          </p:cNvPr>
          <p:cNvCxnSpPr>
            <a:stCxn id="8" idx="0"/>
            <a:endCxn id="22" idx="3"/>
          </p:cNvCxnSpPr>
          <p:nvPr/>
        </p:nvCxnSpPr>
        <p:spPr>
          <a:xfrm flipV="1">
            <a:off x="4850916" y="2045304"/>
            <a:ext cx="459598" cy="2357041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62488991-0837-461D-A38B-4AD5357BBDAB}"/>
              </a:ext>
            </a:extLst>
          </p:cNvPr>
          <p:cNvCxnSpPr>
            <a:cxnSpLocks/>
            <a:stCxn id="19" idx="2"/>
            <a:endCxn id="22" idx="7"/>
          </p:cNvCxnSpPr>
          <p:nvPr/>
        </p:nvCxnSpPr>
        <p:spPr>
          <a:xfrm flipH="1">
            <a:off x="5515264" y="673100"/>
            <a:ext cx="1801057" cy="1156678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D93C5455-1ED3-4E99-9359-F948BFBB2712}"/>
              </a:ext>
            </a:extLst>
          </p:cNvPr>
          <p:cNvCxnSpPr>
            <a:cxnSpLocks/>
            <a:stCxn id="8" idx="7"/>
            <a:endCxn id="20" idx="3"/>
          </p:cNvCxnSpPr>
          <p:nvPr/>
        </p:nvCxnSpPr>
        <p:spPr>
          <a:xfrm flipV="1">
            <a:off x="4953291" y="3047926"/>
            <a:ext cx="1366627" cy="1399056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6E494D9D-FB41-495C-87A7-8C4D355658BF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4995696" y="4455909"/>
            <a:ext cx="2407919" cy="98836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A0E95821-05A5-4602-B9A2-2EBFDF4DFCE8}"/>
              </a:ext>
            </a:extLst>
          </p:cNvPr>
          <p:cNvCxnSpPr>
            <a:cxnSpLocks/>
            <a:stCxn id="8" idx="5"/>
            <a:endCxn id="9" idx="1"/>
          </p:cNvCxnSpPr>
          <p:nvPr/>
        </p:nvCxnSpPr>
        <p:spPr>
          <a:xfrm>
            <a:off x="4953291" y="4662508"/>
            <a:ext cx="1677389" cy="840161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20DC51C0-1F65-4F90-9E53-9A3EE66488D1}"/>
              </a:ext>
            </a:extLst>
          </p:cNvPr>
          <p:cNvCxnSpPr>
            <a:cxnSpLocks/>
            <a:stCxn id="9" idx="6"/>
            <a:endCxn id="13" idx="2"/>
          </p:cNvCxnSpPr>
          <p:nvPr/>
        </p:nvCxnSpPr>
        <p:spPr>
          <a:xfrm flipV="1">
            <a:off x="6877835" y="4151109"/>
            <a:ext cx="4326255" cy="1459323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D695889D-2A51-41E0-8CA4-A408AFE9D447}"/>
              </a:ext>
            </a:extLst>
          </p:cNvPr>
          <p:cNvCxnSpPr>
            <a:cxnSpLocks/>
            <a:stCxn id="9" idx="0"/>
            <a:endCxn id="10" idx="3"/>
          </p:cNvCxnSpPr>
          <p:nvPr/>
        </p:nvCxnSpPr>
        <p:spPr>
          <a:xfrm flipV="1">
            <a:off x="6733055" y="4563672"/>
            <a:ext cx="712965" cy="894360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778E3BF8-859C-410B-98E7-972B0EE08CBC}"/>
              </a:ext>
            </a:extLst>
          </p:cNvPr>
          <p:cNvCxnSpPr>
            <a:cxnSpLocks/>
            <a:stCxn id="20" idx="1"/>
            <a:endCxn id="22" idx="5"/>
          </p:cNvCxnSpPr>
          <p:nvPr/>
        </p:nvCxnSpPr>
        <p:spPr>
          <a:xfrm flipH="1" flipV="1">
            <a:off x="5515264" y="2045304"/>
            <a:ext cx="804654" cy="787096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8F37C673-5740-4434-A62A-57C1FB644EC1}"/>
              </a:ext>
            </a:extLst>
          </p:cNvPr>
          <p:cNvCxnSpPr>
            <a:cxnSpLocks/>
            <a:stCxn id="17" idx="1"/>
            <a:endCxn id="19" idx="6"/>
          </p:cNvCxnSpPr>
          <p:nvPr/>
        </p:nvCxnSpPr>
        <p:spPr>
          <a:xfrm flipH="1" flipV="1">
            <a:off x="7605881" y="673100"/>
            <a:ext cx="2537198" cy="321081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4EB1F2C6-8713-45EA-91A6-E979A206C08F}"/>
              </a:ext>
            </a:extLst>
          </p:cNvPr>
          <p:cNvCxnSpPr>
            <a:cxnSpLocks/>
            <a:stCxn id="21" idx="6"/>
            <a:endCxn id="15" idx="2"/>
          </p:cNvCxnSpPr>
          <p:nvPr/>
        </p:nvCxnSpPr>
        <p:spPr>
          <a:xfrm flipV="1">
            <a:off x="8485197" y="2313611"/>
            <a:ext cx="1424588" cy="679903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8DC0A653-5D97-4F75-BD62-4FE19DCC61DA}"/>
              </a:ext>
            </a:extLst>
          </p:cNvPr>
          <p:cNvCxnSpPr>
            <a:cxnSpLocks/>
            <a:stCxn id="34" idx="7"/>
            <a:endCxn id="19" idx="4"/>
          </p:cNvCxnSpPr>
          <p:nvPr/>
        </p:nvCxnSpPr>
        <p:spPr>
          <a:xfrm flipV="1">
            <a:off x="7422011" y="825500"/>
            <a:ext cx="39090" cy="1305483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A33421DE-7E05-4D59-98F5-90D15C0C107C}"/>
              </a:ext>
            </a:extLst>
          </p:cNvPr>
          <p:cNvSpPr/>
          <p:nvPr/>
        </p:nvSpPr>
        <p:spPr>
          <a:xfrm>
            <a:off x="7174856" y="2086346"/>
            <a:ext cx="289560" cy="3048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5</a:t>
            </a: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D3519A9F-88A8-46AD-97A3-28B80D019686}"/>
              </a:ext>
            </a:extLst>
          </p:cNvPr>
          <p:cNvCxnSpPr>
            <a:cxnSpLocks/>
            <a:stCxn id="22" idx="6"/>
            <a:endCxn id="34" idx="1"/>
          </p:cNvCxnSpPr>
          <p:nvPr/>
        </p:nvCxnSpPr>
        <p:spPr>
          <a:xfrm>
            <a:off x="5557669" y="1937541"/>
            <a:ext cx="1659592" cy="193442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4012A06F-8C46-4B6F-8A66-19A28001928B}"/>
              </a:ext>
            </a:extLst>
          </p:cNvPr>
          <p:cNvCxnSpPr>
            <a:cxnSpLocks/>
            <a:stCxn id="20" idx="7"/>
            <a:endCxn id="34" idx="2"/>
          </p:cNvCxnSpPr>
          <p:nvPr/>
        </p:nvCxnSpPr>
        <p:spPr>
          <a:xfrm flipV="1">
            <a:off x="6524668" y="2238746"/>
            <a:ext cx="650188" cy="593654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CE4C479C-9054-4349-B70A-7DF78D126066}"/>
              </a:ext>
            </a:extLst>
          </p:cNvPr>
          <p:cNvCxnSpPr>
            <a:cxnSpLocks/>
            <a:stCxn id="10" idx="0"/>
            <a:endCxn id="20" idx="5"/>
          </p:cNvCxnSpPr>
          <p:nvPr/>
        </p:nvCxnSpPr>
        <p:spPr>
          <a:xfrm flipH="1" flipV="1">
            <a:off x="6524668" y="3047926"/>
            <a:ext cx="1023727" cy="1255583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F4277072-8699-43EC-8342-470647C7BF90}"/>
              </a:ext>
            </a:extLst>
          </p:cNvPr>
          <p:cNvCxnSpPr>
            <a:cxnSpLocks/>
            <a:stCxn id="14" idx="0"/>
            <a:endCxn id="17" idx="5"/>
          </p:cNvCxnSpPr>
          <p:nvPr/>
        </p:nvCxnSpPr>
        <p:spPr>
          <a:xfrm flipH="1" flipV="1">
            <a:off x="10347829" y="1209707"/>
            <a:ext cx="461221" cy="1238145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A0867AB4-5D30-4ED4-A54E-209A0B1AAA95}"/>
              </a:ext>
            </a:extLst>
          </p:cNvPr>
          <p:cNvCxnSpPr>
            <a:cxnSpLocks/>
            <a:stCxn id="16" idx="0"/>
            <a:endCxn id="17" idx="4"/>
          </p:cNvCxnSpPr>
          <p:nvPr/>
        </p:nvCxnSpPr>
        <p:spPr>
          <a:xfrm flipH="1" flipV="1">
            <a:off x="10245454" y="1254344"/>
            <a:ext cx="174270" cy="525867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6C79AE97-6326-41F3-A82B-572E9554B47A}"/>
              </a:ext>
            </a:extLst>
          </p:cNvPr>
          <p:cNvCxnSpPr>
            <a:cxnSpLocks/>
            <a:stCxn id="13" idx="0"/>
            <a:endCxn id="14" idx="4"/>
          </p:cNvCxnSpPr>
          <p:nvPr/>
        </p:nvCxnSpPr>
        <p:spPr>
          <a:xfrm flipH="1" flipV="1">
            <a:off x="10809050" y="2752652"/>
            <a:ext cx="539820" cy="1246057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7BF0F4C1-9710-4AD3-AEA4-466538290826}"/>
              </a:ext>
            </a:extLst>
          </p:cNvPr>
          <p:cNvCxnSpPr>
            <a:cxnSpLocks/>
            <a:stCxn id="12" idx="6"/>
            <a:endCxn id="14" idx="3"/>
          </p:cNvCxnSpPr>
          <p:nvPr/>
        </p:nvCxnSpPr>
        <p:spPr>
          <a:xfrm flipV="1">
            <a:off x="9653841" y="2708015"/>
            <a:ext cx="1052834" cy="1605603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F1C47339-8AD5-43DC-BD17-CA20763CEDDC}"/>
              </a:ext>
            </a:extLst>
          </p:cNvPr>
          <p:cNvCxnSpPr>
            <a:cxnSpLocks/>
            <a:stCxn id="11" idx="6"/>
            <a:endCxn id="14" idx="3"/>
          </p:cNvCxnSpPr>
          <p:nvPr/>
        </p:nvCxnSpPr>
        <p:spPr>
          <a:xfrm flipV="1">
            <a:off x="9406686" y="2708015"/>
            <a:ext cx="1299989" cy="1345440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DB628FC5-A46D-49FB-8DF5-7F00DB04D1CD}"/>
              </a:ext>
            </a:extLst>
          </p:cNvPr>
          <p:cNvCxnSpPr>
            <a:cxnSpLocks/>
            <a:stCxn id="11" idx="5"/>
            <a:endCxn id="12" idx="1"/>
          </p:cNvCxnSpPr>
          <p:nvPr/>
        </p:nvCxnSpPr>
        <p:spPr>
          <a:xfrm>
            <a:off x="9364281" y="4161218"/>
            <a:ext cx="42405" cy="446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3DFF6B57-7889-4B53-BF53-697F465606A9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 flipV="1">
            <a:off x="9653841" y="4151109"/>
            <a:ext cx="1550249" cy="162509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245B2555-B2DC-4091-9091-257100E0B95F}"/>
              </a:ext>
            </a:extLst>
          </p:cNvPr>
          <p:cNvCxnSpPr>
            <a:cxnSpLocks/>
            <a:stCxn id="9" idx="7"/>
            <a:endCxn id="12" idx="3"/>
          </p:cNvCxnSpPr>
          <p:nvPr/>
        </p:nvCxnSpPr>
        <p:spPr>
          <a:xfrm flipV="1">
            <a:off x="6835430" y="4421381"/>
            <a:ext cx="2571256" cy="1081288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BC8E657A-CE23-40A0-A5DE-95D3F6C6D766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 flipV="1">
            <a:off x="7693175" y="4313618"/>
            <a:ext cx="1671106" cy="142291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14E5A1C9-5707-4081-BDCC-6D8EF4316D15}"/>
              </a:ext>
            </a:extLst>
          </p:cNvPr>
          <p:cNvCxnSpPr>
            <a:cxnSpLocks/>
            <a:stCxn id="10" idx="6"/>
            <a:endCxn id="11" idx="3"/>
          </p:cNvCxnSpPr>
          <p:nvPr/>
        </p:nvCxnSpPr>
        <p:spPr>
          <a:xfrm flipV="1">
            <a:off x="7693175" y="4161218"/>
            <a:ext cx="1466356" cy="294691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F4674754-B974-4150-B6BD-AA593721828B}"/>
              </a:ext>
            </a:extLst>
          </p:cNvPr>
          <p:cNvCxnSpPr>
            <a:cxnSpLocks/>
            <a:stCxn id="10" idx="7"/>
            <a:endCxn id="21" idx="3"/>
          </p:cNvCxnSpPr>
          <p:nvPr/>
        </p:nvCxnSpPr>
        <p:spPr>
          <a:xfrm flipV="1">
            <a:off x="7650770" y="3101277"/>
            <a:ext cx="587272" cy="1246869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4BDD1593-DD41-4B6A-8971-11DC20DF2069}"/>
              </a:ext>
            </a:extLst>
          </p:cNvPr>
          <p:cNvCxnSpPr>
            <a:cxnSpLocks/>
            <a:stCxn id="20" idx="6"/>
            <a:endCxn id="21" idx="2"/>
          </p:cNvCxnSpPr>
          <p:nvPr/>
        </p:nvCxnSpPr>
        <p:spPr>
          <a:xfrm>
            <a:off x="6567073" y="2940163"/>
            <a:ext cx="1628564" cy="53351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83342449-3127-41B7-8C03-1A8F7507F669}"/>
              </a:ext>
            </a:extLst>
          </p:cNvPr>
          <p:cNvCxnSpPr>
            <a:cxnSpLocks/>
            <a:stCxn id="34" idx="5"/>
            <a:endCxn id="21" idx="1"/>
          </p:cNvCxnSpPr>
          <p:nvPr/>
        </p:nvCxnSpPr>
        <p:spPr>
          <a:xfrm>
            <a:off x="7422011" y="2346509"/>
            <a:ext cx="816031" cy="539242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297768AD-AA00-4DBB-BC47-048A2D4F6AF2}"/>
              </a:ext>
            </a:extLst>
          </p:cNvPr>
          <p:cNvCxnSpPr>
            <a:cxnSpLocks/>
            <a:stCxn id="34" idx="6"/>
            <a:endCxn id="18" idx="3"/>
          </p:cNvCxnSpPr>
          <p:nvPr/>
        </p:nvCxnSpPr>
        <p:spPr>
          <a:xfrm flipV="1">
            <a:off x="7464416" y="1232026"/>
            <a:ext cx="721734" cy="1006720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6E82F11E-92C3-402B-B212-938CDE6CE4A7}"/>
              </a:ext>
            </a:extLst>
          </p:cNvPr>
          <p:cNvCxnSpPr>
            <a:cxnSpLocks/>
            <a:stCxn id="18" idx="2"/>
            <a:endCxn id="19" idx="5"/>
          </p:cNvCxnSpPr>
          <p:nvPr/>
        </p:nvCxnSpPr>
        <p:spPr>
          <a:xfrm flipH="1" flipV="1">
            <a:off x="7563476" y="780863"/>
            <a:ext cx="580269" cy="343400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4700668F-24F6-4D00-9B5C-B7715B6CDA5F}"/>
              </a:ext>
            </a:extLst>
          </p:cNvPr>
          <p:cNvCxnSpPr>
            <a:cxnSpLocks/>
            <a:stCxn id="17" idx="2"/>
            <a:endCxn id="18" idx="6"/>
          </p:cNvCxnSpPr>
          <p:nvPr/>
        </p:nvCxnSpPr>
        <p:spPr>
          <a:xfrm flipH="1">
            <a:off x="8433305" y="1101944"/>
            <a:ext cx="1667369" cy="22319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E6265FEC-18BF-4D24-A659-BB1958164C12}"/>
              </a:ext>
            </a:extLst>
          </p:cNvPr>
          <p:cNvCxnSpPr>
            <a:cxnSpLocks/>
            <a:stCxn id="14" idx="0"/>
            <a:endCxn id="16" idx="5"/>
          </p:cNvCxnSpPr>
          <p:nvPr/>
        </p:nvCxnSpPr>
        <p:spPr>
          <a:xfrm flipH="1" flipV="1">
            <a:off x="10522099" y="2040374"/>
            <a:ext cx="286951" cy="407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AD25F292-2313-4E82-844A-06FFD38A2365}"/>
              </a:ext>
            </a:extLst>
          </p:cNvPr>
          <p:cNvCxnSpPr>
            <a:cxnSpLocks/>
            <a:stCxn id="15" idx="7"/>
            <a:endCxn id="16" idx="3"/>
          </p:cNvCxnSpPr>
          <p:nvPr/>
        </p:nvCxnSpPr>
        <p:spPr>
          <a:xfrm flipV="1">
            <a:off x="10156940" y="2040374"/>
            <a:ext cx="160409" cy="1654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r Verbinder 55">
            <a:extLst>
              <a:ext uri="{FF2B5EF4-FFF2-40B4-BE49-F238E27FC236}">
                <a16:creationId xmlns:a16="http://schemas.microsoft.com/office/drawing/2014/main" id="{31DEA5A2-6FF9-445A-8828-EFBB6716ED24}"/>
              </a:ext>
            </a:extLst>
          </p:cNvPr>
          <p:cNvCxnSpPr>
            <a:cxnSpLocks/>
            <a:stCxn id="15" idx="1"/>
            <a:endCxn id="18" idx="5"/>
          </p:cNvCxnSpPr>
          <p:nvPr/>
        </p:nvCxnSpPr>
        <p:spPr>
          <a:xfrm flipH="1" flipV="1">
            <a:off x="8390900" y="1232026"/>
            <a:ext cx="1561290" cy="973822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5FA23B3B-B1A1-4ED8-9961-B8DBB9E60C03}"/>
              </a:ext>
            </a:extLst>
          </p:cNvPr>
          <p:cNvCxnSpPr>
            <a:cxnSpLocks/>
            <a:stCxn id="21" idx="0"/>
            <a:endCxn id="18" idx="4"/>
          </p:cNvCxnSpPr>
          <p:nvPr/>
        </p:nvCxnSpPr>
        <p:spPr>
          <a:xfrm flipH="1" flipV="1">
            <a:off x="8288525" y="1276663"/>
            <a:ext cx="51892" cy="1564451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r Verbinder 57">
            <a:extLst>
              <a:ext uri="{FF2B5EF4-FFF2-40B4-BE49-F238E27FC236}">
                <a16:creationId xmlns:a16="http://schemas.microsoft.com/office/drawing/2014/main" id="{DBA73EEA-2754-413F-95AA-3BBAB57377B9}"/>
              </a:ext>
            </a:extLst>
          </p:cNvPr>
          <p:cNvCxnSpPr>
            <a:cxnSpLocks/>
            <a:stCxn id="11" idx="1"/>
            <a:endCxn id="21" idx="5"/>
          </p:cNvCxnSpPr>
          <p:nvPr/>
        </p:nvCxnSpPr>
        <p:spPr>
          <a:xfrm flipH="1" flipV="1">
            <a:off x="8442792" y="3101277"/>
            <a:ext cx="716739" cy="844415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BB55AED1-A71A-4226-AA7A-8B6300166370}"/>
              </a:ext>
            </a:extLst>
          </p:cNvPr>
          <p:cNvCxnSpPr>
            <a:cxnSpLocks/>
            <a:stCxn id="11" idx="7"/>
            <a:endCxn id="15" idx="3"/>
          </p:cNvCxnSpPr>
          <p:nvPr/>
        </p:nvCxnSpPr>
        <p:spPr>
          <a:xfrm flipV="1">
            <a:off x="9364281" y="2421374"/>
            <a:ext cx="587909" cy="1524318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r Verbinder 59">
            <a:extLst>
              <a:ext uri="{FF2B5EF4-FFF2-40B4-BE49-F238E27FC236}">
                <a16:creationId xmlns:a16="http://schemas.microsoft.com/office/drawing/2014/main" id="{77E2AFA9-43AA-405A-89A8-5145527242B5}"/>
              </a:ext>
            </a:extLst>
          </p:cNvPr>
          <p:cNvCxnSpPr>
            <a:cxnSpLocks/>
            <a:stCxn id="14" idx="2"/>
            <a:endCxn id="15" idx="6"/>
          </p:cNvCxnSpPr>
          <p:nvPr/>
        </p:nvCxnSpPr>
        <p:spPr>
          <a:xfrm flipH="1" flipV="1">
            <a:off x="10199345" y="2313611"/>
            <a:ext cx="464925" cy="286641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009F24D7-1DF8-4ED7-9935-1D303D6A6E06}"/>
              </a:ext>
            </a:extLst>
          </p:cNvPr>
          <p:cNvCxnSpPr>
            <a:cxnSpLocks/>
            <a:stCxn id="15" idx="0"/>
            <a:endCxn id="17" idx="4"/>
          </p:cNvCxnSpPr>
          <p:nvPr/>
        </p:nvCxnSpPr>
        <p:spPr>
          <a:xfrm flipV="1">
            <a:off x="10054565" y="1254344"/>
            <a:ext cx="190889" cy="906867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7220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9A3EF1-3CD4-42DA-A6FE-B02ED645C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Durchführung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9DD3B7C-05FB-4261-B105-78C091D325A7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de-DE" dirty="0"/>
              <a:t>Ergebnis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BA3EEBB-5442-4E81-9482-B68906934C5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7E4165A3-ACD9-4AA5-B95A-82DA06B8D41A}" type="datetime1">
              <a:rPr lang="de-DE" smtClean="0"/>
              <a:pPr>
                <a:defRPr/>
              </a:pPr>
              <a:t>21.03.2020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60901B-1385-48CE-9D8A-42EC4D11097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Seite </a:t>
            </a:r>
            <a:fld id="{43310F81-32EE-4F95-9E9C-0BDC6AD52EEC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DA15285-34EF-48BC-9E54-36442906C8B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913" y="1027337"/>
            <a:ext cx="7931664" cy="4460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118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CB256E-E8E1-4281-AE1D-651593037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Messung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7DDB004-F350-436B-B679-FC87DFC3EF12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de-DE" dirty="0"/>
              <a:t>Ergebnis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50F704B-4095-496F-9EEC-28BEA379274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7E4165A3-ACD9-4AA5-B95A-82DA06B8D41A}" type="datetime1">
              <a:rPr lang="de-DE" smtClean="0"/>
              <a:pPr>
                <a:defRPr/>
              </a:pPr>
              <a:t>21.03.2020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E408D6-E730-43DD-B0DD-DBE91BB1B2F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Seite </a:t>
            </a:r>
            <a:fld id="{43310F81-32EE-4F95-9E9C-0BDC6AD52EEC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2157E685-B576-4266-BBC0-34F638E46EE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204913" y="1548000"/>
            <a:ext cx="6100956" cy="376111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Optimierung der Parameter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Worker-Count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Individual-Exchange-Count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Mutation-Rate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…</a:t>
            </a:r>
          </a:p>
          <a:p>
            <a:pPr>
              <a:lnSpc>
                <a:spcPct val="150000"/>
              </a:lnSpc>
            </a:pPr>
            <a:r>
              <a:rPr lang="de-DE" dirty="0"/>
              <a:t>Performancevergleich</a:t>
            </a:r>
          </a:p>
          <a:p>
            <a:pPr lvl="1">
              <a:lnSpc>
                <a:spcPct val="150000"/>
              </a:lnSpc>
            </a:pPr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1CE557C-F792-4E20-9E45-538CC1BD7CAF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6067" y="1187835"/>
            <a:ext cx="4913616" cy="36633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99A6E3B5-3535-4DCB-90FF-951983D6582A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6067" y="675960"/>
            <a:ext cx="4913616" cy="49200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3" name="Grafik 12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4B9B9F38-43CB-4EDE-922D-F55FB876A0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7192" y="675960"/>
            <a:ext cx="5152179" cy="49200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28469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k_ln_pptvorlage_16_9_Feb2016_V1">
  <a:themeElements>
    <a:clrScheme name="Benutzerdefiniert 19">
      <a:dk1>
        <a:srgbClr val="000000"/>
      </a:dk1>
      <a:lt1>
        <a:srgbClr val="CCCCCC"/>
      </a:lt1>
      <a:dk2>
        <a:srgbClr val="808080"/>
      </a:dk2>
      <a:lt2>
        <a:srgbClr val="BFBFBF"/>
      </a:lt2>
      <a:accent1>
        <a:srgbClr val="C00009"/>
      </a:accent1>
      <a:accent2>
        <a:srgbClr val="E24300"/>
      </a:accent2>
      <a:accent3>
        <a:srgbClr val="9D167A"/>
      </a:accent3>
      <a:accent4>
        <a:srgbClr val="00CC00"/>
      </a:accent4>
      <a:accent5>
        <a:srgbClr val="FFFF00"/>
      </a:accent5>
      <a:accent6>
        <a:srgbClr val="259EFF"/>
      </a:accent6>
      <a:hlink>
        <a:srgbClr val="005294"/>
      </a:hlink>
      <a:folHlink>
        <a:srgbClr val="6783B4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6350">
          <a:solidFill>
            <a:schemeClr val="tx1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a:style>
    </a:spDef>
    <a:lnDef>
      <a:spPr>
        <a:ln w="12700">
          <a:solidFill>
            <a:schemeClr val="tx1"/>
          </a:solidFill>
          <a:tailEnd type="triangle" w="med" len="lg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err="1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H_Koln_Beispielfoliensatz_dark.potx" id="{60948E82-73E3-4F32-A544-63B8D2861738}" vid="{331E89DB-A60D-4772-918A-6962DE7D6599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F2A8694D94213469129370C9618E2FE" ma:contentTypeVersion="5" ma:contentTypeDescription="Create a new document." ma:contentTypeScope="" ma:versionID="cac37031fe3a6269bbe29f6aa97020e3">
  <xsd:schema xmlns:xsd="http://www.w3.org/2001/XMLSchema" xmlns:xs="http://www.w3.org/2001/XMLSchema" xmlns:p="http://schemas.microsoft.com/office/2006/metadata/properties" xmlns:ns3="b8843367-8b48-402d-b239-0dd7dd57e1a2" xmlns:ns4="cc36c7d7-2a22-44a0-9f95-b36e02bf7d5c" targetNamespace="http://schemas.microsoft.com/office/2006/metadata/properties" ma:root="true" ma:fieldsID="a54fc5d1107a4f66f94ddbf250cc296b" ns3:_="" ns4:_="">
    <xsd:import namespace="b8843367-8b48-402d-b239-0dd7dd57e1a2"/>
    <xsd:import namespace="cc36c7d7-2a22-44a0-9f95-b36e02bf7d5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843367-8b48-402d-b239-0dd7dd57e1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36c7d7-2a22-44a0-9f95-b36e02bf7d5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760FA96-A462-4475-806B-B1F979BF453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D818CD5-AD8A-4EA6-A618-9937466BE6FF}">
  <ds:schemaRefs>
    <ds:schemaRef ds:uri="http://purl.org/dc/terms/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cc36c7d7-2a22-44a0-9f95-b36e02bf7d5c"/>
    <ds:schemaRef ds:uri="http://schemas.openxmlformats.org/package/2006/metadata/core-properties"/>
    <ds:schemaRef ds:uri="http://purl.org/dc/elements/1.1/"/>
    <ds:schemaRef ds:uri="b8843367-8b48-402d-b239-0dd7dd57e1a2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1ECA84C-E221-4134-84DA-809AB5CEC9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8843367-8b48-402d-b239-0dd7dd57e1a2"/>
    <ds:schemaRef ds:uri="cc36c7d7-2a22-44a0-9f95-b36e02bf7d5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TH_Koln_Beispielfoliensatz_dark</Template>
  <TotalTime>0</TotalTime>
  <Words>298</Words>
  <Application>Microsoft Office PowerPoint</Application>
  <PresentationFormat>Breitbild</PresentationFormat>
  <Paragraphs>158</Paragraphs>
  <Slides>14</Slides>
  <Notes>9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9" baseType="lpstr">
      <vt:lpstr>Arial</vt:lpstr>
      <vt:lpstr>Calibri</vt:lpstr>
      <vt:lpstr>Symbol</vt:lpstr>
      <vt:lpstr>Wingdings</vt:lpstr>
      <vt:lpstr>thk_ln_pptvorlage_16_9_Feb2016_V1</vt:lpstr>
      <vt:lpstr>Optimized Shopping</vt:lpstr>
      <vt:lpstr>Inhalt</vt:lpstr>
      <vt:lpstr>Einkaufoptimierung </vt:lpstr>
      <vt:lpstr>Frontend – Master/Worker</vt:lpstr>
      <vt:lpstr>Unity-Frontend</vt:lpstr>
      <vt:lpstr>Scheduler</vt:lpstr>
      <vt:lpstr>Worker</vt:lpstr>
      <vt:lpstr>Durchführung</vt:lpstr>
      <vt:lpstr>Messung</vt:lpstr>
      <vt:lpstr>Lessons Learned (1)</vt:lpstr>
      <vt:lpstr>Lessons Learned (2)</vt:lpstr>
      <vt:lpstr>Lessons Learned (3)</vt:lpstr>
      <vt:lpstr> D E M O</vt:lpstr>
      <vt:lpstr> Würden Sie dieses Tool nutzen?</vt:lpstr>
    </vt:vector>
  </TitlesOfParts>
  <Company>TH Köln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Masterfolie</dc:title>
  <dc:creator>Sven</dc:creator>
  <cp:lastModifiedBy>Philipp Schmeier</cp:lastModifiedBy>
  <cp:revision>34</cp:revision>
  <cp:lastPrinted>2016-02-26T07:58:29Z</cp:lastPrinted>
  <dcterms:created xsi:type="dcterms:W3CDTF">2019-10-29T08:52:05Z</dcterms:created>
  <dcterms:modified xsi:type="dcterms:W3CDTF">2020-03-21T18:25:32Z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0x0101002F2A8694D94213469129370C9618E2FE</vt:lpwstr>
  </property>
</Properties>
</file>