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Data%20Science%20Journey.pptx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de-DE" sz="2400" spc="-175" dirty="0" smtClean="0">
                <a:solidFill>
                  <a:srgbClr val="616E52"/>
                </a:solidFill>
                <a:latin typeface="Arial"/>
                <a:cs typeface="Arial"/>
              </a:rPr>
              <a:t>Patrick Schmid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 action="ppaction://hlinkpres?slideindex=1&amp;slidetitle="/>
              </a:rPr>
              <a:t>https://github.com/pschmidd/Capstone-Project-IBM-DataScience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de-DE" sz="2400" spc="130" dirty="0" smtClean="0">
                <a:solidFill>
                  <a:srgbClr val="616E52"/>
                </a:solidFill>
                <a:latin typeface="Arial"/>
                <a:cs typeface="Arial"/>
              </a:rPr>
              <a:t>05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de-DE" sz="2400" spc="130" dirty="0" smtClean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19034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 smtClean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2459</Words>
  <Application>Microsoft Office PowerPoint</Application>
  <PresentationFormat>Benutzerdefiniert</PresentationFormat>
  <Paragraphs>262</Paragraphs>
  <Slides>46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7" baseType="lpstr">
      <vt:lpstr>Office Theme</vt:lpstr>
      <vt:lpstr>PowerPoint-Präsentation</vt:lpstr>
      <vt:lpstr>Outline </vt:lpstr>
      <vt:lpstr>Executive Summary </vt:lpstr>
      <vt:lpstr>Introduction</vt:lpstr>
      <vt:lpstr>Methodology </vt:lpstr>
      <vt:lpstr>PowerPoint-Präsentation</vt:lpstr>
      <vt:lpstr>Data Collection Overview</vt:lpstr>
      <vt:lpstr>Filter data to only  include Falcon 9  launches</vt:lpstr>
      <vt:lpstr>PowerPoint-Präsentation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PowerPoint-Präsentation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PowerPoint-Präsentation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PowerPoint-Präsentation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Patrick Schmid</cp:lastModifiedBy>
  <cp:revision>3</cp:revision>
  <dcterms:created xsi:type="dcterms:W3CDTF">2021-08-26T16:53:12Z</dcterms:created>
  <dcterms:modified xsi:type="dcterms:W3CDTF">2022-05-21T10:18:57Z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