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703A-D3B8-4744-9A88-CEEF00EE0E04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C50E-A86D-4943-B170-F12DCCDF27B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 flipV="1">
            <a:off x="971600" y="1268760"/>
            <a:ext cx="648072" cy="42484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flipH="1" flipV="1">
            <a:off x="7524328" y="1268760"/>
            <a:ext cx="648072" cy="42484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088" y="1268760"/>
            <a:ext cx="7237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43608" y="1340768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1600" y="4797152"/>
            <a:ext cx="7237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91680" y="1340768"/>
            <a:ext cx="576064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483768" y="1340768"/>
            <a:ext cx="576064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3848" y="1340768"/>
            <a:ext cx="576064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923928" y="1340768"/>
            <a:ext cx="576064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644008" y="1340768"/>
            <a:ext cx="576064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364088" y="1340768"/>
            <a:ext cx="576064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084168" y="1340768"/>
            <a:ext cx="576064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804248" y="1340768"/>
            <a:ext cx="576064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596336" y="1340768"/>
            <a:ext cx="576064" cy="648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04360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76368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48376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20384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92392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64400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36408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08416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80424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524328" y="4797152"/>
            <a:ext cx="576064" cy="648072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>
            <a:stCxn id="8" idx="2"/>
            <a:endCxn id="8" idx="6"/>
          </p:cNvCxnSpPr>
          <p:nvPr/>
        </p:nvCxnSpPr>
        <p:spPr>
          <a:xfrm>
            <a:off x="1043608" y="1664804"/>
            <a:ext cx="57606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6"/>
            <a:endCxn id="11" idx="2"/>
          </p:cNvCxnSpPr>
          <p:nvPr/>
        </p:nvCxnSpPr>
        <p:spPr>
          <a:xfrm>
            <a:off x="2267744" y="1664804"/>
            <a:ext cx="2160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2" idx="0"/>
          </p:cNvCxnSpPr>
          <p:nvPr/>
        </p:nvCxnSpPr>
        <p:spPr>
          <a:xfrm>
            <a:off x="3491880" y="1916832"/>
            <a:ext cx="0" cy="2880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5976" y="364502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185mm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4046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12mm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051720" y="4046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25mm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331640" y="836712"/>
            <a:ext cx="3834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339752" y="764704"/>
            <a:ext cx="38340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91880" y="3861048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n 63"/>
          <p:cNvSpPr/>
          <p:nvPr/>
        </p:nvSpPr>
        <p:spPr>
          <a:xfrm>
            <a:off x="4067944" y="692696"/>
            <a:ext cx="288032" cy="1080120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an 64"/>
          <p:cNvSpPr/>
          <p:nvPr/>
        </p:nvSpPr>
        <p:spPr>
          <a:xfrm>
            <a:off x="5508104" y="2492896"/>
            <a:ext cx="288032" cy="1080120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6372200" y="2348880"/>
            <a:ext cx="360040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/>
          <p:cNvCxnSpPr>
            <a:stCxn id="65" idx="1"/>
          </p:cNvCxnSpPr>
          <p:nvPr/>
        </p:nvCxnSpPr>
        <p:spPr>
          <a:xfrm>
            <a:off x="5652120" y="2492896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292080" y="2564904"/>
            <a:ext cx="0" cy="1008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27984" y="292494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45mm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228184" y="278092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9</a:t>
            </a:r>
            <a:r>
              <a:rPr lang="en-GB" smtClean="0"/>
              <a:t>mm</a:t>
            </a:r>
            <a:endParaRPr lang="en-GB" dirty="0"/>
          </a:p>
        </p:txBody>
      </p:sp>
      <p:cxnSp>
        <p:nvCxnSpPr>
          <p:cNvPr id="74" name="Straight Connector 73"/>
          <p:cNvCxnSpPr>
            <a:stCxn id="66" idx="2"/>
            <a:endCxn id="66" idx="6"/>
          </p:cNvCxnSpPr>
          <p:nvPr/>
        </p:nvCxnSpPr>
        <p:spPr>
          <a:xfrm>
            <a:off x="6372200" y="2528900"/>
            <a:ext cx="3600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Talcott</dc:creator>
  <cp:lastModifiedBy>Talcott, Joel B</cp:lastModifiedBy>
  <cp:revision>5</cp:revision>
  <cp:lastPrinted>2012-07-26T09:16:41Z</cp:lastPrinted>
  <dcterms:created xsi:type="dcterms:W3CDTF">2012-07-25T15:56:52Z</dcterms:created>
  <dcterms:modified xsi:type="dcterms:W3CDTF">2013-06-13T10:10:15Z</dcterms:modified>
</cp:coreProperties>
</file>