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62306"/>
    <a:srgbClr val="F1250F"/>
    <a:srgbClr val="9C2079"/>
    <a:srgbClr val="F08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9F48D-2543-42F6-9CA3-304109FA55B4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8EE1-9EAE-47C8-9E6E-A6C149349C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88EE1-9EAE-47C8-9E6E-A6C149349C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7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88EE1-9EAE-47C8-9E6E-A6C149349C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07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A272-5496-4441-9814-1EC8A5F94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06577-BA29-4E19-89B5-D0AD93A55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E75A6-0B3F-4399-A245-3A980E7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3CEB2-F010-4B4D-A623-BBEC6DE1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578B3-265C-463A-98F9-C5E66A8F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3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AE88-312C-47C0-9D3F-3B6D94AC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AFC15E-1C83-488A-A72F-210AE62B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30956-EF74-431F-B534-86C46AAB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9D451-B3EB-4954-9C7F-4EA077B2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F883B-1F94-4486-A74B-EF821485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2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1698A8-79F3-4981-A67F-3EE8BE05B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57179C-18A8-4B46-B654-2CD2CED9F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2065CA-561E-414C-9BDF-C1280DDC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41358-73DF-4012-B03A-F2B3766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C6C88F-A186-410B-8FC5-8EE01A9E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FD61-F7BB-4633-B176-EDEB00B6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F53FE-EE1A-4688-80FC-06919A39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2EC9A-30ED-429D-9A03-EEEB94F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9FF7D-02C2-446B-9B53-EEE88F85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B76AA-AC27-4C56-A6BA-4F1DBAB5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5958A-2FF2-4B87-9469-30439B7F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0C60A-F319-40F5-BF8E-4C2AF0FE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7470B-9ADF-43DE-AA49-0958F127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C53AA-10BA-486D-8ACE-171B026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0797B-6A9C-4562-9426-7026E64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43F36-2338-46DC-9F17-85AAEE19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99971-9EE9-424B-B1E0-99CEEE2A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A000D4-D586-4B1A-9EC4-84B12E3C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E0918F-7516-4F39-AF2A-323114BC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893A78-8D9B-4C1D-A46F-9DFCFECD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2C9BA-34C5-4776-B2EE-654160F2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9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0F0D7-F6D8-4938-8D0E-CB7561B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D075B1-9690-4D0E-8097-4DC1E912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E8E455-88F1-466A-8122-807C5724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BFD2F7-E761-488A-851B-8E8C64C6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B3D88B-6C09-4E48-A44D-23F78446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F994C2-9D83-4A15-A18D-B37D513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2CAD45-42B5-4B16-B874-0B50CD9F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1E3740-C2C5-4C1A-B90B-0BAB0E33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4A369-9906-4E50-8A18-71D395D8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9BA6B2-51E4-4CC6-97BD-A44D81E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302C45-2AC1-4D7F-9846-B4B3178B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D92564-2EAB-46A6-A746-05077DA1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0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6A4855-2244-48F0-B4C6-88AF0CB0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52BAAA-5A6B-4543-90BA-C2EA48D7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A8A8FB-F4F3-40A2-BC68-B1D5B57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ABD32-55EB-437A-AB18-3FF40D5D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BBE09-3199-4063-A7AA-E8F5CA96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14C3DD-4661-41F5-9320-1E8CA206A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B4E8EE-22F8-41AB-B641-B0B19459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6DC405-6E11-401C-9911-3F4F396F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F3AC61-B538-4200-B8B0-3297E468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1BC7-C119-48D2-B78D-A497BAA9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7A1BF1-85F7-4FAC-81B0-D5B97CBC4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629481-DF13-4C8F-97E0-E2041DE69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A0DCF3-8862-4FBC-893F-AEBC6698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743020-0923-4695-A0AD-027121DD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65D78-DC4C-43AF-95FE-4CDB77F6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5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F90C94-8F1A-43F8-81C4-5AEB1E11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BF69CC-3C64-46D7-A428-81CD824F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C3A3F-8936-488F-97FD-E53185226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7047-D23C-4930-9236-0E781616740F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43E4D3-1E34-4629-876D-CF7B0A261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44EC7-AD2A-4FE9-A6C4-DA25E3EFC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9CBC-CE10-403B-8170-EE76E79C1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5.m4a"/><Relationship Id="rId7" Type="http://schemas.openxmlformats.org/officeDocument/2006/relationships/image" Target="../media/image8.svg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FE341EF-DACF-45B9-A062-FBCFCD59CB9A}"/>
              </a:ext>
            </a:extLst>
          </p:cNvPr>
          <p:cNvSpPr txBox="1"/>
          <p:nvPr/>
        </p:nvSpPr>
        <p:spPr>
          <a:xfrm>
            <a:off x="6650264" y="3560101"/>
            <a:ext cx="455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Atendimento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C0E5E8-733A-43C1-9E1B-7E26731C872D}"/>
              </a:ext>
            </a:extLst>
          </p:cNvPr>
          <p:cNvSpPr txBox="1"/>
          <p:nvPr/>
        </p:nvSpPr>
        <p:spPr>
          <a:xfrm>
            <a:off x="4289577" y="3144603"/>
            <a:ext cx="315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gency FB" panose="020B0503020202020204" pitchFamily="34" charset="0"/>
              </a:rPr>
              <a:t>SAC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4883BD-DE09-49AF-9549-196F621FAFA7}"/>
              </a:ext>
            </a:extLst>
          </p:cNvPr>
          <p:cNvSpPr txBox="1"/>
          <p:nvPr/>
        </p:nvSpPr>
        <p:spPr>
          <a:xfrm>
            <a:off x="7257408" y="4654767"/>
            <a:ext cx="2317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lgerian" panose="04020705040A02060702" pitchFamily="82" charset="0"/>
              </a:rPr>
              <a:t>4.0</a:t>
            </a:r>
          </a:p>
        </p:txBody>
      </p:sp>
      <p:pic>
        <p:nvPicPr>
          <p:cNvPr id="12" name="Imagem 11" descr="Pessoas na cozinha&#10;&#10;Descrição gerada automaticamente com confiança média">
            <a:extLst>
              <a:ext uri="{FF2B5EF4-FFF2-40B4-BE49-F238E27FC236}">
                <a16:creationId xmlns:a16="http://schemas.microsoft.com/office/drawing/2014/main" id="{F79D2D84-71DB-4932-8E46-49184BFF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99CA4D7-14D6-4031-BFCD-B45D4B846EAA}"/>
              </a:ext>
            </a:extLst>
          </p:cNvPr>
          <p:cNvSpPr/>
          <p:nvPr/>
        </p:nvSpPr>
        <p:spPr>
          <a:xfrm>
            <a:off x="0" y="0"/>
            <a:ext cx="12192000" cy="7245458"/>
          </a:xfrm>
          <a:prstGeom prst="rect">
            <a:avLst/>
          </a:prstGeom>
          <a:solidFill>
            <a:schemeClr val="accent5">
              <a:lumMod val="5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7A35A4-8CDD-4071-ACD8-0BB19800C011}"/>
              </a:ext>
            </a:extLst>
          </p:cNvPr>
          <p:cNvSpPr txBox="1"/>
          <p:nvPr/>
        </p:nvSpPr>
        <p:spPr>
          <a:xfrm>
            <a:off x="546468" y="643953"/>
            <a:ext cx="5501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4800" b="1">
                <a:solidFill>
                  <a:srgbClr val="F125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defRPr>
            </a:lvl1pPr>
          </a:lstStyle>
          <a:p>
            <a:r>
              <a:rPr lang="pt-BR" dirty="0">
                <a:latin typeface="+mj-lt"/>
              </a:rPr>
              <a:t>Atendimento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B06609-2613-423E-AD4B-E772B39E499B}"/>
              </a:ext>
            </a:extLst>
          </p:cNvPr>
          <p:cNvSpPr txBox="1"/>
          <p:nvPr/>
        </p:nvSpPr>
        <p:spPr>
          <a:xfrm>
            <a:off x="6255461" y="3572559"/>
            <a:ext cx="3701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F125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SAC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66749D-5C71-457A-8332-73BE2FB79A54}"/>
              </a:ext>
            </a:extLst>
          </p:cNvPr>
          <p:cNvSpPr/>
          <p:nvPr/>
        </p:nvSpPr>
        <p:spPr>
          <a:xfrm>
            <a:off x="415523" y="1105597"/>
            <a:ext cx="6069382" cy="5981370"/>
          </a:xfrm>
          <a:prstGeom prst="ellipse">
            <a:avLst/>
          </a:prstGeom>
          <a:solidFill>
            <a:srgbClr val="F1250F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00CF5FF-EA5B-4CD3-A091-256CDD36B42D}"/>
              </a:ext>
            </a:extLst>
          </p:cNvPr>
          <p:cNvSpPr/>
          <p:nvPr/>
        </p:nvSpPr>
        <p:spPr>
          <a:xfrm>
            <a:off x="8987757" y="1105597"/>
            <a:ext cx="3153174" cy="3153174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92DAE31-A647-4D2F-BB92-2A4BF417AC0C}"/>
              </a:ext>
            </a:extLst>
          </p:cNvPr>
          <p:cNvGrpSpPr/>
          <p:nvPr/>
        </p:nvGrpSpPr>
        <p:grpSpPr>
          <a:xfrm>
            <a:off x="2196108" y="4807576"/>
            <a:ext cx="1152184" cy="1152184"/>
            <a:chOff x="4047344" y="4435003"/>
            <a:chExt cx="1152184" cy="1152184"/>
          </a:xfrm>
          <a:solidFill>
            <a:schemeClr val="bg1"/>
          </a:solidFill>
        </p:grpSpPr>
        <p:sp>
          <p:nvSpPr>
            <p:cNvPr id="28" name="Sinal de Subtração 27">
              <a:extLst>
                <a:ext uri="{FF2B5EF4-FFF2-40B4-BE49-F238E27FC236}">
                  <a16:creationId xmlns:a16="http://schemas.microsoft.com/office/drawing/2014/main" id="{3DF78D31-1061-4715-A3DA-E93C6D8573B7}"/>
                </a:ext>
              </a:extLst>
            </p:cNvPr>
            <p:cNvSpPr/>
            <p:nvPr/>
          </p:nvSpPr>
          <p:spPr>
            <a:xfrm>
              <a:off x="4047344" y="4844656"/>
              <a:ext cx="1152184" cy="19203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Sinal de Subtração 28">
              <a:extLst>
                <a:ext uri="{FF2B5EF4-FFF2-40B4-BE49-F238E27FC236}">
                  <a16:creationId xmlns:a16="http://schemas.microsoft.com/office/drawing/2014/main" id="{03E5B7A7-FAC9-417F-8A2D-B8981AE072E9}"/>
                </a:ext>
              </a:extLst>
            </p:cNvPr>
            <p:cNvSpPr/>
            <p:nvPr/>
          </p:nvSpPr>
          <p:spPr>
            <a:xfrm rot="16200000">
              <a:off x="4047344" y="4915075"/>
              <a:ext cx="1152184" cy="19203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3CD99D3-E4B7-463D-8484-2755FD63C1AA}"/>
              </a:ext>
            </a:extLst>
          </p:cNvPr>
          <p:cNvGrpSpPr/>
          <p:nvPr/>
        </p:nvGrpSpPr>
        <p:grpSpPr>
          <a:xfrm>
            <a:off x="7724234" y="328050"/>
            <a:ext cx="1152184" cy="1152184"/>
            <a:chOff x="4047344" y="4435003"/>
            <a:chExt cx="1152184" cy="1152184"/>
          </a:xfrm>
        </p:grpSpPr>
        <p:sp>
          <p:nvSpPr>
            <p:cNvPr id="32" name="Sinal de Subtração 31">
              <a:extLst>
                <a:ext uri="{FF2B5EF4-FFF2-40B4-BE49-F238E27FC236}">
                  <a16:creationId xmlns:a16="http://schemas.microsoft.com/office/drawing/2014/main" id="{A0E4C9B6-B400-455A-81C4-72690CC62A10}"/>
                </a:ext>
              </a:extLst>
            </p:cNvPr>
            <p:cNvSpPr/>
            <p:nvPr/>
          </p:nvSpPr>
          <p:spPr>
            <a:xfrm>
              <a:off x="4047344" y="4844656"/>
              <a:ext cx="1152184" cy="192039"/>
            </a:xfrm>
            <a:prstGeom prst="mathMin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Sinal de Subtração 32">
              <a:extLst>
                <a:ext uri="{FF2B5EF4-FFF2-40B4-BE49-F238E27FC236}">
                  <a16:creationId xmlns:a16="http://schemas.microsoft.com/office/drawing/2014/main" id="{268628C3-9346-4C0A-8EA7-04F6940CBB72}"/>
                </a:ext>
              </a:extLst>
            </p:cNvPr>
            <p:cNvSpPr/>
            <p:nvPr/>
          </p:nvSpPr>
          <p:spPr>
            <a:xfrm rot="16200000">
              <a:off x="4047344" y="4915075"/>
              <a:ext cx="1152184" cy="192039"/>
            </a:xfrm>
            <a:prstGeom prst="mathMinus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7E5664D-0208-48D6-9604-EB85428E126B}"/>
              </a:ext>
            </a:extLst>
          </p:cNvPr>
          <p:cNvGrpSpPr/>
          <p:nvPr/>
        </p:nvGrpSpPr>
        <p:grpSpPr>
          <a:xfrm>
            <a:off x="10386153" y="3212793"/>
            <a:ext cx="1152184" cy="1152184"/>
            <a:chOff x="4047344" y="4435003"/>
            <a:chExt cx="1152184" cy="1152184"/>
          </a:xfrm>
          <a:solidFill>
            <a:schemeClr val="accent2"/>
          </a:solidFill>
        </p:grpSpPr>
        <p:sp>
          <p:nvSpPr>
            <p:cNvPr id="35" name="Sinal de Subtração 34">
              <a:extLst>
                <a:ext uri="{FF2B5EF4-FFF2-40B4-BE49-F238E27FC236}">
                  <a16:creationId xmlns:a16="http://schemas.microsoft.com/office/drawing/2014/main" id="{2402C035-7DC2-4533-A8B7-65B3C53D767D}"/>
                </a:ext>
              </a:extLst>
            </p:cNvPr>
            <p:cNvSpPr/>
            <p:nvPr/>
          </p:nvSpPr>
          <p:spPr>
            <a:xfrm>
              <a:off x="4047344" y="4844656"/>
              <a:ext cx="1152184" cy="19203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Sinal de Subtração 35">
              <a:extLst>
                <a:ext uri="{FF2B5EF4-FFF2-40B4-BE49-F238E27FC236}">
                  <a16:creationId xmlns:a16="http://schemas.microsoft.com/office/drawing/2014/main" id="{AAF1E795-BD28-4ACE-AEF6-07A2F160FEBA}"/>
                </a:ext>
              </a:extLst>
            </p:cNvPr>
            <p:cNvSpPr/>
            <p:nvPr/>
          </p:nvSpPr>
          <p:spPr>
            <a:xfrm rot="16200000">
              <a:off x="4047344" y="4915075"/>
              <a:ext cx="1152184" cy="192039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FEF7037-BF89-4BBA-9DE3-FEB207743AAC}"/>
              </a:ext>
            </a:extLst>
          </p:cNvPr>
          <p:cNvSpPr/>
          <p:nvPr/>
        </p:nvSpPr>
        <p:spPr>
          <a:xfrm>
            <a:off x="184012" y="5479918"/>
            <a:ext cx="1379096" cy="1268826"/>
          </a:xfrm>
          <a:prstGeom prst="ellipse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D51E515B-D858-4774-A4C4-A14034981A20}"/>
              </a:ext>
            </a:extLst>
          </p:cNvPr>
          <p:cNvSpPr/>
          <p:nvPr/>
        </p:nvSpPr>
        <p:spPr>
          <a:xfrm>
            <a:off x="6476337" y="5530796"/>
            <a:ext cx="1274164" cy="940169"/>
          </a:xfrm>
          <a:prstGeom prst="triangle">
            <a:avLst/>
          </a:prstGeom>
          <a:solidFill>
            <a:srgbClr val="F1250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D0ADF17-3EFD-49FD-A936-5B1471CDF018}"/>
              </a:ext>
            </a:extLst>
          </p:cNvPr>
          <p:cNvSpPr txBox="1"/>
          <p:nvPr/>
        </p:nvSpPr>
        <p:spPr>
          <a:xfrm>
            <a:off x="3348292" y="2017363"/>
            <a:ext cx="522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Omnichannel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C63D93-5C8B-4064-8421-CB80F9FDCE6E}"/>
              </a:ext>
            </a:extLst>
          </p:cNvPr>
          <p:cNvSpPr txBox="1"/>
          <p:nvPr/>
        </p:nvSpPr>
        <p:spPr>
          <a:xfrm>
            <a:off x="7844291" y="3582617"/>
            <a:ext cx="434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4.0</a:t>
            </a:r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816739C3-BF4A-4E7C-A5C1-AC1E1E62081D}"/>
              </a:ext>
            </a:extLst>
          </p:cNvPr>
          <p:cNvSpPr/>
          <p:nvPr/>
        </p:nvSpPr>
        <p:spPr>
          <a:xfrm rot="10800000">
            <a:off x="10121078" y="807080"/>
            <a:ext cx="1274164" cy="940169"/>
          </a:xfrm>
          <a:prstGeom prst="triangle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Áudio 12">
            <a:hlinkClick r:id="" action="ppaction://media"/>
            <a:extLst>
              <a:ext uri="{FF2B5EF4-FFF2-40B4-BE49-F238E27FC236}">
                <a16:creationId xmlns:a16="http://schemas.microsoft.com/office/drawing/2014/main" id="{9E33C3F2-C19B-4A40-BC83-A3A3877B60E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99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37"/>
    </mc:Choice>
    <mc:Fallback>
      <p:transition spd="slow" advTm="15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5" grpId="0" animBg="1"/>
      <p:bldP spid="2" grpId="0"/>
      <p:bldP spid="3" grpId="0"/>
      <p:bldP spid="7" grpId="0" animBg="1"/>
      <p:bldP spid="3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s em frente a computador&#10;&#10;Descrição gerada automaticamente">
            <a:extLst>
              <a:ext uri="{FF2B5EF4-FFF2-40B4-BE49-F238E27FC236}">
                <a16:creationId xmlns:a16="http://schemas.microsoft.com/office/drawing/2014/main" id="{9F6A6FC4-4415-41E0-92FB-85B5AF041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21F7D1D-D095-49D7-9425-043DBCE8BADD}"/>
              </a:ext>
            </a:extLst>
          </p:cNvPr>
          <p:cNvSpPr/>
          <p:nvPr/>
        </p:nvSpPr>
        <p:spPr>
          <a:xfrm>
            <a:off x="-1" y="-6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A2F6E28-268B-453D-B9F0-088B6B0A827D}"/>
              </a:ext>
            </a:extLst>
          </p:cNvPr>
          <p:cNvSpPr/>
          <p:nvPr/>
        </p:nvSpPr>
        <p:spPr>
          <a:xfrm>
            <a:off x="1431560" y="2109507"/>
            <a:ext cx="824459" cy="704537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masis MT Pro Medium" panose="020B0604020202020204" pitchFamily="18" charset="0"/>
              </a:rPr>
              <a:t>01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1D2C474-4821-41C8-B6AC-3EAACCF0B6E1}"/>
              </a:ext>
            </a:extLst>
          </p:cNvPr>
          <p:cNvSpPr/>
          <p:nvPr/>
        </p:nvSpPr>
        <p:spPr>
          <a:xfrm>
            <a:off x="1359106" y="3212725"/>
            <a:ext cx="824459" cy="704537"/>
          </a:xfrm>
          <a:prstGeom prst="ellipse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masis MT Pro Medium" panose="020B0604020202020204" pitchFamily="18" charset="0"/>
              </a:rPr>
              <a:t>02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85B9A4C-12E5-4FD4-8D0F-3D6C353BF349}"/>
              </a:ext>
            </a:extLst>
          </p:cNvPr>
          <p:cNvSpPr/>
          <p:nvPr/>
        </p:nvSpPr>
        <p:spPr>
          <a:xfrm>
            <a:off x="1359106" y="4331656"/>
            <a:ext cx="824459" cy="704537"/>
          </a:xfrm>
          <a:prstGeom prst="ellipse">
            <a:avLst/>
          </a:prstGeom>
          <a:solidFill>
            <a:srgbClr val="9C207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masis MT Pro Medium" panose="02040604050005020304" pitchFamily="18" charset="0"/>
              </a:rPr>
              <a:t>03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B611E4C-724E-4090-8D81-7E5FD3949450}"/>
              </a:ext>
            </a:extLst>
          </p:cNvPr>
          <p:cNvSpPr/>
          <p:nvPr/>
        </p:nvSpPr>
        <p:spPr>
          <a:xfrm>
            <a:off x="7227757" y="2156311"/>
            <a:ext cx="824459" cy="704537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masis MT Pro Medium" panose="02040604050005020304" pitchFamily="18" charset="0"/>
              </a:rPr>
              <a:t>04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E79F542-1064-45E3-9E8D-CFD21E73F2D0}"/>
              </a:ext>
            </a:extLst>
          </p:cNvPr>
          <p:cNvSpPr/>
          <p:nvPr/>
        </p:nvSpPr>
        <p:spPr>
          <a:xfrm>
            <a:off x="7227757" y="3207537"/>
            <a:ext cx="824459" cy="704537"/>
          </a:xfrm>
          <a:prstGeom prst="ellipse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masis MT Pro Medium" panose="02040604050005020304" pitchFamily="18" charset="0"/>
              </a:rPr>
              <a:t>05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32B7C91-0754-43E1-B332-0AF5633AED2E}"/>
              </a:ext>
            </a:extLst>
          </p:cNvPr>
          <p:cNvSpPr/>
          <p:nvPr/>
        </p:nvSpPr>
        <p:spPr>
          <a:xfrm>
            <a:off x="7227756" y="4395666"/>
            <a:ext cx="824459" cy="704537"/>
          </a:xfrm>
          <a:prstGeom prst="ellipse">
            <a:avLst/>
          </a:prstGeom>
          <a:solidFill>
            <a:srgbClr val="9C207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masis MT Pro Medium" panose="02040604050005020304" pitchFamily="18" charset="0"/>
              </a:rPr>
              <a:t>06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B5034A-BCDF-4EDE-B064-32D18009D365}"/>
              </a:ext>
            </a:extLst>
          </p:cNvPr>
          <p:cNvSpPr txBox="1"/>
          <p:nvPr/>
        </p:nvSpPr>
        <p:spPr>
          <a:xfrm>
            <a:off x="2382183" y="2156311"/>
            <a:ext cx="269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que é SAC 4.0?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F407C8-E192-4959-B6EB-FF8457A6FC69}"/>
              </a:ext>
            </a:extLst>
          </p:cNvPr>
          <p:cNvSpPr txBox="1"/>
          <p:nvPr/>
        </p:nvSpPr>
        <p:spPr>
          <a:xfrm>
            <a:off x="2314728" y="3328106"/>
            <a:ext cx="245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Ouvidoria e SAC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6A4567-C1E5-4F7F-99D1-49498BBAB433}"/>
              </a:ext>
            </a:extLst>
          </p:cNvPr>
          <p:cNvSpPr txBox="1"/>
          <p:nvPr/>
        </p:nvSpPr>
        <p:spPr>
          <a:xfrm>
            <a:off x="2314728" y="4429590"/>
            <a:ext cx="245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Benefícios SAC 4.0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070397-5B2B-47BB-A871-C7D62B7E2313}"/>
              </a:ext>
            </a:extLst>
          </p:cNvPr>
          <p:cNvSpPr txBox="1"/>
          <p:nvPr/>
        </p:nvSpPr>
        <p:spPr>
          <a:xfrm>
            <a:off x="8060958" y="2305145"/>
            <a:ext cx="288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Tecnologias utilizadas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9F964A-51FF-4130-A2F0-36CBCC25D222}"/>
              </a:ext>
            </a:extLst>
          </p:cNvPr>
          <p:cNvSpPr txBox="1"/>
          <p:nvPr/>
        </p:nvSpPr>
        <p:spPr>
          <a:xfrm>
            <a:off x="8108431" y="3353275"/>
            <a:ext cx="239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7509B2-43E5-40C6-BB75-161360D9F137}"/>
              </a:ext>
            </a:extLst>
          </p:cNvPr>
          <p:cNvSpPr txBox="1"/>
          <p:nvPr/>
        </p:nvSpPr>
        <p:spPr>
          <a:xfrm>
            <a:off x="8073161" y="4517103"/>
            <a:ext cx="239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Agradecimento</a:t>
            </a:r>
          </a:p>
        </p:txBody>
      </p:sp>
      <p:sp>
        <p:nvSpPr>
          <p:cNvPr id="21" name="Sinal de Subtração 20">
            <a:extLst>
              <a:ext uri="{FF2B5EF4-FFF2-40B4-BE49-F238E27FC236}">
                <a16:creationId xmlns:a16="http://schemas.microsoft.com/office/drawing/2014/main" id="{EC943A44-CFF5-41CA-9365-E2E9B9E3E89E}"/>
              </a:ext>
            </a:extLst>
          </p:cNvPr>
          <p:cNvSpPr/>
          <p:nvPr/>
        </p:nvSpPr>
        <p:spPr>
          <a:xfrm flipV="1">
            <a:off x="-2148001" y="1066553"/>
            <a:ext cx="16488000" cy="289995"/>
          </a:xfrm>
          <a:prstGeom prst="mathMinus">
            <a:avLst/>
          </a:prstGeom>
          <a:solidFill>
            <a:srgbClr val="00B0F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inal de Subtração 21">
            <a:extLst>
              <a:ext uri="{FF2B5EF4-FFF2-40B4-BE49-F238E27FC236}">
                <a16:creationId xmlns:a16="http://schemas.microsoft.com/office/drawing/2014/main" id="{B9542958-D263-4278-BF7A-BABAC150B90A}"/>
              </a:ext>
            </a:extLst>
          </p:cNvPr>
          <p:cNvSpPr/>
          <p:nvPr/>
        </p:nvSpPr>
        <p:spPr>
          <a:xfrm flipV="1">
            <a:off x="-2148001" y="1172012"/>
            <a:ext cx="16488000" cy="273767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inal de Subtração 22">
            <a:extLst>
              <a:ext uri="{FF2B5EF4-FFF2-40B4-BE49-F238E27FC236}">
                <a16:creationId xmlns:a16="http://schemas.microsoft.com/office/drawing/2014/main" id="{620006E9-F296-4E49-B0E8-21A1C4EA5C6B}"/>
              </a:ext>
            </a:extLst>
          </p:cNvPr>
          <p:cNvSpPr/>
          <p:nvPr/>
        </p:nvSpPr>
        <p:spPr>
          <a:xfrm flipV="1">
            <a:off x="-2148001" y="1243142"/>
            <a:ext cx="16488000" cy="313037"/>
          </a:xfrm>
          <a:prstGeom prst="mathMinus">
            <a:avLst/>
          </a:prstGeom>
          <a:solidFill>
            <a:srgbClr val="9C2079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72A50AF-9A67-48AB-8BDE-CE8EF5CE25E4}"/>
              </a:ext>
            </a:extLst>
          </p:cNvPr>
          <p:cNvSpPr/>
          <p:nvPr/>
        </p:nvSpPr>
        <p:spPr>
          <a:xfrm>
            <a:off x="4488873" y="74935"/>
            <a:ext cx="969817" cy="963895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4A0D05-E077-4F9F-A7C0-8DFF04AFB754}"/>
              </a:ext>
            </a:extLst>
          </p:cNvPr>
          <p:cNvSpPr txBox="1"/>
          <p:nvPr/>
        </p:nvSpPr>
        <p:spPr>
          <a:xfrm>
            <a:off x="3244118" y="80747"/>
            <a:ext cx="5111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gency FB" panose="020B0503020202020204" pitchFamily="34" charset="0"/>
              </a:rPr>
              <a:t>Índice</a:t>
            </a:r>
          </a:p>
        </p:txBody>
      </p:sp>
      <p:pic>
        <p:nvPicPr>
          <p:cNvPr id="14" name="Áudio 13">
            <a:hlinkClick r:id="" action="ppaction://media"/>
            <a:extLst>
              <a:ext uri="{FF2B5EF4-FFF2-40B4-BE49-F238E27FC236}">
                <a16:creationId xmlns:a16="http://schemas.microsoft.com/office/drawing/2014/main" id="{76088464-04A2-4CB0-B5F2-5BCF46E8323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0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33"/>
    </mc:Choice>
    <mc:Fallback>
      <p:transition spd="slow" advTm="13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5" grpId="0" animBg="1"/>
      <p:bldP spid="7" grpId="0"/>
      <p:bldP spid="13" grpId="0"/>
      <p:bldP spid="15" grpId="0"/>
      <p:bldP spid="16" grpId="0"/>
      <p:bldP spid="17" grpId="0"/>
      <p:bldP spid="1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97C601AB-2679-4522-89DD-298861CC3252}"/>
              </a:ext>
            </a:extLst>
          </p:cNvPr>
          <p:cNvSpPr/>
          <p:nvPr/>
        </p:nvSpPr>
        <p:spPr>
          <a:xfrm rot="1265871">
            <a:off x="6577915" y="-572283"/>
            <a:ext cx="8282292" cy="7735258"/>
          </a:xfrm>
          <a:prstGeom prst="triangl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BAA16730-7716-426D-8C4A-2F4403274AF7}"/>
              </a:ext>
            </a:extLst>
          </p:cNvPr>
          <p:cNvSpPr/>
          <p:nvPr/>
        </p:nvSpPr>
        <p:spPr>
          <a:xfrm rot="695567">
            <a:off x="6751304" y="1790516"/>
            <a:ext cx="2998389" cy="4148436"/>
          </a:xfrm>
          <a:custGeom>
            <a:avLst/>
            <a:gdLst>
              <a:gd name="connsiteX0" fmla="*/ 0 w 1789232"/>
              <a:gd name="connsiteY0" fmla="*/ 58477 h 4148436"/>
              <a:gd name="connsiteX1" fmla="*/ 1 w 1789232"/>
              <a:gd name="connsiteY1" fmla="*/ 58476 h 4148436"/>
              <a:gd name="connsiteX2" fmla="*/ 1 w 1789232"/>
              <a:gd name="connsiteY2" fmla="*/ 58479 h 4148436"/>
              <a:gd name="connsiteX3" fmla="*/ 79406 w 1789232"/>
              <a:gd name="connsiteY3" fmla="*/ 29039 h 4148436"/>
              <a:gd name="connsiteX4" fmla="*/ 79407 w 1789232"/>
              <a:gd name="connsiteY4" fmla="*/ 29039 h 4148436"/>
              <a:gd name="connsiteX5" fmla="*/ 79407 w 1789232"/>
              <a:gd name="connsiteY5" fmla="*/ 29037 h 4148436"/>
              <a:gd name="connsiteX6" fmla="*/ 155631 w 1789232"/>
              <a:gd name="connsiteY6" fmla="*/ 778 h 4148436"/>
              <a:gd name="connsiteX7" fmla="*/ 173169 w 1789232"/>
              <a:gd name="connsiteY7" fmla="*/ 0 h 4148436"/>
              <a:gd name="connsiteX8" fmla="*/ 1730330 w 1789232"/>
              <a:gd name="connsiteY8" fmla="*/ 595356 h 4148436"/>
              <a:gd name="connsiteX9" fmla="*/ 1789232 w 1789232"/>
              <a:gd name="connsiteY9" fmla="*/ 658555 h 4148436"/>
              <a:gd name="connsiteX10" fmla="*/ 1051581 w 1789232"/>
              <a:gd name="connsiteY10" fmla="*/ 3875154 h 4148436"/>
              <a:gd name="connsiteX11" fmla="*/ 915852 w 1789232"/>
              <a:gd name="connsiteY11" fmla="*/ 3947229 h 4148436"/>
              <a:gd name="connsiteX12" fmla="*/ 693824 w 1789232"/>
              <a:gd name="connsiteY12" fmla="*/ 4040922 h 4148436"/>
              <a:gd name="connsiteX13" fmla="*/ 464380 w 1789232"/>
              <a:gd name="connsiteY13" fmla="*/ 4114612 h 4148436"/>
              <a:gd name="connsiteX14" fmla="*/ 314470 w 1789232"/>
              <a:gd name="connsiteY14" fmla="*/ 4148436 h 4148436"/>
              <a:gd name="connsiteX15" fmla="*/ 79407 w 1789232"/>
              <a:gd name="connsiteY15" fmla="*/ 3975136 h 4148436"/>
              <a:gd name="connsiteX16" fmla="*/ 79407 w 1789232"/>
              <a:gd name="connsiteY16" fmla="*/ 3975135 h 4148436"/>
              <a:gd name="connsiteX17" fmla="*/ 79407 w 1789232"/>
              <a:gd name="connsiteY17" fmla="*/ 3975134 h 4148436"/>
              <a:gd name="connsiteX18" fmla="*/ 31451 w 1789232"/>
              <a:gd name="connsiteY18" fmla="*/ 3939780 h 4148436"/>
              <a:gd name="connsiteX19" fmla="*/ 0 w 1789232"/>
              <a:gd name="connsiteY19" fmla="*/ 3916592 h 4148436"/>
              <a:gd name="connsiteX20" fmla="*/ 0 w 1789232"/>
              <a:gd name="connsiteY20" fmla="*/ 58477 h 414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89232" h="4148436">
                <a:moveTo>
                  <a:pt x="0" y="58477"/>
                </a:moveTo>
                <a:lnTo>
                  <a:pt x="1" y="58476"/>
                </a:lnTo>
                <a:lnTo>
                  <a:pt x="1" y="58479"/>
                </a:lnTo>
                <a:lnTo>
                  <a:pt x="79406" y="29039"/>
                </a:lnTo>
                <a:lnTo>
                  <a:pt x="79407" y="29039"/>
                </a:lnTo>
                <a:lnTo>
                  <a:pt x="79407" y="29037"/>
                </a:lnTo>
                <a:lnTo>
                  <a:pt x="155631" y="778"/>
                </a:lnTo>
                <a:lnTo>
                  <a:pt x="173169" y="0"/>
                </a:lnTo>
                <a:cubicBezTo>
                  <a:pt x="774138" y="205"/>
                  <a:pt x="1335029" y="214651"/>
                  <a:pt x="1730330" y="595356"/>
                </a:cubicBezTo>
                <a:lnTo>
                  <a:pt x="1789232" y="658555"/>
                </a:lnTo>
                <a:lnTo>
                  <a:pt x="1051581" y="3875154"/>
                </a:lnTo>
                <a:lnTo>
                  <a:pt x="915852" y="3947229"/>
                </a:lnTo>
                <a:cubicBezTo>
                  <a:pt x="844084" y="3981360"/>
                  <a:pt x="770033" y="4012669"/>
                  <a:pt x="693824" y="4040922"/>
                </a:cubicBezTo>
                <a:cubicBezTo>
                  <a:pt x="617615" y="4069176"/>
                  <a:pt x="541052" y="4093709"/>
                  <a:pt x="464380" y="4114612"/>
                </a:cubicBezTo>
                <a:lnTo>
                  <a:pt x="314470" y="4148436"/>
                </a:lnTo>
                <a:lnTo>
                  <a:pt x="79407" y="3975136"/>
                </a:lnTo>
                <a:lnTo>
                  <a:pt x="79407" y="3975135"/>
                </a:lnTo>
                <a:lnTo>
                  <a:pt x="79407" y="3975134"/>
                </a:lnTo>
                <a:lnTo>
                  <a:pt x="31451" y="3939780"/>
                </a:lnTo>
                <a:lnTo>
                  <a:pt x="0" y="3916592"/>
                </a:lnTo>
                <a:lnTo>
                  <a:pt x="0" y="58477"/>
                </a:lnTo>
                <a:close/>
              </a:path>
            </a:pathLst>
          </a:custGeom>
          <a:solidFill>
            <a:srgbClr val="FF66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highlight>
                <a:srgbClr val="FF6600"/>
              </a:highlight>
            </a:endParaRPr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4F1EDE0A-F1F1-4895-B20E-E3B989E7F18B}"/>
              </a:ext>
            </a:extLst>
          </p:cNvPr>
          <p:cNvSpPr/>
          <p:nvPr/>
        </p:nvSpPr>
        <p:spPr>
          <a:xfrm rot="920411">
            <a:off x="3518547" y="826872"/>
            <a:ext cx="2103889" cy="3858115"/>
          </a:xfrm>
          <a:custGeom>
            <a:avLst/>
            <a:gdLst>
              <a:gd name="connsiteX0" fmla="*/ 809979 w 2341770"/>
              <a:gd name="connsiteY0" fmla="*/ 567907 h 3858115"/>
              <a:gd name="connsiteX1" fmla="*/ 2341770 w 2341770"/>
              <a:gd name="connsiteY1" fmla="*/ 0 h 3858115"/>
              <a:gd name="connsiteX2" fmla="*/ 2341770 w 2341770"/>
              <a:gd name="connsiteY2" fmla="*/ 3858115 h 3858115"/>
              <a:gd name="connsiteX3" fmla="*/ 0 w 2341770"/>
              <a:gd name="connsiteY3" fmla="*/ 2131637 h 3858115"/>
              <a:gd name="connsiteX4" fmla="*/ 3466 w 2341770"/>
              <a:gd name="connsiteY4" fmla="*/ 2045312 h 3858115"/>
              <a:gd name="connsiteX5" fmla="*/ 796175 w 2341770"/>
              <a:gd name="connsiteY5" fmla="*/ 578749 h 3858115"/>
              <a:gd name="connsiteX6" fmla="*/ 809979 w 2341770"/>
              <a:gd name="connsiteY6" fmla="*/ 567907 h 385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1770" h="3858115">
                <a:moveTo>
                  <a:pt x="809979" y="567907"/>
                </a:moveTo>
                <a:lnTo>
                  <a:pt x="2341770" y="0"/>
                </a:lnTo>
                <a:lnTo>
                  <a:pt x="2341770" y="3858115"/>
                </a:lnTo>
                <a:lnTo>
                  <a:pt x="0" y="2131637"/>
                </a:lnTo>
                <a:lnTo>
                  <a:pt x="3466" y="2045312"/>
                </a:lnTo>
                <a:cubicBezTo>
                  <a:pt x="55052" y="1498928"/>
                  <a:pt x="340586" y="970669"/>
                  <a:pt x="796175" y="578749"/>
                </a:cubicBezTo>
                <a:lnTo>
                  <a:pt x="809979" y="567907"/>
                </a:lnTo>
                <a:close/>
              </a:path>
            </a:pathLst>
          </a:custGeom>
          <a:solidFill>
            <a:srgbClr val="FF66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>
              <a:highlight>
                <a:srgbClr val="FF6600"/>
              </a:highlight>
              <a:latin typeface="Agency FB" panose="020B0503020202020204" pitchFamily="34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1B033F5-4A43-4161-965A-CEFCB0D7226E}"/>
              </a:ext>
            </a:extLst>
          </p:cNvPr>
          <p:cNvGrpSpPr/>
          <p:nvPr/>
        </p:nvGrpSpPr>
        <p:grpSpPr>
          <a:xfrm>
            <a:off x="812087" y="1646746"/>
            <a:ext cx="3942336" cy="3564507"/>
            <a:chOff x="4671166" y="1251190"/>
            <a:chExt cx="3942336" cy="3564507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6B463592-74D0-470D-9190-6472A32E0E8B}"/>
                </a:ext>
              </a:extLst>
            </p:cNvPr>
            <p:cNvSpPr/>
            <p:nvPr/>
          </p:nvSpPr>
          <p:spPr>
            <a:xfrm>
              <a:off x="4855098" y="1251190"/>
              <a:ext cx="3758404" cy="3564507"/>
            </a:xfrm>
            <a:custGeom>
              <a:avLst/>
              <a:gdLst>
                <a:gd name="connsiteX0" fmla="*/ 1879202 w 3758404"/>
                <a:gd name="connsiteY0" fmla="*/ 0 h 3564507"/>
                <a:gd name="connsiteX1" fmla="*/ 2084578 w 3758404"/>
                <a:gd name="connsiteY1" fmla="*/ 9565 h 3564507"/>
                <a:gd name="connsiteX2" fmla="*/ 2214515 w 3758404"/>
                <a:gd name="connsiteY2" fmla="*/ 27855 h 3564507"/>
                <a:gd name="connsiteX3" fmla="*/ 3758404 w 3758404"/>
                <a:gd name="connsiteY3" fmla="*/ 2502278 h 3564507"/>
                <a:gd name="connsiteX4" fmla="*/ 3730032 w 3758404"/>
                <a:gd name="connsiteY4" fmla="*/ 2573774 h 3564507"/>
                <a:gd name="connsiteX5" fmla="*/ 2661072 w 3758404"/>
                <a:gd name="connsiteY5" fmla="*/ 3559694 h 3564507"/>
                <a:gd name="connsiteX6" fmla="*/ 2646815 w 3758404"/>
                <a:gd name="connsiteY6" fmla="*/ 3564507 h 3564507"/>
                <a:gd name="connsiteX7" fmla="*/ 1111591 w 3758404"/>
                <a:gd name="connsiteY7" fmla="*/ 3564507 h 3564507"/>
                <a:gd name="connsiteX8" fmla="*/ 1097333 w 3758404"/>
                <a:gd name="connsiteY8" fmla="*/ 3559694 h 3564507"/>
                <a:gd name="connsiteX9" fmla="*/ 28372 w 3758404"/>
                <a:gd name="connsiteY9" fmla="*/ 2573774 h 3564507"/>
                <a:gd name="connsiteX10" fmla="*/ 0 w 3758404"/>
                <a:gd name="connsiteY10" fmla="*/ 2502278 h 3564507"/>
                <a:gd name="connsiteX11" fmla="*/ 1543889 w 3758404"/>
                <a:gd name="connsiteY11" fmla="*/ 27855 h 3564507"/>
                <a:gd name="connsiteX12" fmla="*/ 1673826 w 3758404"/>
                <a:gd name="connsiteY12" fmla="*/ 9565 h 3564507"/>
                <a:gd name="connsiteX13" fmla="*/ 1879202 w 3758404"/>
                <a:gd name="connsiteY13" fmla="*/ 0 h 35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8404" h="3564507">
                  <a:moveTo>
                    <a:pt x="1879202" y="0"/>
                  </a:moveTo>
                  <a:cubicBezTo>
                    <a:pt x="1948537" y="0"/>
                    <a:pt x="2017052" y="3240"/>
                    <a:pt x="2084578" y="9565"/>
                  </a:cubicBezTo>
                  <a:lnTo>
                    <a:pt x="2214515" y="27855"/>
                  </a:lnTo>
                  <a:lnTo>
                    <a:pt x="3758404" y="2502278"/>
                  </a:lnTo>
                  <a:lnTo>
                    <a:pt x="3730032" y="2573774"/>
                  </a:lnTo>
                  <a:cubicBezTo>
                    <a:pt x="3526742" y="3017068"/>
                    <a:pt x="3141702" y="3372197"/>
                    <a:pt x="2661072" y="3559694"/>
                  </a:cubicBezTo>
                  <a:lnTo>
                    <a:pt x="2646815" y="3564507"/>
                  </a:lnTo>
                  <a:lnTo>
                    <a:pt x="1111591" y="3564507"/>
                  </a:lnTo>
                  <a:lnTo>
                    <a:pt x="1097333" y="3559694"/>
                  </a:lnTo>
                  <a:cubicBezTo>
                    <a:pt x="616702" y="3372197"/>
                    <a:pt x="231662" y="3017068"/>
                    <a:pt x="28372" y="2573774"/>
                  </a:cubicBezTo>
                  <a:lnTo>
                    <a:pt x="0" y="2502278"/>
                  </a:lnTo>
                  <a:lnTo>
                    <a:pt x="1543889" y="27855"/>
                  </a:lnTo>
                  <a:lnTo>
                    <a:pt x="1673826" y="9565"/>
                  </a:lnTo>
                  <a:cubicBezTo>
                    <a:pt x="1741352" y="3240"/>
                    <a:pt x="1809867" y="0"/>
                    <a:pt x="1879202" y="0"/>
                  </a:cubicBezTo>
                  <a:close/>
                </a:path>
              </a:pathLst>
            </a:custGeom>
            <a:solidFill>
              <a:srgbClr val="FF660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>
                <a:highlight>
                  <a:srgbClr val="F1250F"/>
                </a:highlight>
              </a:endParaRPr>
            </a:p>
          </p:txBody>
        </p:sp>
        <p:pic>
          <p:nvPicPr>
            <p:cNvPr id="35" name="Imagem 34" descr="Mulher sentada em uma mesa&#10;&#10;Descrição gerada automaticamente com confiança média">
              <a:extLst>
                <a:ext uri="{FF2B5EF4-FFF2-40B4-BE49-F238E27FC236}">
                  <a16:creationId xmlns:a16="http://schemas.microsoft.com/office/drawing/2014/main" id="{33C2E0A8-479B-46E3-88EC-075B58AD6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8" t="8373" r="23926" b="16179"/>
            <a:stretch>
              <a:fillRect/>
            </a:stretch>
          </p:blipFill>
          <p:spPr>
            <a:xfrm>
              <a:off x="4671166" y="1251190"/>
              <a:ext cx="3758404" cy="3564507"/>
            </a:xfrm>
            <a:custGeom>
              <a:avLst/>
              <a:gdLst>
                <a:gd name="connsiteX0" fmla="*/ 1879202 w 3758404"/>
                <a:gd name="connsiteY0" fmla="*/ 0 h 3564507"/>
                <a:gd name="connsiteX1" fmla="*/ 2084578 w 3758404"/>
                <a:gd name="connsiteY1" fmla="*/ 9565 h 3564507"/>
                <a:gd name="connsiteX2" fmla="*/ 2214515 w 3758404"/>
                <a:gd name="connsiteY2" fmla="*/ 27855 h 3564507"/>
                <a:gd name="connsiteX3" fmla="*/ 3758404 w 3758404"/>
                <a:gd name="connsiteY3" fmla="*/ 2502278 h 3564507"/>
                <a:gd name="connsiteX4" fmla="*/ 3730032 w 3758404"/>
                <a:gd name="connsiteY4" fmla="*/ 2573774 h 3564507"/>
                <a:gd name="connsiteX5" fmla="*/ 2661072 w 3758404"/>
                <a:gd name="connsiteY5" fmla="*/ 3559694 h 3564507"/>
                <a:gd name="connsiteX6" fmla="*/ 2646815 w 3758404"/>
                <a:gd name="connsiteY6" fmla="*/ 3564507 h 3564507"/>
                <a:gd name="connsiteX7" fmla="*/ 1111591 w 3758404"/>
                <a:gd name="connsiteY7" fmla="*/ 3564507 h 3564507"/>
                <a:gd name="connsiteX8" fmla="*/ 1097333 w 3758404"/>
                <a:gd name="connsiteY8" fmla="*/ 3559694 h 3564507"/>
                <a:gd name="connsiteX9" fmla="*/ 28372 w 3758404"/>
                <a:gd name="connsiteY9" fmla="*/ 2573774 h 3564507"/>
                <a:gd name="connsiteX10" fmla="*/ 0 w 3758404"/>
                <a:gd name="connsiteY10" fmla="*/ 2502278 h 3564507"/>
                <a:gd name="connsiteX11" fmla="*/ 1543889 w 3758404"/>
                <a:gd name="connsiteY11" fmla="*/ 27855 h 3564507"/>
                <a:gd name="connsiteX12" fmla="*/ 1673826 w 3758404"/>
                <a:gd name="connsiteY12" fmla="*/ 9565 h 3564507"/>
                <a:gd name="connsiteX13" fmla="*/ 1879202 w 3758404"/>
                <a:gd name="connsiteY13" fmla="*/ 0 h 35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8404" h="3564507">
                  <a:moveTo>
                    <a:pt x="1879202" y="0"/>
                  </a:moveTo>
                  <a:cubicBezTo>
                    <a:pt x="1948537" y="0"/>
                    <a:pt x="2017052" y="3240"/>
                    <a:pt x="2084578" y="9565"/>
                  </a:cubicBezTo>
                  <a:lnTo>
                    <a:pt x="2214515" y="27855"/>
                  </a:lnTo>
                  <a:lnTo>
                    <a:pt x="3758404" y="2502278"/>
                  </a:lnTo>
                  <a:lnTo>
                    <a:pt x="3730032" y="2573774"/>
                  </a:lnTo>
                  <a:cubicBezTo>
                    <a:pt x="3526742" y="3017068"/>
                    <a:pt x="3141702" y="3372197"/>
                    <a:pt x="2661072" y="3559694"/>
                  </a:cubicBezTo>
                  <a:lnTo>
                    <a:pt x="2646815" y="3564507"/>
                  </a:lnTo>
                  <a:lnTo>
                    <a:pt x="1111591" y="3564507"/>
                  </a:lnTo>
                  <a:lnTo>
                    <a:pt x="1097333" y="3559694"/>
                  </a:lnTo>
                  <a:cubicBezTo>
                    <a:pt x="616702" y="3372197"/>
                    <a:pt x="231662" y="3017068"/>
                    <a:pt x="28372" y="2573774"/>
                  </a:cubicBezTo>
                  <a:lnTo>
                    <a:pt x="0" y="2502278"/>
                  </a:lnTo>
                  <a:lnTo>
                    <a:pt x="1543889" y="27855"/>
                  </a:lnTo>
                  <a:lnTo>
                    <a:pt x="1673826" y="9565"/>
                  </a:lnTo>
                  <a:cubicBezTo>
                    <a:pt x="1741352" y="3240"/>
                    <a:pt x="1809867" y="0"/>
                    <a:pt x="1879202" y="0"/>
                  </a:cubicBezTo>
                  <a:close/>
                </a:path>
              </a:pathLst>
            </a:custGeom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4C8154-F514-4AD0-8C7E-52BB0DA641C0}"/>
              </a:ext>
            </a:extLst>
          </p:cNvPr>
          <p:cNvSpPr txBox="1"/>
          <p:nvPr/>
        </p:nvSpPr>
        <p:spPr>
          <a:xfrm>
            <a:off x="4754423" y="2418777"/>
            <a:ext cx="6718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É a evolução da comunicação com o cliente e está ligada ao conceito de omnichannel. É o conceito que conecta o atendimento ao cliente a ações orientadas por dados concisos com a ajuda de </a:t>
            </a:r>
            <a:r>
              <a:rPr lang="pt-BR" sz="2400" dirty="0">
                <a:solidFill>
                  <a:srgbClr val="FF6600"/>
                </a:solidFill>
                <a:latin typeface="Agency FB" panose="020B0503020202020204" pitchFamily="34" charset="0"/>
              </a:rPr>
              <a:t>big data, cloud computing, bots</a:t>
            </a: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, etc.</a:t>
            </a:r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BCC9C122-A032-4001-83D6-DCA3A0D24BE7}"/>
              </a:ext>
            </a:extLst>
          </p:cNvPr>
          <p:cNvSpPr/>
          <p:nvPr/>
        </p:nvSpPr>
        <p:spPr>
          <a:xfrm rot="1220528">
            <a:off x="7537678" y="4887771"/>
            <a:ext cx="47956" cy="35356"/>
          </a:xfrm>
          <a:custGeom>
            <a:avLst/>
            <a:gdLst>
              <a:gd name="connsiteX0" fmla="*/ 0 w 47956"/>
              <a:gd name="connsiteY0" fmla="*/ 0 h 35356"/>
              <a:gd name="connsiteX1" fmla="*/ 47956 w 47956"/>
              <a:gd name="connsiteY1" fmla="*/ 35354 h 35356"/>
              <a:gd name="connsiteX2" fmla="*/ 47956 w 47956"/>
              <a:gd name="connsiteY2" fmla="*/ 35355 h 35356"/>
              <a:gd name="connsiteX3" fmla="*/ 47956 w 47956"/>
              <a:gd name="connsiteY3" fmla="*/ 35356 h 35356"/>
              <a:gd name="connsiteX4" fmla="*/ 47955 w 47956"/>
              <a:gd name="connsiteY4" fmla="*/ 35355 h 35356"/>
              <a:gd name="connsiteX5" fmla="*/ 0 w 47956"/>
              <a:gd name="connsiteY5" fmla="*/ 0 h 3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56" h="35356">
                <a:moveTo>
                  <a:pt x="0" y="0"/>
                </a:moveTo>
                <a:lnTo>
                  <a:pt x="47956" y="35354"/>
                </a:lnTo>
                <a:lnTo>
                  <a:pt x="47956" y="35355"/>
                </a:lnTo>
                <a:lnTo>
                  <a:pt x="47956" y="35356"/>
                </a:lnTo>
                <a:lnTo>
                  <a:pt x="47955" y="353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0478065-F3DE-4DBE-9D96-67DDCA3E4A54}"/>
              </a:ext>
            </a:extLst>
          </p:cNvPr>
          <p:cNvSpPr txBox="1"/>
          <p:nvPr/>
        </p:nvSpPr>
        <p:spPr>
          <a:xfrm>
            <a:off x="4015812" y="176046"/>
            <a:ext cx="3574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gency FB" panose="020B0503020202020204" pitchFamily="34" charset="0"/>
              </a:rPr>
              <a:t>O que é </a:t>
            </a:r>
            <a:r>
              <a:rPr lang="pt-BR" sz="4000" dirty="0">
                <a:solidFill>
                  <a:srgbClr val="FF6600"/>
                </a:solidFill>
                <a:latin typeface="Agency FB" panose="020B0503020202020204" pitchFamily="34" charset="0"/>
              </a:rPr>
              <a:t>SAC  4.0 </a:t>
            </a:r>
            <a:r>
              <a:rPr lang="pt-BR" sz="4000" dirty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  <a:r>
              <a:rPr lang="pt-BR" sz="4000" dirty="0"/>
              <a:t> </a:t>
            </a:r>
          </a:p>
        </p:txBody>
      </p:sp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0BEB1AA7-0A76-4ECF-9F5F-2FEEC594BD0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047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8"/>
    </mc:Choice>
    <mc:Fallback>
      <p:transition spd="slow" advTm="4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8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AC59682-2E94-4963-A869-CFDEE4818222}"/>
              </a:ext>
            </a:extLst>
          </p:cNvPr>
          <p:cNvSpPr/>
          <p:nvPr/>
        </p:nvSpPr>
        <p:spPr>
          <a:xfrm>
            <a:off x="2439693" y="0"/>
            <a:ext cx="390040" cy="6792395"/>
          </a:xfrm>
          <a:prstGeom prst="rect">
            <a:avLst/>
          </a:prstGeom>
          <a:solidFill>
            <a:srgbClr val="FF66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6A6A6A-BCC8-4CBD-B941-5EDD13369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576" t="46208"/>
          <a:stretch/>
        </p:blipFill>
        <p:spPr>
          <a:xfrm>
            <a:off x="-573437" y="1288427"/>
            <a:ext cx="12765437" cy="35491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6F6F84-EF67-4F7F-B420-8795F05DDB1D}"/>
              </a:ext>
            </a:extLst>
          </p:cNvPr>
          <p:cNvSpPr txBox="1"/>
          <p:nvPr/>
        </p:nvSpPr>
        <p:spPr>
          <a:xfrm>
            <a:off x="3068666" y="5275767"/>
            <a:ext cx="8818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A abordagem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: clientes em contato por telefone, e-mail, mídia social e bate-papo ao vivo.</a:t>
            </a:r>
          </a:p>
          <a:p>
            <a:r>
              <a:rPr lang="pt-BR" sz="2400" b="1" dirty="0">
                <a:solidFill>
                  <a:srgbClr val="FF6600"/>
                </a:solidFill>
                <a:latin typeface="Agency FB" panose="020B0503020202020204" pitchFamily="34" charset="0"/>
              </a:rPr>
              <a:t>Diversidade: </a:t>
            </a: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combinação de serviços por diversos canais e mídia.</a:t>
            </a:r>
          </a:p>
          <a:p>
            <a:r>
              <a:rPr lang="pt-BR" sz="2400" b="1" dirty="0">
                <a:solidFill>
                  <a:srgbClr val="FF6600"/>
                </a:solidFill>
                <a:latin typeface="Agency FB" panose="020B0503020202020204" pitchFamily="34" charset="0"/>
              </a:rPr>
              <a:t>Velocidade: </a:t>
            </a: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resolver o problema rapidamente para que a transparência gere confiança.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D6D6CA-A047-4019-83D9-9F97D0075B60}"/>
              </a:ext>
            </a:extLst>
          </p:cNvPr>
          <p:cNvSpPr txBox="1"/>
          <p:nvPr/>
        </p:nvSpPr>
        <p:spPr>
          <a:xfrm>
            <a:off x="2457476" y="237725"/>
            <a:ext cx="8736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gency FB" panose="020B0503020202020204" pitchFamily="34" charset="0"/>
              </a:rPr>
              <a:t>Quais características diferenciam o </a:t>
            </a:r>
            <a:r>
              <a:rPr lang="pt-BR" sz="3200" dirty="0">
                <a:solidFill>
                  <a:srgbClr val="FF6600"/>
                </a:solidFill>
                <a:latin typeface="Agency FB" panose="020B0503020202020204" pitchFamily="34" charset="0"/>
              </a:rPr>
              <a:t>SAC 4.0 da ouvidoria</a:t>
            </a:r>
            <a:r>
              <a:rPr lang="pt-BR" sz="3200" dirty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  <a:endParaRPr lang="pt-BR" sz="3200" dirty="0">
              <a:solidFill>
                <a:srgbClr val="FF6600"/>
              </a:solidFill>
            </a:endParaRP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161BCC0C-ED8E-4383-86B5-9740C3EE2EAA}"/>
              </a:ext>
            </a:extLst>
          </p:cNvPr>
          <p:cNvSpPr/>
          <p:nvPr/>
        </p:nvSpPr>
        <p:spPr>
          <a:xfrm rot="156077">
            <a:off x="8838591" y="1212370"/>
            <a:ext cx="3428897" cy="3693545"/>
          </a:xfrm>
          <a:prstGeom prst="triangle">
            <a:avLst>
              <a:gd name="adj" fmla="val 95455"/>
            </a:avLst>
          </a:prstGeom>
          <a:solidFill>
            <a:srgbClr val="FF66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806493-858F-4408-9CF0-6E52031D98C6}"/>
              </a:ext>
            </a:extLst>
          </p:cNvPr>
          <p:cNvSpPr/>
          <p:nvPr/>
        </p:nvSpPr>
        <p:spPr>
          <a:xfrm>
            <a:off x="911819" y="-1"/>
            <a:ext cx="390040" cy="6792395"/>
          </a:xfrm>
          <a:prstGeom prst="rect">
            <a:avLst/>
          </a:prstGeom>
          <a:solidFill>
            <a:srgbClr val="FF66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2F9E4D-03F3-4850-85D0-D4D98D6E28A9}"/>
              </a:ext>
            </a:extLst>
          </p:cNvPr>
          <p:cNvSpPr/>
          <p:nvPr/>
        </p:nvSpPr>
        <p:spPr>
          <a:xfrm>
            <a:off x="11107711" y="0"/>
            <a:ext cx="172470" cy="128842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D4B5B227-83E0-4F4A-803D-3D71E5C63EB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358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28"/>
    </mc:Choice>
    <mc:Fallback>
      <p:transition spd="slow" advTm="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ad Prateado Na Mesa">
            <a:extLst>
              <a:ext uri="{FF2B5EF4-FFF2-40B4-BE49-F238E27FC236}">
                <a16:creationId xmlns:a16="http://schemas.microsoft.com/office/drawing/2014/main" id="{18872866-380F-4EC8-8EF8-7F4F6339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98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636A6CC-F6C4-4A07-A324-2AF00DF3D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99D0B6-3577-4E1C-8B7A-4745AC5C1834}"/>
              </a:ext>
            </a:extLst>
          </p:cNvPr>
          <p:cNvSpPr txBox="1"/>
          <p:nvPr/>
        </p:nvSpPr>
        <p:spPr>
          <a:xfrm>
            <a:off x="2060888" y="-22696"/>
            <a:ext cx="892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F6600"/>
                </a:solidFill>
                <a:latin typeface="Agency FB" panose="020B0503020202020204" pitchFamily="34" charset="0"/>
              </a:rPr>
              <a:t>Quais são </a:t>
            </a:r>
            <a:r>
              <a:rPr lang="pt-BR" sz="6000" dirty="0">
                <a:solidFill>
                  <a:schemeClr val="bg1"/>
                </a:solidFill>
                <a:latin typeface="Agency FB" panose="020B0503020202020204" pitchFamily="34" charset="0"/>
              </a:rPr>
              <a:t>os benefícios do SAC 4.0?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8A89D2-F0C1-43A3-B7A5-40B07FB383A4}"/>
              </a:ext>
            </a:extLst>
          </p:cNvPr>
          <p:cNvSpPr txBox="1"/>
          <p:nvPr/>
        </p:nvSpPr>
        <p:spPr>
          <a:xfrm>
            <a:off x="669115" y="1657159"/>
            <a:ext cx="38999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01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Os recursos do atendimento 4.0 levará você a recomendar os produtos mais adequados por ser possível interpretar o histórico do</a:t>
            </a:r>
            <a:r>
              <a:rPr lang="pt-BR" sz="2400" b="0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 cliente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.</a:t>
            </a:r>
            <a:endParaRPr lang="pt-BR" sz="1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Gráfico 7" descr="Na mosca com preenchimento sólido">
            <a:extLst>
              <a:ext uri="{FF2B5EF4-FFF2-40B4-BE49-F238E27FC236}">
                <a16:creationId xmlns:a16="http://schemas.microsoft.com/office/drawing/2014/main" id="{621F5CA5-8EB4-4B0B-983E-61D285835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0782" y="1112330"/>
            <a:ext cx="3399019" cy="37925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FD12A04-6CC1-4743-B682-9576E83B79B7}"/>
              </a:ext>
            </a:extLst>
          </p:cNvPr>
          <p:cNvSpPr txBox="1"/>
          <p:nvPr/>
        </p:nvSpPr>
        <p:spPr>
          <a:xfrm>
            <a:off x="552007" y="4411813"/>
            <a:ext cx="3813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02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Clientes satisfeitos ficarão mais propensos a </a:t>
            </a:r>
            <a:r>
              <a:rPr lang="pt-BR" sz="2400" b="0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recompra.</a:t>
            </a:r>
            <a:endParaRPr lang="pt-BR" sz="2400" dirty="0">
              <a:solidFill>
                <a:srgbClr val="FF660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F8D67E-CF50-4302-B969-309365AF1F53}"/>
              </a:ext>
            </a:extLst>
          </p:cNvPr>
          <p:cNvSpPr txBox="1"/>
          <p:nvPr/>
        </p:nvSpPr>
        <p:spPr>
          <a:xfrm>
            <a:off x="5176362" y="4499725"/>
            <a:ext cx="38274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04</a:t>
            </a:r>
          </a:p>
          <a:p>
            <a:r>
              <a:rPr lang="pt-BR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Aumento e retenção de </a:t>
            </a:r>
            <a:r>
              <a:rPr lang="pt-BR" sz="2400" b="0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clientes.</a:t>
            </a:r>
            <a:endParaRPr lang="pt-BR" sz="2400" dirty="0">
              <a:solidFill>
                <a:srgbClr val="FF66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82ABC5-88D1-46D2-A839-A12D6B7D0263}"/>
              </a:ext>
            </a:extLst>
          </p:cNvPr>
          <p:cNvSpPr txBox="1"/>
          <p:nvPr/>
        </p:nvSpPr>
        <p:spPr>
          <a:xfrm>
            <a:off x="5176362" y="1697589"/>
            <a:ext cx="38999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03</a:t>
            </a:r>
          </a:p>
          <a:p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As empresas que possuem o SAC 4.0 ganham uma vantagem competitiva </a:t>
            </a:r>
            <a:r>
              <a:rPr lang="pt-BR" sz="2400" dirty="0">
                <a:solidFill>
                  <a:srgbClr val="FF6600"/>
                </a:solidFill>
                <a:latin typeface="Agency FB" panose="020B0503020202020204" pitchFamily="34" charset="0"/>
              </a:rPr>
              <a:t>sustentável</a:t>
            </a:r>
            <a:r>
              <a:rPr lang="pt-BR" sz="2000" dirty="0">
                <a:solidFill>
                  <a:srgbClr val="FF6600"/>
                </a:solidFill>
                <a:latin typeface="Agency FB" panose="020B0503020202020204" pitchFamily="34" charset="0"/>
              </a:rPr>
              <a:t>.</a:t>
            </a:r>
            <a:endParaRPr lang="pt-BR" sz="1800" dirty="0">
              <a:solidFill>
                <a:srgbClr val="FF6600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15C1BA4E-B576-4051-A0B5-627597F3512A}"/>
              </a:ext>
            </a:extLst>
          </p:cNvPr>
          <p:cNvSpPr/>
          <p:nvPr/>
        </p:nvSpPr>
        <p:spPr>
          <a:xfrm rot="18921873" flipH="1">
            <a:off x="-811814" y="-233318"/>
            <a:ext cx="2564007" cy="1296284"/>
          </a:xfrm>
          <a:prstGeom prst="triangle">
            <a:avLst/>
          </a:prstGeom>
          <a:solidFill>
            <a:srgbClr val="FF6600"/>
          </a:solidFill>
          <a:ln w="35322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6600"/>
              </a:solidFill>
              <a:highlight>
                <a:srgbClr val="FF6600"/>
              </a:highlight>
            </a:endParaRP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A941EC9E-5280-45E2-9BEF-867F2F07D3D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668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59"/>
    </mc:Choice>
    <mc:Fallback>
      <p:transition spd="slow" advTm="7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C46F0FD-4EE1-49E3-BB72-BEDBC76B9B88}"/>
              </a:ext>
            </a:extLst>
          </p:cNvPr>
          <p:cNvSpPr/>
          <p:nvPr/>
        </p:nvSpPr>
        <p:spPr>
          <a:xfrm>
            <a:off x="3121077" y="76586"/>
            <a:ext cx="3507698" cy="1383180"/>
          </a:xfrm>
          <a:custGeom>
            <a:avLst/>
            <a:gdLst>
              <a:gd name="connsiteX0" fmla="*/ 193289 w 2583282"/>
              <a:gd name="connsiteY0" fmla="*/ 0 h 1663908"/>
              <a:gd name="connsiteX1" fmla="*/ 2583282 w 2583282"/>
              <a:gd name="connsiteY1" fmla="*/ 0 h 1663908"/>
              <a:gd name="connsiteX2" fmla="*/ 2389993 w 2583282"/>
              <a:gd name="connsiteY2" fmla="*/ 1663908 h 1663908"/>
              <a:gd name="connsiteX3" fmla="*/ 0 w 2583282"/>
              <a:gd name="connsiteY3" fmla="*/ 1663908 h 1663908"/>
              <a:gd name="connsiteX4" fmla="*/ 193289 w 2583282"/>
              <a:gd name="connsiteY4" fmla="*/ 0 h 166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282" h="1663908">
                <a:moveTo>
                  <a:pt x="193289" y="0"/>
                </a:moveTo>
                <a:lnTo>
                  <a:pt x="2583282" y="0"/>
                </a:lnTo>
                <a:lnTo>
                  <a:pt x="2389993" y="1663908"/>
                </a:lnTo>
                <a:lnTo>
                  <a:pt x="0" y="1663908"/>
                </a:lnTo>
                <a:lnTo>
                  <a:pt x="193289" y="0"/>
                </a:lnTo>
                <a:close/>
              </a:path>
            </a:pathLst>
          </a:custGeom>
          <a:solidFill>
            <a:srgbClr val="FF66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7B8EE6-5C92-4C53-A56D-92C21CDE0997}"/>
              </a:ext>
            </a:extLst>
          </p:cNvPr>
          <p:cNvSpPr txBox="1"/>
          <p:nvPr/>
        </p:nvSpPr>
        <p:spPr>
          <a:xfrm>
            <a:off x="674557" y="56553"/>
            <a:ext cx="10268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gency FB" panose="020B0503020202020204" pitchFamily="34" charset="0"/>
              </a:rPr>
              <a:t>Principais tecnologias </a:t>
            </a:r>
            <a:r>
              <a:rPr lang="pt-BR" sz="6000" dirty="0">
                <a:solidFill>
                  <a:srgbClr val="FF6600"/>
                </a:solidFill>
                <a:latin typeface="Agency FB" panose="020B0503020202020204" pitchFamily="34" charset="0"/>
              </a:rPr>
              <a:t>utilizadas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8F2C552-2901-4A80-B053-39DC8B8F24EE}"/>
              </a:ext>
            </a:extLst>
          </p:cNvPr>
          <p:cNvSpPr/>
          <p:nvPr/>
        </p:nvSpPr>
        <p:spPr>
          <a:xfrm>
            <a:off x="2727294" y="5474820"/>
            <a:ext cx="3661639" cy="1306594"/>
          </a:xfrm>
          <a:custGeom>
            <a:avLst/>
            <a:gdLst>
              <a:gd name="connsiteX0" fmla="*/ 272521 w 2662514"/>
              <a:gd name="connsiteY0" fmla="*/ 0 h 2345961"/>
              <a:gd name="connsiteX1" fmla="*/ 2662514 w 2662514"/>
              <a:gd name="connsiteY1" fmla="*/ 0 h 2345961"/>
              <a:gd name="connsiteX2" fmla="*/ 2389994 w 2662514"/>
              <a:gd name="connsiteY2" fmla="*/ 2345961 h 2345961"/>
              <a:gd name="connsiteX3" fmla="*/ 0 w 2662514"/>
              <a:gd name="connsiteY3" fmla="*/ 2345961 h 2345961"/>
              <a:gd name="connsiteX4" fmla="*/ 272521 w 2662514"/>
              <a:gd name="connsiteY4" fmla="*/ 0 h 234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2514" h="2345961">
                <a:moveTo>
                  <a:pt x="272521" y="0"/>
                </a:moveTo>
                <a:lnTo>
                  <a:pt x="2662514" y="0"/>
                </a:lnTo>
                <a:lnTo>
                  <a:pt x="2389994" y="2345961"/>
                </a:lnTo>
                <a:lnTo>
                  <a:pt x="0" y="2345961"/>
                </a:lnTo>
                <a:lnTo>
                  <a:pt x="272521" y="0"/>
                </a:lnTo>
                <a:close/>
              </a:path>
            </a:pathLst>
          </a:custGeom>
          <a:solidFill>
            <a:srgbClr val="0070C0">
              <a:alpha val="58000"/>
            </a:srgbClr>
          </a:solidFill>
          <a:ln>
            <a:noFill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33E6BE-9EF8-4920-86A4-F62EDD9206C6}"/>
              </a:ext>
            </a:extLst>
          </p:cNvPr>
          <p:cNvSpPr txBox="1"/>
          <p:nvPr/>
        </p:nvSpPr>
        <p:spPr>
          <a:xfrm>
            <a:off x="6628775" y="1812804"/>
            <a:ext cx="468384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Big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Computação biônica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Conectividade onipresente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Computação em nuvem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Dispositivos inteligentes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Realidade aumentada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Computação cognitiva</a:t>
            </a:r>
          </a:p>
          <a:p>
            <a:endParaRPr lang="pt-BR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Imagem 2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BF628425-34DD-452E-B1F7-6ECB4875B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77" y="1364034"/>
            <a:ext cx="3267856" cy="4129932"/>
          </a:xfrm>
          <a:prstGeom prst="rect">
            <a:avLst/>
          </a:prstGeom>
          <a:solidFill>
            <a:srgbClr val="0070C0">
              <a:alpha val="56000"/>
            </a:srgbClr>
          </a:solidFill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9A46BE0-203D-4741-9A33-7012469BD1C3}"/>
              </a:ext>
            </a:extLst>
          </p:cNvPr>
          <p:cNvSpPr/>
          <p:nvPr/>
        </p:nvSpPr>
        <p:spPr>
          <a:xfrm>
            <a:off x="0" y="1364034"/>
            <a:ext cx="12192000" cy="4129932"/>
          </a:xfrm>
          <a:prstGeom prst="rect">
            <a:avLst/>
          </a:prstGeom>
          <a:solidFill>
            <a:srgbClr val="B6230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B755D803-1CFE-40A6-AFCB-82155E3545F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90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57"/>
    </mc:Choice>
    <mc:Fallback>
      <p:transition spd="slow" advTm="6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16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76">
            <a:extLst>
              <a:ext uri="{FF2B5EF4-FFF2-40B4-BE49-F238E27FC236}">
                <a16:creationId xmlns:a16="http://schemas.microsoft.com/office/drawing/2014/main" id="{78F2FBFE-8882-45B6-B630-089902EC9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r="-4826"/>
          <a:stretch/>
        </p:blipFill>
        <p:spPr bwMode="auto">
          <a:xfrm flipH="1">
            <a:off x="-511445" y="0"/>
            <a:ext cx="12703445" cy="6974237"/>
          </a:xfrm>
          <a:custGeom>
            <a:avLst/>
            <a:gdLst>
              <a:gd name="connsiteX0" fmla="*/ 12703445 w 12703445"/>
              <a:gd name="connsiteY0" fmla="*/ 0 h 6974237"/>
              <a:gd name="connsiteX1" fmla="*/ 0 w 12703445"/>
              <a:gd name="connsiteY1" fmla="*/ 0 h 6974237"/>
              <a:gd name="connsiteX2" fmla="*/ 0 w 12703445"/>
              <a:gd name="connsiteY2" fmla="*/ 6974237 h 6974237"/>
              <a:gd name="connsiteX3" fmla="*/ 12703445 w 12703445"/>
              <a:gd name="connsiteY3" fmla="*/ 6974237 h 6974237"/>
              <a:gd name="connsiteX4" fmla="*/ 12703445 w 12703445"/>
              <a:gd name="connsiteY4" fmla="*/ 0 h 6974237"/>
              <a:gd name="connsiteX5" fmla="*/ 11042882 w 12703445"/>
              <a:gd name="connsiteY5" fmla="*/ 1229447 h 6974237"/>
              <a:gd name="connsiteX6" fmla="*/ 12101665 w 12703445"/>
              <a:gd name="connsiteY6" fmla="*/ 6849649 h 6974237"/>
              <a:gd name="connsiteX7" fmla="*/ 6514454 w 12703445"/>
              <a:gd name="connsiteY7" fmla="*/ 5628675 h 6974237"/>
              <a:gd name="connsiteX8" fmla="*/ 11042882 w 12703445"/>
              <a:gd name="connsiteY8" fmla="*/ 1229447 h 697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03445" h="6974237">
                <a:moveTo>
                  <a:pt x="12703445" y="0"/>
                </a:moveTo>
                <a:lnTo>
                  <a:pt x="0" y="0"/>
                </a:lnTo>
                <a:lnTo>
                  <a:pt x="0" y="6974237"/>
                </a:lnTo>
                <a:lnTo>
                  <a:pt x="12703445" y="6974237"/>
                </a:lnTo>
                <a:lnTo>
                  <a:pt x="12703445" y="0"/>
                </a:lnTo>
                <a:close/>
                <a:moveTo>
                  <a:pt x="11042882" y="1229447"/>
                </a:moveTo>
                <a:lnTo>
                  <a:pt x="12101665" y="6849649"/>
                </a:lnTo>
                <a:lnTo>
                  <a:pt x="6514454" y="5628675"/>
                </a:lnTo>
                <a:lnTo>
                  <a:pt x="11042882" y="12294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C43C3A6-6D5E-49D7-A5F0-D5D0A38A2038}"/>
              </a:ext>
            </a:extLst>
          </p:cNvPr>
          <p:cNvSpPr/>
          <p:nvPr/>
        </p:nvSpPr>
        <p:spPr>
          <a:xfrm>
            <a:off x="18474" y="8351"/>
            <a:ext cx="12191999" cy="696588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10BBA2A-9B2F-47CC-9331-7C63A690F56E}"/>
              </a:ext>
            </a:extLst>
          </p:cNvPr>
          <p:cNvSpPr/>
          <p:nvPr/>
        </p:nvSpPr>
        <p:spPr>
          <a:xfrm>
            <a:off x="4118331" y="90963"/>
            <a:ext cx="1019332" cy="1013886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7AE38312-7F38-4842-840E-CB0954194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2" t="27909" r="4305" b="9593"/>
          <a:stretch/>
        </p:blipFill>
        <p:spPr bwMode="auto">
          <a:xfrm flipH="1">
            <a:off x="648558" y="1946428"/>
            <a:ext cx="4343630" cy="4358777"/>
          </a:xfrm>
          <a:custGeom>
            <a:avLst/>
            <a:gdLst>
              <a:gd name="connsiteX0" fmla="*/ 3883236 w 4343630"/>
              <a:gd name="connsiteY0" fmla="*/ 0 h 4358777"/>
              <a:gd name="connsiteX1" fmla="*/ 0 w 4343630"/>
              <a:gd name="connsiteY1" fmla="*/ 3772445 h 4358777"/>
              <a:gd name="connsiteX2" fmla="*/ 4343630 w 4343630"/>
              <a:gd name="connsiteY2" fmla="*/ 4358777 h 4358777"/>
              <a:gd name="connsiteX3" fmla="*/ 3883236 w 4343630"/>
              <a:gd name="connsiteY3" fmla="*/ 0 h 4358777"/>
              <a:gd name="connsiteX4" fmla="*/ 3557717 w 4343630"/>
              <a:gd name="connsiteY4" fmla="*/ 756361 h 4358777"/>
              <a:gd name="connsiteX5" fmla="*/ 4010938 w 4343630"/>
              <a:gd name="connsiteY5" fmla="*/ 3907874 h 4358777"/>
              <a:gd name="connsiteX6" fmla="*/ 873856 w 4343630"/>
              <a:gd name="connsiteY6" fmla="*/ 3363648 h 4358777"/>
              <a:gd name="connsiteX7" fmla="*/ 3557717 w 4343630"/>
              <a:gd name="connsiteY7" fmla="*/ 756361 h 435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630" h="4358777">
                <a:moveTo>
                  <a:pt x="3883236" y="0"/>
                </a:moveTo>
                <a:lnTo>
                  <a:pt x="0" y="3772445"/>
                </a:lnTo>
                <a:lnTo>
                  <a:pt x="4343630" y="4358777"/>
                </a:lnTo>
                <a:lnTo>
                  <a:pt x="3883236" y="0"/>
                </a:lnTo>
                <a:close/>
                <a:moveTo>
                  <a:pt x="3557717" y="756361"/>
                </a:moveTo>
                <a:lnTo>
                  <a:pt x="4010938" y="3907874"/>
                </a:lnTo>
                <a:lnTo>
                  <a:pt x="873856" y="3363648"/>
                </a:lnTo>
                <a:lnTo>
                  <a:pt x="3557717" y="75636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2D928EF5-8BB9-4726-B701-05DB25F02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6" t="44042" r="10891" b="25027"/>
          <a:stretch/>
        </p:blipFill>
        <p:spPr bwMode="auto">
          <a:xfrm flipH="1">
            <a:off x="1485155" y="3071592"/>
            <a:ext cx="2111718" cy="2157178"/>
          </a:xfrm>
          <a:custGeom>
            <a:avLst/>
            <a:gdLst>
              <a:gd name="connsiteX0" fmla="*/ 2111718 w 2111718"/>
              <a:gd name="connsiteY0" fmla="*/ 0 h 2157178"/>
              <a:gd name="connsiteX1" fmla="*/ 0 w 2111718"/>
              <a:gd name="connsiteY1" fmla="*/ 2157178 h 2157178"/>
              <a:gd name="connsiteX2" fmla="*/ 2061834 w 2111718"/>
              <a:gd name="connsiteY2" fmla="*/ 2063363 h 2157178"/>
              <a:gd name="connsiteX3" fmla="*/ 2111718 w 2111718"/>
              <a:gd name="connsiteY3" fmla="*/ 0 h 21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718" h="2157178">
                <a:moveTo>
                  <a:pt x="2111718" y="0"/>
                </a:moveTo>
                <a:lnTo>
                  <a:pt x="0" y="2157178"/>
                </a:lnTo>
                <a:lnTo>
                  <a:pt x="2061834" y="2063363"/>
                </a:lnTo>
                <a:lnTo>
                  <a:pt x="2111718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ED8671C-3E07-4291-B763-A5CC01363DFC}"/>
              </a:ext>
            </a:extLst>
          </p:cNvPr>
          <p:cNvSpPr txBox="1"/>
          <p:nvPr/>
        </p:nvSpPr>
        <p:spPr>
          <a:xfrm>
            <a:off x="2628254" y="0"/>
            <a:ext cx="6098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gency FB" panose="020B0503020202020204" pitchFamily="34" charset="0"/>
              </a:rPr>
              <a:t>Conclusão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8A6030E-3D38-4552-BBC5-A405B68D1679}"/>
              </a:ext>
            </a:extLst>
          </p:cNvPr>
          <p:cNvSpPr/>
          <p:nvPr/>
        </p:nvSpPr>
        <p:spPr>
          <a:xfrm rot="13450253">
            <a:off x="-1404901" y="2754888"/>
            <a:ext cx="6313467" cy="4768934"/>
          </a:xfrm>
          <a:custGeom>
            <a:avLst/>
            <a:gdLst>
              <a:gd name="connsiteX0" fmla="*/ 6313467 w 6313467"/>
              <a:gd name="connsiteY0" fmla="*/ 4768934 h 4768934"/>
              <a:gd name="connsiteX1" fmla="*/ 0 w 6313467"/>
              <a:gd name="connsiteY1" fmla="*/ 4768934 h 4768934"/>
              <a:gd name="connsiteX2" fmla="*/ 3156734 w 6313467"/>
              <a:gd name="connsiteY2" fmla="*/ 0 h 4768934"/>
              <a:gd name="connsiteX3" fmla="*/ 6313467 w 6313467"/>
              <a:gd name="connsiteY3" fmla="*/ 4768934 h 4768934"/>
              <a:gd name="connsiteX4" fmla="*/ 5842684 w 6313467"/>
              <a:gd name="connsiteY4" fmla="*/ 4226681 h 4768934"/>
              <a:gd name="connsiteX5" fmla="*/ 3135709 w 6313467"/>
              <a:gd name="connsiteY5" fmla="*/ 779481 h 4768934"/>
              <a:gd name="connsiteX6" fmla="*/ 428733 w 6313467"/>
              <a:gd name="connsiteY6" fmla="*/ 4226680 h 4768934"/>
              <a:gd name="connsiteX7" fmla="*/ 5842684 w 6313467"/>
              <a:gd name="connsiteY7" fmla="*/ 4226681 h 47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3467" h="4768934">
                <a:moveTo>
                  <a:pt x="6313467" y="4768934"/>
                </a:moveTo>
                <a:lnTo>
                  <a:pt x="0" y="4768934"/>
                </a:lnTo>
                <a:lnTo>
                  <a:pt x="3156734" y="0"/>
                </a:lnTo>
                <a:lnTo>
                  <a:pt x="6313467" y="4768934"/>
                </a:lnTo>
                <a:close/>
                <a:moveTo>
                  <a:pt x="5842684" y="4226681"/>
                </a:moveTo>
                <a:lnTo>
                  <a:pt x="3135709" y="779481"/>
                </a:lnTo>
                <a:lnTo>
                  <a:pt x="428733" y="4226680"/>
                </a:lnTo>
                <a:lnTo>
                  <a:pt x="5842684" y="42266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D3787F09-CB8B-487D-9D82-F99D2721CF16}"/>
              </a:ext>
            </a:extLst>
          </p:cNvPr>
          <p:cNvSpPr/>
          <p:nvPr/>
        </p:nvSpPr>
        <p:spPr>
          <a:xfrm rot="13450253">
            <a:off x="7926" y="3642230"/>
            <a:ext cx="3741799" cy="2576275"/>
          </a:xfrm>
          <a:custGeom>
            <a:avLst/>
            <a:gdLst>
              <a:gd name="connsiteX0" fmla="*/ 3741799 w 3741799"/>
              <a:gd name="connsiteY0" fmla="*/ 2576274 h 2576275"/>
              <a:gd name="connsiteX1" fmla="*/ 0 w 3741799"/>
              <a:gd name="connsiteY1" fmla="*/ 2576275 h 2576275"/>
              <a:gd name="connsiteX2" fmla="*/ 1870901 w 3741799"/>
              <a:gd name="connsiteY2" fmla="*/ 0 h 2576275"/>
              <a:gd name="connsiteX3" fmla="*/ 3741799 w 3741799"/>
              <a:gd name="connsiteY3" fmla="*/ 2576274 h 2576275"/>
              <a:gd name="connsiteX4" fmla="*/ 3448462 w 3741799"/>
              <a:gd name="connsiteY4" fmla="*/ 2347061 h 2576275"/>
              <a:gd name="connsiteX5" fmla="*/ 1974930 w 3741799"/>
              <a:gd name="connsiteY5" fmla="*/ 901843 h 2576275"/>
              <a:gd name="connsiteX6" fmla="*/ 430678 w 3741799"/>
              <a:gd name="connsiteY6" fmla="*/ 2271240 h 2576275"/>
              <a:gd name="connsiteX7" fmla="*/ 3448462 w 3741799"/>
              <a:gd name="connsiteY7" fmla="*/ 2347061 h 25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1799" h="2576275">
                <a:moveTo>
                  <a:pt x="3741799" y="2576274"/>
                </a:moveTo>
                <a:lnTo>
                  <a:pt x="0" y="2576275"/>
                </a:lnTo>
                <a:lnTo>
                  <a:pt x="1870901" y="0"/>
                </a:lnTo>
                <a:lnTo>
                  <a:pt x="3741799" y="2576274"/>
                </a:lnTo>
                <a:close/>
                <a:moveTo>
                  <a:pt x="3448462" y="2347061"/>
                </a:moveTo>
                <a:lnTo>
                  <a:pt x="1974930" y="901843"/>
                </a:lnTo>
                <a:lnTo>
                  <a:pt x="430678" y="2271240"/>
                </a:lnTo>
                <a:lnTo>
                  <a:pt x="3448462" y="234706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pic>
        <p:nvPicPr>
          <p:cNvPr id="79" name="Imagem 78">
            <a:extLst>
              <a:ext uri="{FF2B5EF4-FFF2-40B4-BE49-F238E27FC236}">
                <a16:creationId xmlns:a16="http://schemas.microsoft.com/office/drawing/2014/main" id="{A3D127F5-5B62-4C41-B682-6CAD3857F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7" t="17628" r="-89" b="1786"/>
          <a:stretch/>
        </p:blipFill>
        <p:spPr bwMode="auto">
          <a:xfrm flipH="1">
            <a:off x="90335" y="1229447"/>
            <a:ext cx="5587211" cy="5620202"/>
          </a:xfrm>
          <a:custGeom>
            <a:avLst/>
            <a:gdLst>
              <a:gd name="connsiteX0" fmla="*/ 4528428 w 5587211"/>
              <a:gd name="connsiteY0" fmla="*/ 0 h 5620202"/>
              <a:gd name="connsiteX1" fmla="*/ 0 w 5587211"/>
              <a:gd name="connsiteY1" fmla="*/ 4399228 h 5620202"/>
              <a:gd name="connsiteX2" fmla="*/ 5587211 w 5587211"/>
              <a:gd name="connsiteY2" fmla="*/ 5620202 h 5620202"/>
              <a:gd name="connsiteX3" fmla="*/ 4528428 w 5587211"/>
              <a:gd name="connsiteY3" fmla="*/ 0 h 5620202"/>
              <a:gd name="connsiteX4" fmla="*/ 4568594 w 5587211"/>
              <a:gd name="connsiteY4" fmla="*/ 716981 h 5620202"/>
              <a:gd name="connsiteX5" fmla="*/ 5028988 w 5587211"/>
              <a:gd name="connsiteY5" fmla="*/ 5075758 h 5620202"/>
              <a:gd name="connsiteX6" fmla="*/ 685358 w 5587211"/>
              <a:gd name="connsiteY6" fmla="*/ 4489426 h 5620202"/>
              <a:gd name="connsiteX7" fmla="*/ 4568594 w 5587211"/>
              <a:gd name="connsiteY7" fmla="*/ 716981 h 562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7211" h="5620202">
                <a:moveTo>
                  <a:pt x="4528428" y="0"/>
                </a:moveTo>
                <a:lnTo>
                  <a:pt x="0" y="4399228"/>
                </a:lnTo>
                <a:lnTo>
                  <a:pt x="5587211" y="5620202"/>
                </a:lnTo>
                <a:lnTo>
                  <a:pt x="4528428" y="0"/>
                </a:lnTo>
                <a:close/>
                <a:moveTo>
                  <a:pt x="4568594" y="716981"/>
                </a:moveTo>
                <a:lnTo>
                  <a:pt x="5028988" y="5075758"/>
                </a:lnTo>
                <a:lnTo>
                  <a:pt x="685358" y="4489426"/>
                </a:lnTo>
                <a:lnTo>
                  <a:pt x="4568594" y="71698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243CBF-158B-4806-AA4F-1C4C23DEA197}"/>
              </a:ext>
            </a:extLst>
          </p:cNvPr>
          <p:cNvSpPr txBox="1"/>
          <p:nvPr/>
        </p:nvSpPr>
        <p:spPr>
          <a:xfrm>
            <a:off x="4954928" y="2702787"/>
            <a:ext cx="6250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Uma experiência Omnichannel é mais do que apenas a criação destes canais, é também a integração deles, de maneira a oferecer a mesma experiência de </a:t>
            </a:r>
            <a:r>
              <a:rPr lang="pt-BR" sz="2400" b="0" i="0" dirty="0">
                <a:solidFill>
                  <a:srgbClr val="FF6600"/>
                </a:solidFill>
                <a:effectLst/>
                <a:latin typeface="Agency FB" panose="020B0503020202020204" pitchFamily="34" charset="0"/>
              </a:rPr>
              <a:t>atendimento a todos. </a:t>
            </a:r>
            <a:endParaRPr lang="pt-BR" sz="2400" dirty="0">
              <a:solidFill>
                <a:srgbClr val="FF66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BA709B7-E67E-44BC-86A5-E73A5DA70FCF}"/>
              </a:ext>
            </a:extLst>
          </p:cNvPr>
          <p:cNvSpPr/>
          <p:nvPr/>
        </p:nvSpPr>
        <p:spPr>
          <a:xfrm>
            <a:off x="-36799" y="2067754"/>
            <a:ext cx="114880" cy="165069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5C5510A-28FB-42BA-ABFB-7542F02CCDEE}"/>
              </a:ext>
            </a:extLst>
          </p:cNvPr>
          <p:cNvSpPr/>
          <p:nvPr/>
        </p:nvSpPr>
        <p:spPr>
          <a:xfrm>
            <a:off x="12037718" y="2067754"/>
            <a:ext cx="114880" cy="165069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C1B48C17-C9E4-47C2-AABE-F7E89200B89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749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8"/>
    </mc:Choice>
    <mc:Fallback>
      <p:transition spd="slow" advTm="4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 profissional grátis de alvorecer, amanhecer, arquitetura">
            <a:extLst>
              <a:ext uri="{FF2B5EF4-FFF2-40B4-BE49-F238E27FC236}">
                <a16:creationId xmlns:a16="http://schemas.microsoft.com/office/drawing/2014/main" id="{85C31D8A-A112-477A-809A-C77C2E892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5BA7D0F-C6EA-4B62-9812-B35B7801263F}"/>
              </a:ext>
            </a:extLst>
          </p:cNvPr>
          <p:cNvSpPr/>
          <p:nvPr/>
        </p:nvSpPr>
        <p:spPr>
          <a:xfrm>
            <a:off x="-10904" y="0"/>
            <a:ext cx="12192000" cy="6858000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752D0ED-7F18-42B3-87AD-EDF6ADC3376F}"/>
              </a:ext>
            </a:extLst>
          </p:cNvPr>
          <p:cNvSpPr/>
          <p:nvPr/>
        </p:nvSpPr>
        <p:spPr>
          <a:xfrm>
            <a:off x="4231525" y="1270861"/>
            <a:ext cx="1729585" cy="3704806"/>
          </a:xfrm>
          <a:custGeom>
            <a:avLst/>
            <a:gdLst>
              <a:gd name="connsiteX0" fmla="*/ 1729585 w 1729585"/>
              <a:gd name="connsiteY0" fmla="*/ 0 h 3573406"/>
              <a:gd name="connsiteX1" fmla="*/ 1729585 w 1729585"/>
              <a:gd name="connsiteY1" fmla="*/ 84161 h 3573406"/>
              <a:gd name="connsiteX2" fmla="*/ 1610048 w 1729585"/>
              <a:gd name="connsiteY2" fmla="*/ 90217 h 3573406"/>
              <a:gd name="connsiteX3" fmla="*/ 84161 w 1729585"/>
              <a:gd name="connsiteY3" fmla="*/ 1786703 h 3573406"/>
              <a:gd name="connsiteX4" fmla="*/ 1610048 w 1729585"/>
              <a:gd name="connsiteY4" fmla="*/ 3483189 h 3573406"/>
              <a:gd name="connsiteX5" fmla="*/ 1729585 w 1729585"/>
              <a:gd name="connsiteY5" fmla="*/ 3489245 h 3573406"/>
              <a:gd name="connsiteX6" fmla="*/ 1729585 w 1729585"/>
              <a:gd name="connsiteY6" fmla="*/ 3573406 h 3573406"/>
              <a:gd name="connsiteX7" fmla="*/ 1601443 w 1729585"/>
              <a:gd name="connsiteY7" fmla="*/ 3566915 h 3573406"/>
              <a:gd name="connsiteX8" fmla="*/ 0 w 1729585"/>
              <a:gd name="connsiteY8" fmla="*/ 1786703 h 3573406"/>
              <a:gd name="connsiteX9" fmla="*/ 1601443 w 1729585"/>
              <a:gd name="connsiteY9" fmla="*/ 6491 h 3573406"/>
              <a:gd name="connsiteX10" fmla="*/ 1729585 w 1729585"/>
              <a:gd name="connsiteY10" fmla="*/ 0 h 3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585" h="3573406">
                <a:moveTo>
                  <a:pt x="1729585" y="0"/>
                </a:moveTo>
                <a:lnTo>
                  <a:pt x="1729585" y="84161"/>
                </a:lnTo>
                <a:lnTo>
                  <a:pt x="1610048" y="90217"/>
                </a:lnTo>
                <a:cubicBezTo>
                  <a:pt x="752979" y="177545"/>
                  <a:pt x="84161" y="903760"/>
                  <a:pt x="84161" y="1786703"/>
                </a:cubicBezTo>
                <a:cubicBezTo>
                  <a:pt x="84161" y="2669646"/>
                  <a:pt x="752979" y="3395861"/>
                  <a:pt x="1610048" y="3483189"/>
                </a:cubicBezTo>
                <a:lnTo>
                  <a:pt x="1729585" y="3489245"/>
                </a:lnTo>
                <a:lnTo>
                  <a:pt x="1729585" y="3573406"/>
                </a:lnTo>
                <a:lnTo>
                  <a:pt x="1601443" y="3566915"/>
                </a:lnTo>
                <a:cubicBezTo>
                  <a:pt x="701936" y="3475278"/>
                  <a:pt x="0" y="2713221"/>
                  <a:pt x="0" y="1786703"/>
                </a:cubicBezTo>
                <a:cubicBezTo>
                  <a:pt x="0" y="860185"/>
                  <a:pt x="701936" y="98129"/>
                  <a:pt x="1601443" y="6491"/>
                </a:cubicBezTo>
                <a:lnTo>
                  <a:pt x="1729585" y="0"/>
                </a:lnTo>
                <a:close/>
              </a:path>
            </a:pathLst>
          </a:cu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E829483-03ED-4799-AE19-7364B61FFDDA}"/>
              </a:ext>
            </a:extLst>
          </p:cNvPr>
          <p:cNvSpPr/>
          <p:nvPr/>
        </p:nvSpPr>
        <p:spPr>
          <a:xfrm>
            <a:off x="6096000" y="1270861"/>
            <a:ext cx="1817593" cy="3704806"/>
          </a:xfrm>
          <a:custGeom>
            <a:avLst/>
            <a:gdLst>
              <a:gd name="connsiteX0" fmla="*/ 0 w 1729585"/>
              <a:gd name="connsiteY0" fmla="*/ 0 h 3573406"/>
              <a:gd name="connsiteX1" fmla="*/ 128142 w 1729585"/>
              <a:gd name="connsiteY1" fmla="*/ 6491 h 3573406"/>
              <a:gd name="connsiteX2" fmla="*/ 1729585 w 1729585"/>
              <a:gd name="connsiteY2" fmla="*/ 1786703 h 3573406"/>
              <a:gd name="connsiteX3" fmla="*/ 128142 w 1729585"/>
              <a:gd name="connsiteY3" fmla="*/ 3566915 h 3573406"/>
              <a:gd name="connsiteX4" fmla="*/ 0 w 1729585"/>
              <a:gd name="connsiteY4" fmla="*/ 3573406 h 3573406"/>
              <a:gd name="connsiteX5" fmla="*/ 0 w 1729585"/>
              <a:gd name="connsiteY5" fmla="*/ 3489245 h 3573406"/>
              <a:gd name="connsiteX6" fmla="*/ 119537 w 1729585"/>
              <a:gd name="connsiteY6" fmla="*/ 3483189 h 3573406"/>
              <a:gd name="connsiteX7" fmla="*/ 1645424 w 1729585"/>
              <a:gd name="connsiteY7" fmla="*/ 1786703 h 3573406"/>
              <a:gd name="connsiteX8" fmla="*/ 119537 w 1729585"/>
              <a:gd name="connsiteY8" fmla="*/ 90217 h 3573406"/>
              <a:gd name="connsiteX9" fmla="*/ 0 w 1729585"/>
              <a:gd name="connsiteY9" fmla="*/ 84161 h 3573406"/>
              <a:gd name="connsiteX10" fmla="*/ 0 w 1729585"/>
              <a:gd name="connsiteY10" fmla="*/ 0 h 3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585" h="3573406">
                <a:moveTo>
                  <a:pt x="0" y="0"/>
                </a:moveTo>
                <a:lnTo>
                  <a:pt x="128142" y="6491"/>
                </a:lnTo>
                <a:cubicBezTo>
                  <a:pt x="1027649" y="98129"/>
                  <a:pt x="1729585" y="860185"/>
                  <a:pt x="1729585" y="1786703"/>
                </a:cubicBezTo>
                <a:cubicBezTo>
                  <a:pt x="1729585" y="2713221"/>
                  <a:pt x="1027649" y="3475278"/>
                  <a:pt x="128142" y="3566915"/>
                </a:cubicBezTo>
                <a:lnTo>
                  <a:pt x="0" y="3573406"/>
                </a:lnTo>
                <a:lnTo>
                  <a:pt x="0" y="3489245"/>
                </a:lnTo>
                <a:lnTo>
                  <a:pt x="119537" y="3483189"/>
                </a:lnTo>
                <a:cubicBezTo>
                  <a:pt x="976606" y="3395861"/>
                  <a:pt x="1645424" y="2669646"/>
                  <a:pt x="1645424" y="1786703"/>
                </a:cubicBezTo>
                <a:cubicBezTo>
                  <a:pt x="1645424" y="903760"/>
                  <a:pt x="976606" y="177545"/>
                  <a:pt x="119537" y="90217"/>
                </a:cubicBezTo>
                <a:lnTo>
                  <a:pt x="0" y="84161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890B5-F4A9-4165-BACA-8A4D3F6A8575}"/>
              </a:ext>
            </a:extLst>
          </p:cNvPr>
          <p:cNvSpPr/>
          <p:nvPr/>
        </p:nvSpPr>
        <p:spPr>
          <a:xfrm rot="5400000">
            <a:off x="5370844" y="858786"/>
            <a:ext cx="1371962" cy="2908603"/>
          </a:xfrm>
          <a:custGeom>
            <a:avLst/>
            <a:gdLst>
              <a:gd name="connsiteX0" fmla="*/ 1729585 w 1729585"/>
              <a:gd name="connsiteY0" fmla="*/ 0 h 3573406"/>
              <a:gd name="connsiteX1" fmla="*/ 1729585 w 1729585"/>
              <a:gd name="connsiteY1" fmla="*/ 84161 h 3573406"/>
              <a:gd name="connsiteX2" fmla="*/ 1610048 w 1729585"/>
              <a:gd name="connsiteY2" fmla="*/ 90217 h 3573406"/>
              <a:gd name="connsiteX3" fmla="*/ 84161 w 1729585"/>
              <a:gd name="connsiteY3" fmla="*/ 1786703 h 3573406"/>
              <a:gd name="connsiteX4" fmla="*/ 1610048 w 1729585"/>
              <a:gd name="connsiteY4" fmla="*/ 3483189 h 3573406"/>
              <a:gd name="connsiteX5" fmla="*/ 1729585 w 1729585"/>
              <a:gd name="connsiteY5" fmla="*/ 3489245 h 3573406"/>
              <a:gd name="connsiteX6" fmla="*/ 1729585 w 1729585"/>
              <a:gd name="connsiteY6" fmla="*/ 3573406 h 3573406"/>
              <a:gd name="connsiteX7" fmla="*/ 1601443 w 1729585"/>
              <a:gd name="connsiteY7" fmla="*/ 3566915 h 3573406"/>
              <a:gd name="connsiteX8" fmla="*/ 0 w 1729585"/>
              <a:gd name="connsiteY8" fmla="*/ 1786703 h 3573406"/>
              <a:gd name="connsiteX9" fmla="*/ 1601443 w 1729585"/>
              <a:gd name="connsiteY9" fmla="*/ 6491 h 3573406"/>
              <a:gd name="connsiteX10" fmla="*/ 1729585 w 1729585"/>
              <a:gd name="connsiteY10" fmla="*/ 0 h 3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585" h="3573406">
                <a:moveTo>
                  <a:pt x="1729585" y="0"/>
                </a:moveTo>
                <a:lnTo>
                  <a:pt x="1729585" y="84161"/>
                </a:lnTo>
                <a:lnTo>
                  <a:pt x="1610048" y="90217"/>
                </a:lnTo>
                <a:cubicBezTo>
                  <a:pt x="752979" y="177545"/>
                  <a:pt x="84161" y="903760"/>
                  <a:pt x="84161" y="1786703"/>
                </a:cubicBezTo>
                <a:cubicBezTo>
                  <a:pt x="84161" y="2669646"/>
                  <a:pt x="752979" y="3395861"/>
                  <a:pt x="1610048" y="3483189"/>
                </a:cubicBezTo>
                <a:lnTo>
                  <a:pt x="1729585" y="3489245"/>
                </a:lnTo>
                <a:lnTo>
                  <a:pt x="1729585" y="3573406"/>
                </a:lnTo>
                <a:lnTo>
                  <a:pt x="1601443" y="3566915"/>
                </a:lnTo>
                <a:cubicBezTo>
                  <a:pt x="701936" y="3475278"/>
                  <a:pt x="0" y="2713221"/>
                  <a:pt x="0" y="1786703"/>
                </a:cubicBezTo>
                <a:cubicBezTo>
                  <a:pt x="0" y="860185"/>
                  <a:pt x="701936" y="98129"/>
                  <a:pt x="1601443" y="6491"/>
                </a:cubicBezTo>
                <a:lnTo>
                  <a:pt x="172958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8EB13F2A-FE7F-4A92-855B-6DAFB0CB466F}"/>
              </a:ext>
            </a:extLst>
          </p:cNvPr>
          <p:cNvSpPr/>
          <p:nvPr/>
        </p:nvSpPr>
        <p:spPr>
          <a:xfrm rot="5400000">
            <a:off x="5375598" y="2490648"/>
            <a:ext cx="1393922" cy="2877135"/>
          </a:xfrm>
          <a:custGeom>
            <a:avLst/>
            <a:gdLst>
              <a:gd name="connsiteX0" fmla="*/ 0 w 1729585"/>
              <a:gd name="connsiteY0" fmla="*/ 0 h 3573406"/>
              <a:gd name="connsiteX1" fmla="*/ 128142 w 1729585"/>
              <a:gd name="connsiteY1" fmla="*/ 6491 h 3573406"/>
              <a:gd name="connsiteX2" fmla="*/ 1729585 w 1729585"/>
              <a:gd name="connsiteY2" fmla="*/ 1786703 h 3573406"/>
              <a:gd name="connsiteX3" fmla="*/ 128142 w 1729585"/>
              <a:gd name="connsiteY3" fmla="*/ 3566915 h 3573406"/>
              <a:gd name="connsiteX4" fmla="*/ 0 w 1729585"/>
              <a:gd name="connsiteY4" fmla="*/ 3573406 h 3573406"/>
              <a:gd name="connsiteX5" fmla="*/ 0 w 1729585"/>
              <a:gd name="connsiteY5" fmla="*/ 3489245 h 3573406"/>
              <a:gd name="connsiteX6" fmla="*/ 119537 w 1729585"/>
              <a:gd name="connsiteY6" fmla="*/ 3483189 h 3573406"/>
              <a:gd name="connsiteX7" fmla="*/ 1645424 w 1729585"/>
              <a:gd name="connsiteY7" fmla="*/ 1786703 h 3573406"/>
              <a:gd name="connsiteX8" fmla="*/ 119537 w 1729585"/>
              <a:gd name="connsiteY8" fmla="*/ 90217 h 3573406"/>
              <a:gd name="connsiteX9" fmla="*/ 0 w 1729585"/>
              <a:gd name="connsiteY9" fmla="*/ 84161 h 3573406"/>
              <a:gd name="connsiteX10" fmla="*/ 0 w 1729585"/>
              <a:gd name="connsiteY10" fmla="*/ 0 h 3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9585" h="3573406">
                <a:moveTo>
                  <a:pt x="0" y="0"/>
                </a:moveTo>
                <a:lnTo>
                  <a:pt x="128142" y="6491"/>
                </a:lnTo>
                <a:cubicBezTo>
                  <a:pt x="1027649" y="98129"/>
                  <a:pt x="1729585" y="860185"/>
                  <a:pt x="1729585" y="1786703"/>
                </a:cubicBezTo>
                <a:cubicBezTo>
                  <a:pt x="1729585" y="2713221"/>
                  <a:pt x="1027649" y="3475278"/>
                  <a:pt x="128142" y="3566915"/>
                </a:cubicBezTo>
                <a:lnTo>
                  <a:pt x="0" y="3573406"/>
                </a:lnTo>
                <a:lnTo>
                  <a:pt x="0" y="3489245"/>
                </a:lnTo>
                <a:lnTo>
                  <a:pt x="119537" y="3483189"/>
                </a:lnTo>
                <a:cubicBezTo>
                  <a:pt x="976606" y="3395861"/>
                  <a:pt x="1645424" y="2669646"/>
                  <a:pt x="1645424" y="1786703"/>
                </a:cubicBezTo>
                <a:cubicBezTo>
                  <a:pt x="1645424" y="903760"/>
                  <a:pt x="976606" y="177545"/>
                  <a:pt x="119537" y="90217"/>
                </a:cubicBezTo>
                <a:lnTo>
                  <a:pt x="0" y="841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E9FED7-6049-4C02-8B88-43164A9E1AA9}"/>
              </a:ext>
            </a:extLst>
          </p:cNvPr>
          <p:cNvSpPr txBox="1"/>
          <p:nvPr/>
        </p:nvSpPr>
        <p:spPr>
          <a:xfrm>
            <a:off x="5207431" y="2386739"/>
            <a:ext cx="1673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</a:rPr>
              <a:t>Muito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159DEA-5DB0-4C6C-88C4-5F967168BF11}"/>
              </a:ext>
            </a:extLst>
          </p:cNvPr>
          <p:cNvSpPr txBox="1"/>
          <p:nvPr/>
        </p:nvSpPr>
        <p:spPr>
          <a:xfrm>
            <a:off x="4788977" y="3266255"/>
            <a:ext cx="241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Harlow Solid Italic" panose="04030604020F02020D02" pitchFamily="82" charset="0"/>
              </a:rPr>
              <a:t>Obrigada</a:t>
            </a:r>
            <a:r>
              <a:rPr lang="pt-BR" sz="4000" dirty="0">
                <a:solidFill>
                  <a:schemeClr val="bg1"/>
                </a:solidFill>
                <a:latin typeface="Gill Sans Nova" panose="020B0604020202020204" pitchFamily="34" charset="0"/>
              </a:rPr>
              <a:t>!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30702B6-BB31-4EB1-B25F-C235212A73BD}"/>
              </a:ext>
            </a:extLst>
          </p:cNvPr>
          <p:cNvSpPr/>
          <p:nvPr/>
        </p:nvSpPr>
        <p:spPr>
          <a:xfrm>
            <a:off x="-36799" y="2067754"/>
            <a:ext cx="114880" cy="1650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5B74D89-79A8-4979-9A0C-6B9BB1CEBD09}"/>
              </a:ext>
            </a:extLst>
          </p:cNvPr>
          <p:cNvSpPr/>
          <p:nvPr/>
        </p:nvSpPr>
        <p:spPr>
          <a:xfrm>
            <a:off x="12037718" y="2067754"/>
            <a:ext cx="114880" cy="1650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094B31-2B3C-4E4B-A3E5-21768C9AACA4}"/>
              </a:ext>
            </a:extLst>
          </p:cNvPr>
          <p:cNvSpPr txBox="1"/>
          <p:nvPr/>
        </p:nvSpPr>
        <p:spPr>
          <a:xfrm>
            <a:off x="78080" y="6255427"/>
            <a:ext cx="246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Chris Slivar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BB034B-54BB-4549-8FAC-24446E9653EB}"/>
              </a:ext>
            </a:extLst>
          </p:cNvPr>
          <p:cNvSpPr/>
          <p:nvPr/>
        </p:nvSpPr>
        <p:spPr>
          <a:xfrm>
            <a:off x="33792" y="6176074"/>
            <a:ext cx="2169763" cy="681926"/>
          </a:xfrm>
          <a:prstGeom prst="rect">
            <a:avLst/>
          </a:prstGeom>
          <a:solidFill>
            <a:srgbClr val="FF66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radley Hand ITC" panose="03070402050302030203" pitchFamily="66" charset="0"/>
            </a:endParaRPr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E5DDA30C-7978-4555-A333-2901F969F92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670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75"/>
    </mc:Choice>
    <mc:Fallback>
      <p:transition spd="slow" advTm="9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 animBg="1"/>
      <p:bldP spid="8" grpId="0" animBg="1"/>
      <p:bldP spid="19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0.8|1.2|1|1.2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4|1.5|1.5|1.3|1.5|1.6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4|1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1.3|1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250</Words>
  <Application>Microsoft Office PowerPoint</Application>
  <PresentationFormat>Widescreen</PresentationFormat>
  <Paragraphs>50</Paragraphs>
  <Slides>8</Slides>
  <Notes>2</Notes>
  <HiddenSlides>0</HiddenSlides>
  <MMClips>8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1" baseType="lpstr">
      <vt:lpstr>Agency FB</vt:lpstr>
      <vt:lpstr>Algerian</vt:lpstr>
      <vt:lpstr>Amasis MT Pro Medium</vt:lpstr>
      <vt:lpstr>Arial</vt:lpstr>
      <vt:lpstr>Bradley Hand ITC</vt:lpstr>
      <vt:lpstr>Calibri</vt:lpstr>
      <vt:lpstr>Calibri Light</vt:lpstr>
      <vt:lpstr>Cooper Black</vt:lpstr>
      <vt:lpstr>Copperplate Gothic Bold</vt:lpstr>
      <vt:lpstr>Gill Sans Nova</vt:lpstr>
      <vt:lpstr>Harlow Solid Italic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PEREIRA SLIVAR</dc:creator>
  <cp:lastModifiedBy>CHRIS PEREIRA SLIVAR</cp:lastModifiedBy>
  <cp:revision>70</cp:revision>
  <dcterms:created xsi:type="dcterms:W3CDTF">2021-08-28T17:23:25Z</dcterms:created>
  <dcterms:modified xsi:type="dcterms:W3CDTF">2021-09-06T11:20:01Z</dcterms:modified>
</cp:coreProperties>
</file>