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72" r:id="rId10"/>
    <p:sldId id="273" r:id="rId11"/>
    <p:sldId id="274" r:id="rId12"/>
    <p:sldId id="275" r:id="rId13"/>
    <p:sldId id="265" r:id="rId14"/>
    <p:sldId id="266" r:id="rId15"/>
    <p:sldId id="267" r:id="rId16"/>
    <p:sldId id="271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2D273-2E2F-EE40-9B84-4173067DCB1B}" type="datetimeFigureOut">
              <a:rPr lang="en-US" smtClean="0"/>
              <a:t>9/17/13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D4484-3E56-6A4D-91D9-66114EF5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16 predictions constrained to error within 0.5 to 1 standard deviation (0.86)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D4484-3E56-6A4D-91D9-66114EF570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6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A7A6-E9EB-FB4B-A9AC-8416E0349D5D}" type="datetimeFigureOut">
              <a:rPr lang="en-US" smtClean="0"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136A-9480-864D-B0F4-E85470686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7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A7A6-E9EB-FB4B-A9AC-8416E0349D5D}" type="datetimeFigureOut">
              <a:rPr lang="en-US" smtClean="0"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136A-9480-864D-B0F4-E85470686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7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A7A6-E9EB-FB4B-A9AC-8416E0349D5D}" type="datetimeFigureOut">
              <a:rPr lang="en-US" smtClean="0"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136A-9480-864D-B0F4-E85470686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4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A7A6-E9EB-FB4B-A9AC-8416E0349D5D}" type="datetimeFigureOut">
              <a:rPr lang="en-US" smtClean="0"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136A-9480-864D-B0F4-E85470686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0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A7A6-E9EB-FB4B-A9AC-8416E0349D5D}" type="datetimeFigureOut">
              <a:rPr lang="en-US" smtClean="0"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136A-9480-864D-B0F4-E85470686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3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A7A6-E9EB-FB4B-A9AC-8416E0349D5D}" type="datetimeFigureOut">
              <a:rPr lang="en-US" smtClean="0"/>
              <a:t>9/17/13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136A-9480-864D-B0F4-E85470686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2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A7A6-E9EB-FB4B-A9AC-8416E0349D5D}" type="datetimeFigureOut">
              <a:rPr lang="en-US" smtClean="0"/>
              <a:t>9/17/13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136A-9480-864D-B0F4-E85470686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9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A7A6-E9EB-FB4B-A9AC-8416E0349D5D}" type="datetimeFigureOut">
              <a:rPr lang="en-US" smtClean="0"/>
              <a:t>9/17/13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136A-9480-864D-B0F4-E85470686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8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A7A6-E9EB-FB4B-A9AC-8416E0349D5D}" type="datetimeFigureOut">
              <a:rPr lang="en-US" smtClean="0"/>
              <a:t>9/17/13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136A-9480-864D-B0F4-E85470686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0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A7A6-E9EB-FB4B-A9AC-8416E0349D5D}" type="datetimeFigureOut">
              <a:rPr lang="en-US" smtClean="0"/>
              <a:t>9/17/13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136A-9480-864D-B0F4-E85470686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5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A7A6-E9EB-FB4B-A9AC-8416E0349D5D}" type="datetimeFigureOut">
              <a:rPr lang="en-US" smtClean="0"/>
              <a:t>9/17/13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136A-9480-864D-B0F4-E85470686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8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A7A6-E9EB-FB4B-A9AC-8416E0349D5D}" type="datetimeFigureOut">
              <a:rPr lang="en-US" smtClean="0"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3136A-9480-864D-B0F4-E85470686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1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linic-var-cros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32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64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12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97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43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28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Models of Trajectories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on visits prior to 2 years since diagnosis</a:t>
            </a:r>
          </a:p>
          <a:p>
            <a:r>
              <a:rPr lang="en-US" dirty="0" smtClean="0"/>
              <a:t>Test on visits after 3 years since diagnosis</a:t>
            </a:r>
          </a:p>
          <a:p>
            <a:r>
              <a:rPr lang="en-US" dirty="0" smtClean="0"/>
              <a:t>Errors reported as per-patient root mean squared error</a:t>
            </a:r>
          </a:p>
          <a:p>
            <a:pPr lvl="1"/>
            <a:r>
              <a:rPr lang="en-US" dirty="0" smtClean="0"/>
              <a:t>Normalized by population FVC standard deviation (0.86)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57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33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30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04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7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b-var-cros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2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vc-clinic-cros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90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lco-clinic-cros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23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vc-vari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290733" cy="629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16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lco-vari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99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rc-fvc-vari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54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c-dlco-vari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6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11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57</Words>
  <Application>Microsoft Macintosh PowerPoint</Application>
  <PresentationFormat>On-screen Show (4:3)</PresentationFormat>
  <Paragraphs>8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Models of Trajectories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Schulam</dc:creator>
  <cp:lastModifiedBy>Peter Schulam</cp:lastModifiedBy>
  <cp:revision>11</cp:revision>
  <dcterms:created xsi:type="dcterms:W3CDTF">2013-09-17T12:17:48Z</dcterms:created>
  <dcterms:modified xsi:type="dcterms:W3CDTF">2013-09-17T13:58:20Z</dcterms:modified>
</cp:coreProperties>
</file>