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DAB8-3C71-43EE-B046-012DF4A14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DB3F2-C35F-41F7-9CB4-95800B2F0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FC9-16EE-4B5F-B6C0-CF0EAFD0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0B73-5127-4934-8644-EC0C6A6FB601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F360-9CFF-49B6-9643-184D15C8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2931F-54FD-474D-8941-86688F37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064-384F-4BE6-BA8A-1B1B5033F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9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9547-0CFC-4329-87E9-CFAEA17B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4B470-E579-4A87-AA0A-DE7C926B4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6AB8-529A-45F3-97D6-473FD252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0B73-5127-4934-8644-EC0C6A6FB601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8C6B7-DA32-4AB5-9563-92C67BAB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2FBA9-CF51-4634-A224-8065EBB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064-384F-4BE6-BA8A-1B1B5033F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1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7DB57-D8E2-4B30-BF34-7634ED57C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819FC-CCB7-4047-A0AC-E73644F2F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13EC7-125E-4B9C-9969-A51FE6C7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0B73-5127-4934-8644-EC0C6A6FB601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C1593-03A9-40E7-A19C-1F011157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387DD-E6B3-41C3-B4D9-B6075EF8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064-384F-4BE6-BA8A-1B1B5033F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9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2E7D-A1C7-45AD-84E1-779E7844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A2B2-3531-4027-9219-FA02FC18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4A3F-1609-4102-9C60-1FBB462F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0B73-5127-4934-8644-EC0C6A6FB601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A8B5-C3AB-4CA1-A1B9-D03760D0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24F4B-6A23-4ADF-952A-CE330218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064-384F-4BE6-BA8A-1B1B5033F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46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72BD-3700-4CF6-8249-9A2835C1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5B560-F4D0-4176-A4E8-2D95E7AF8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6E769-6586-4880-8F62-2B3C5739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0B73-5127-4934-8644-EC0C6A6FB601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AD769-3D21-449A-90C4-99C0EAD3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BE9F-BA6C-4413-832B-61F52174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064-384F-4BE6-BA8A-1B1B5033F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53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DC96-2214-4A61-8436-3B0F7B26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AFFD-0411-4607-AAC7-7DC498E40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C2FEB-3EF5-4DB8-8A9B-4849F205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98FB6-5792-46B4-8AAE-D7BEABDC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0B73-5127-4934-8644-EC0C6A6FB601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F98AC-0024-45C6-B33D-AF1CE4E0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2AE39-824E-4CC3-BE3A-58CA60F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064-384F-4BE6-BA8A-1B1B5033F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99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F786-2A25-4D91-B09D-8C321034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EB5C2-F3CE-467B-8548-CE3672C7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D7E90-9C51-4760-92D6-C3FAE83B1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66BB0-82AD-4BB3-8DAA-3A68F4A39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060CB-ECD9-4F33-A784-9171E9C8F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F3AEF-258B-4660-BFF3-EA393017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0B73-5127-4934-8644-EC0C6A6FB601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0058A-4CAD-4CF5-B25E-4B24D3DB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913BD-ADD9-4C8B-B9BE-4E562186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064-384F-4BE6-BA8A-1B1B5033F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41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E86E-F2A8-4C1D-ACEF-A3DF54BD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69229-5E6E-42A2-9A3A-95621C86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0B73-5127-4934-8644-EC0C6A6FB601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3C0E2-81E1-4289-9011-A13E95BD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3C4B-A077-4A21-9B14-C2061212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064-384F-4BE6-BA8A-1B1B5033F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66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695E4-71B9-43AA-B9EC-1F47AA67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0B73-5127-4934-8644-EC0C6A6FB601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53FDC-4F90-402C-B822-A21DF875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B6EF5-8578-421D-8293-CA4ED87A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064-384F-4BE6-BA8A-1B1B5033F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09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C99F-9313-4DD8-8A74-BCB303DF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B18C-DF5F-46E2-B9D8-BB1D4146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6778B-53DE-414C-9444-AC380CE8C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0640E-8D45-4EE6-95E4-36A28D40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0B73-5127-4934-8644-EC0C6A6FB601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3A5E8-EFE0-4C49-A6B7-3384BD8E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867F2-D770-45FA-89C8-E6D64EDD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064-384F-4BE6-BA8A-1B1B5033F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9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AD3D-4E3A-4019-BADC-AACD8E0E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69070-A3CA-4F0F-9236-2904BFA77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6B62C-E5A5-4323-9F79-0D4021E1F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2357E-7ADE-4693-BB80-38BFCD48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0B73-5127-4934-8644-EC0C6A6FB601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029DE-CFE3-44EC-92C3-0C9034DA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1278-05C2-4E5C-9A1B-F00B841A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064-384F-4BE6-BA8A-1B1B5033F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30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D3736-A2C0-4478-A28C-8CB8D348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E398B-D5EA-499B-917E-1F5D8CFC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B432-7861-4744-9FAB-9ADF0683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0B73-5127-4934-8644-EC0C6A6FB601}" type="datetimeFigureOut">
              <a:rPr lang="en-AU" smtClean="0"/>
              <a:t>23/09/2020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3559-CF84-4367-8C4F-5B7C3CF4F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6C625-F2B4-43C9-BB44-08E997B85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59064-384F-4BE6-BA8A-1B1B5033F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42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1357F39-6392-4FB9-9CC8-6B79FE82FED8}"/>
              </a:ext>
            </a:extLst>
          </p:cNvPr>
          <p:cNvGrpSpPr/>
          <p:nvPr/>
        </p:nvGrpSpPr>
        <p:grpSpPr>
          <a:xfrm>
            <a:off x="3594464" y="296092"/>
            <a:ext cx="653145" cy="5292607"/>
            <a:chOff x="3594464" y="296092"/>
            <a:chExt cx="653145" cy="52926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4C0486-FE75-4C72-AD57-C850926F3518}"/>
                </a:ext>
              </a:extLst>
            </p:cNvPr>
            <p:cNvSpPr/>
            <p:nvPr/>
          </p:nvSpPr>
          <p:spPr>
            <a:xfrm>
              <a:off x="3594464" y="296092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CA2AE-4954-4A8C-AAB4-26B583675B72}"/>
                </a:ext>
              </a:extLst>
            </p:cNvPr>
            <p:cNvSpPr/>
            <p:nvPr/>
          </p:nvSpPr>
          <p:spPr>
            <a:xfrm>
              <a:off x="3594464" y="683119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DD64A5-111D-4E3B-BB9F-DE0FBB016526}"/>
                </a:ext>
              </a:extLst>
            </p:cNvPr>
            <p:cNvSpPr/>
            <p:nvPr/>
          </p:nvSpPr>
          <p:spPr>
            <a:xfrm>
              <a:off x="3594464" y="1070146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0CDB85-C890-4F74-8BEA-73372C41DA37}"/>
                </a:ext>
              </a:extLst>
            </p:cNvPr>
            <p:cNvSpPr/>
            <p:nvPr/>
          </p:nvSpPr>
          <p:spPr>
            <a:xfrm>
              <a:off x="3594464" y="1457173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43F8E40-8E04-4D7B-BB08-385171F07BF5}"/>
                </a:ext>
              </a:extLst>
            </p:cNvPr>
            <p:cNvSpPr/>
            <p:nvPr/>
          </p:nvSpPr>
          <p:spPr>
            <a:xfrm>
              <a:off x="3594464" y="1844200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388B1D5-A41D-403E-B8E2-F97E1BA28E44}"/>
                </a:ext>
              </a:extLst>
            </p:cNvPr>
            <p:cNvSpPr/>
            <p:nvPr/>
          </p:nvSpPr>
          <p:spPr>
            <a:xfrm>
              <a:off x="3594464" y="2231227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55E875-D063-481A-86AF-A13EBCE07A61}"/>
                </a:ext>
              </a:extLst>
            </p:cNvPr>
            <p:cNvSpPr/>
            <p:nvPr/>
          </p:nvSpPr>
          <p:spPr>
            <a:xfrm>
              <a:off x="3594464" y="2618254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D383494-4C25-44C2-A877-10FF24DC3451}"/>
                </a:ext>
              </a:extLst>
            </p:cNvPr>
            <p:cNvSpPr/>
            <p:nvPr/>
          </p:nvSpPr>
          <p:spPr>
            <a:xfrm>
              <a:off x="3594464" y="3005281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2E2852-F0B7-40B4-A35B-E0403EA0F224}"/>
                </a:ext>
              </a:extLst>
            </p:cNvPr>
            <p:cNvSpPr/>
            <p:nvPr/>
          </p:nvSpPr>
          <p:spPr>
            <a:xfrm>
              <a:off x="3594464" y="3392308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1AD8A7-0272-4628-AC48-0289C1E567DE}"/>
                </a:ext>
              </a:extLst>
            </p:cNvPr>
            <p:cNvSpPr/>
            <p:nvPr/>
          </p:nvSpPr>
          <p:spPr>
            <a:xfrm>
              <a:off x="3594464" y="3779335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FD9221-7A19-4507-8CE4-90C37166BF53}"/>
                </a:ext>
              </a:extLst>
            </p:cNvPr>
            <p:cNvSpPr/>
            <p:nvPr/>
          </p:nvSpPr>
          <p:spPr>
            <a:xfrm>
              <a:off x="3594464" y="4166362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10AA51-750C-439D-AC80-9D39D40C1AF2}"/>
                </a:ext>
              </a:extLst>
            </p:cNvPr>
            <p:cNvSpPr/>
            <p:nvPr/>
          </p:nvSpPr>
          <p:spPr>
            <a:xfrm>
              <a:off x="3594464" y="4553389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AEED701-CEB6-4A18-BCF1-337E29A3F48A}"/>
                </a:ext>
              </a:extLst>
            </p:cNvPr>
            <p:cNvSpPr/>
            <p:nvPr/>
          </p:nvSpPr>
          <p:spPr>
            <a:xfrm>
              <a:off x="3594464" y="4940416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7EFE0A-AB6D-4963-A9B7-2863F5235BE8}"/>
                </a:ext>
              </a:extLst>
            </p:cNvPr>
            <p:cNvSpPr/>
            <p:nvPr/>
          </p:nvSpPr>
          <p:spPr>
            <a:xfrm>
              <a:off x="3594464" y="5327441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146B45-A34A-4710-A483-093B377F36FA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3725093" y="557350"/>
              <a:ext cx="0" cy="12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FED79A-18E7-4422-A5AF-AC6D25253255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>
              <a:off x="3725093" y="944377"/>
              <a:ext cx="0" cy="12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2D21001-AF50-4F03-968C-0DC138353769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3725093" y="1331404"/>
              <a:ext cx="0" cy="12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A6DD1C-37F1-4232-8FB2-4568D2EB8D56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>
              <a:off x="3725093" y="1718431"/>
              <a:ext cx="0" cy="12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F3A5D7-1027-4A89-82A3-86EF1D478791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725093" y="2105458"/>
              <a:ext cx="0" cy="12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4C3DEF9-278E-4200-81D9-40135CCA6DF8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3725093" y="2492485"/>
              <a:ext cx="0" cy="12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20D30D-0ACE-44F6-9369-96C64CEE1749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>
              <a:off x="3725093" y="2879512"/>
              <a:ext cx="0" cy="12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E8391DC-D5C6-4EC7-9F31-CA0EB869301B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3725093" y="3266539"/>
              <a:ext cx="0" cy="12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4E43A3-5254-4777-8478-1101539E58A9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3725093" y="3653566"/>
              <a:ext cx="0" cy="12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A36EE5-8C1A-43BC-8966-B6474E34BE60}"/>
                </a:ext>
              </a:extLst>
            </p:cNvPr>
            <p:cNvCxnSpPr>
              <a:stCxn id="13" idx="4"/>
              <a:endCxn id="14" idx="0"/>
            </p:cNvCxnSpPr>
            <p:nvPr/>
          </p:nvCxnSpPr>
          <p:spPr>
            <a:xfrm>
              <a:off x="3725093" y="4040593"/>
              <a:ext cx="0" cy="12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442D49-B844-4295-B47D-2DB19BC12F78}"/>
                </a:ext>
              </a:extLst>
            </p:cNvPr>
            <p:cNvCxnSpPr>
              <a:stCxn id="14" idx="4"/>
              <a:endCxn id="15" idx="0"/>
            </p:cNvCxnSpPr>
            <p:nvPr/>
          </p:nvCxnSpPr>
          <p:spPr>
            <a:xfrm>
              <a:off x="3725093" y="4427620"/>
              <a:ext cx="0" cy="12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5758BBE-5B0C-4971-8E89-4FAB8667DE69}"/>
                </a:ext>
              </a:extLst>
            </p:cNvPr>
            <p:cNvCxnSpPr>
              <a:stCxn id="15" idx="4"/>
              <a:endCxn id="16" idx="0"/>
            </p:cNvCxnSpPr>
            <p:nvPr/>
          </p:nvCxnSpPr>
          <p:spPr>
            <a:xfrm>
              <a:off x="3725093" y="4814647"/>
              <a:ext cx="0" cy="1257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5F54B66-F8AD-4721-B564-C0305F8A3716}"/>
                </a:ext>
              </a:extLst>
            </p:cNvPr>
            <p:cNvCxnSpPr>
              <a:stCxn id="16" idx="4"/>
              <a:endCxn id="17" idx="0"/>
            </p:cNvCxnSpPr>
            <p:nvPr/>
          </p:nvCxnSpPr>
          <p:spPr>
            <a:xfrm>
              <a:off x="3725093" y="5201674"/>
              <a:ext cx="0" cy="125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11DA409-0B7F-400B-8D91-A9D06A5F3070}"/>
                </a:ext>
              </a:extLst>
            </p:cNvPr>
            <p:cNvSpPr/>
            <p:nvPr/>
          </p:nvSpPr>
          <p:spPr>
            <a:xfrm>
              <a:off x="3986351" y="4542343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07DB00-11D8-4431-81BC-E6AFDCA2F776}"/>
                </a:ext>
              </a:extLst>
            </p:cNvPr>
            <p:cNvCxnSpPr>
              <a:stCxn id="14" idx="5"/>
              <a:endCxn id="44" idx="1"/>
            </p:cNvCxnSpPr>
            <p:nvPr/>
          </p:nvCxnSpPr>
          <p:spPr>
            <a:xfrm>
              <a:off x="3817462" y="4389360"/>
              <a:ext cx="207149" cy="191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024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6E70D8A5-255B-4686-B34F-4FC425CB64FC}"/>
              </a:ext>
            </a:extLst>
          </p:cNvPr>
          <p:cNvGrpSpPr/>
          <p:nvPr/>
        </p:nvGrpSpPr>
        <p:grpSpPr>
          <a:xfrm>
            <a:off x="2500757" y="1567543"/>
            <a:ext cx="6449163" cy="1704922"/>
            <a:chOff x="889672" y="60960"/>
            <a:chExt cx="6449163" cy="17049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4C0486-FE75-4C72-AD57-C850926F3518}"/>
                </a:ext>
              </a:extLst>
            </p:cNvPr>
            <p:cNvSpPr/>
            <p:nvPr/>
          </p:nvSpPr>
          <p:spPr>
            <a:xfrm>
              <a:off x="4706984" y="60960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CA2AE-4954-4A8C-AAB4-26B583675B72}"/>
                </a:ext>
              </a:extLst>
            </p:cNvPr>
            <p:cNvSpPr/>
            <p:nvPr/>
          </p:nvSpPr>
          <p:spPr>
            <a:xfrm>
              <a:off x="1356361" y="658826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DD64A5-111D-4E3B-BB9F-DE0FBB016526}"/>
                </a:ext>
              </a:extLst>
            </p:cNvPr>
            <p:cNvSpPr/>
            <p:nvPr/>
          </p:nvSpPr>
          <p:spPr>
            <a:xfrm>
              <a:off x="889672" y="1109714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0CDB85-C890-4F74-8BEA-73372C41DA37}"/>
                </a:ext>
              </a:extLst>
            </p:cNvPr>
            <p:cNvSpPr/>
            <p:nvPr/>
          </p:nvSpPr>
          <p:spPr>
            <a:xfrm>
              <a:off x="5127854" y="658826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43F8E40-8E04-4D7B-BB08-385171F07BF5}"/>
                </a:ext>
              </a:extLst>
            </p:cNvPr>
            <p:cNvSpPr/>
            <p:nvPr/>
          </p:nvSpPr>
          <p:spPr>
            <a:xfrm>
              <a:off x="7077577" y="658826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388B1D5-A41D-403E-B8E2-F97E1BA28E44}"/>
                </a:ext>
              </a:extLst>
            </p:cNvPr>
            <p:cNvSpPr/>
            <p:nvPr/>
          </p:nvSpPr>
          <p:spPr>
            <a:xfrm>
              <a:off x="4207422" y="658826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55E875-D063-481A-86AF-A13EBCE07A61}"/>
                </a:ext>
              </a:extLst>
            </p:cNvPr>
            <p:cNvSpPr/>
            <p:nvPr/>
          </p:nvSpPr>
          <p:spPr>
            <a:xfrm>
              <a:off x="4207422" y="1084937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D383494-4C25-44C2-A877-10FF24DC3451}"/>
                </a:ext>
              </a:extLst>
            </p:cNvPr>
            <p:cNvSpPr/>
            <p:nvPr/>
          </p:nvSpPr>
          <p:spPr>
            <a:xfrm>
              <a:off x="6026516" y="658826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K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2E2852-F0B7-40B4-A35B-E0403EA0F224}"/>
                </a:ext>
              </a:extLst>
            </p:cNvPr>
            <p:cNvSpPr/>
            <p:nvPr/>
          </p:nvSpPr>
          <p:spPr>
            <a:xfrm>
              <a:off x="3534368" y="1081725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1AD8A7-0272-4628-AC48-0289C1E567DE}"/>
                </a:ext>
              </a:extLst>
            </p:cNvPr>
            <p:cNvSpPr/>
            <p:nvPr/>
          </p:nvSpPr>
          <p:spPr>
            <a:xfrm>
              <a:off x="3046538" y="658826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FD9221-7A19-4507-8CE4-90C37166BF53}"/>
                </a:ext>
              </a:extLst>
            </p:cNvPr>
            <p:cNvSpPr/>
            <p:nvPr/>
          </p:nvSpPr>
          <p:spPr>
            <a:xfrm>
              <a:off x="2547508" y="1081725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10AA51-750C-439D-AC80-9D39D40C1AF2}"/>
                </a:ext>
              </a:extLst>
            </p:cNvPr>
            <p:cNvSpPr/>
            <p:nvPr/>
          </p:nvSpPr>
          <p:spPr>
            <a:xfrm>
              <a:off x="2145247" y="1504624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AEED701-CEB6-4A18-BCF1-337E29A3F48A}"/>
                </a:ext>
              </a:extLst>
            </p:cNvPr>
            <p:cNvSpPr/>
            <p:nvPr/>
          </p:nvSpPr>
          <p:spPr>
            <a:xfrm>
              <a:off x="2954169" y="1504624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7EFE0A-AB6D-4963-A9B7-2863F5235BE8}"/>
                </a:ext>
              </a:extLst>
            </p:cNvPr>
            <p:cNvSpPr/>
            <p:nvPr/>
          </p:nvSpPr>
          <p:spPr>
            <a:xfrm>
              <a:off x="3040938" y="1081725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11DA409-0B7F-400B-8D91-A9D06A5F3070}"/>
                </a:ext>
              </a:extLst>
            </p:cNvPr>
            <p:cNvSpPr/>
            <p:nvPr/>
          </p:nvSpPr>
          <p:spPr>
            <a:xfrm>
              <a:off x="1781246" y="1109714"/>
              <a:ext cx="261258" cy="26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</a:t>
              </a:r>
              <a:endParaRPr lang="en-AU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76690E-7623-4733-BD71-3865684709A3}"/>
                </a:ext>
              </a:extLst>
            </p:cNvPr>
            <p:cNvCxnSpPr>
              <a:stCxn id="5" idx="5"/>
              <a:endCxn id="44" idx="1"/>
            </p:cNvCxnSpPr>
            <p:nvPr/>
          </p:nvCxnSpPr>
          <p:spPr>
            <a:xfrm>
              <a:off x="1579359" y="881824"/>
              <a:ext cx="240147" cy="266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3B8984-F757-4A2D-BFFF-186412CD764C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1112670" y="881824"/>
              <a:ext cx="281951" cy="266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4D009F-0E6C-4C7D-873A-1060ECCB1D25}"/>
                </a:ext>
              </a:extLst>
            </p:cNvPr>
            <p:cNvCxnSpPr>
              <a:stCxn id="13" idx="5"/>
              <a:endCxn id="12" idx="1"/>
            </p:cNvCxnSpPr>
            <p:nvPr/>
          </p:nvCxnSpPr>
          <p:spPr>
            <a:xfrm>
              <a:off x="3269536" y="881824"/>
              <a:ext cx="303092" cy="2381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BF9D0F-C704-45D2-A374-F6D33DD4C505}"/>
                </a:ext>
              </a:extLst>
            </p:cNvPr>
            <p:cNvCxnSpPr>
              <a:stCxn id="13" idx="3"/>
              <a:endCxn id="14" idx="7"/>
            </p:cNvCxnSpPr>
            <p:nvPr/>
          </p:nvCxnSpPr>
          <p:spPr>
            <a:xfrm flipH="1">
              <a:off x="2770506" y="881824"/>
              <a:ext cx="314292" cy="2381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5F238B9-BC2F-48AD-857A-571FBE82679F}"/>
                </a:ext>
              </a:extLst>
            </p:cNvPr>
            <p:cNvCxnSpPr>
              <a:stCxn id="13" idx="4"/>
              <a:endCxn id="17" idx="0"/>
            </p:cNvCxnSpPr>
            <p:nvPr/>
          </p:nvCxnSpPr>
          <p:spPr>
            <a:xfrm flipH="1">
              <a:off x="3171567" y="920084"/>
              <a:ext cx="5600" cy="161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39227F8-85DA-4C16-A394-D524FFF62DE1}"/>
                </a:ext>
              </a:extLst>
            </p:cNvPr>
            <p:cNvCxnSpPr>
              <a:stCxn id="14" idx="5"/>
              <a:endCxn id="16" idx="1"/>
            </p:cNvCxnSpPr>
            <p:nvPr/>
          </p:nvCxnSpPr>
          <p:spPr>
            <a:xfrm>
              <a:off x="2770506" y="1304723"/>
              <a:ext cx="221923" cy="2381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9E4861A-1525-4692-9E3A-A6ABA61C2572}"/>
                </a:ext>
              </a:extLst>
            </p:cNvPr>
            <p:cNvCxnSpPr>
              <a:stCxn id="14" idx="3"/>
              <a:endCxn id="15" idx="7"/>
            </p:cNvCxnSpPr>
            <p:nvPr/>
          </p:nvCxnSpPr>
          <p:spPr>
            <a:xfrm flipH="1">
              <a:off x="2368245" y="1304723"/>
              <a:ext cx="217523" cy="2381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A11618C-AAA6-4758-B70A-480FEAF6D1A0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4338051" y="920084"/>
              <a:ext cx="0" cy="164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8766CB5-602E-4E15-955E-FDFD9DE42B6B}"/>
                </a:ext>
              </a:extLst>
            </p:cNvPr>
            <p:cNvCxnSpPr>
              <a:cxnSpLocks/>
              <a:stCxn id="4" idx="4"/>
              <a:endCxn id="9" idx="0"/>
            </p:cNvCxnSpPr>
            <p:nvPr/>
          </p:nvCxnSpPr>
          <p:spPr>
            <a:xfrm flipH="1">
              <a:off x="4338051" y="322218"/>
              <a:ext cx="499562" cy="336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1DE68B6-7626-469E-AD8B-2F3F420FFD18}"/>
                </a:ext>
              </a:extLst>
            </p:cNvPr>
            <p:cNvCxnSpPr>
              <a:stCxn id="4" idx="4"/>
              <a:endCxn id="13" idx="0"/>
            </p:cNvCxnSpPr>
            <p:nvPr/>
          </p:nvCxnSpPr>
          <p:spPr>
            <a:xfrm flipH="1">
              <a:off x="3177167" y="322218"/>
              <a:ext cx="1660446" cy="336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3C1C8A-68FC-495D-9066-046BEE3E9A8C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 flipH="1">
              <a:off x="1486990" y="322218"/>
              <a:ext cx="3350623" cy="336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22EC1C4-65E4-435D-9A4E-4BF13CD57246}"/>
                </a:ext>
              </a:extLst>
            </p:cNvPr>
            <p:cNvCxnSpPr>
              <a:stCxn id="4" idx="4"/>
              <a:endCxn id="7" idx="0"/>
            </p:cNvCxnSpPr>
            <p:nvPr/>
          </p:nvCxnSpPr>
          <p:spPr>
            <a:xfrm>
              <a:off x="4837613" y="322218"/>
              <a:ext cx="420870" cy="336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5EA857-ABC3-4C2D-88C4-DD2E9985426E}"/>
                </a:ext>
              </a:extLst>
            </p:cNvPr>
            <p:cNvCxnSpPr>
              <a:cxnSpLocks/>
              <a:stCxn id="4" idx="4"/>
              <a:endCxn id="11" idx="0"/>
            </p:cNvCxnSpPr>
            <p:nvPr/>
          </p:nvCxnSpPr>
          <p:spPr>
            <a:xfrm>
              <a:off x="4837613" y="322218"/>
              <a:ext cx="1319532" cy="336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E6C7F19-633C-47DD-B169-304044E7D2A7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4837613" y="322218"/>
              <a:ext cx="2370593" cy="336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526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Stacey</dc:creator>
  <cp:lastModifiedBy>Peter Stacey</cp:lastModifiedBy>
  <cp:revision>2</cp:revision>
  <dcterms:created xsi:type="dcterms:W3CDTF">2020-09-23T00:18:23Z</dcterms:created>
  <dcterms:modified xsi:type="dcterms:W3CDTF">2020-09-23T00:26:21Z</dcterms:modified>
</cp:coreProperties>
</file>