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61" r:id="rId5"/>
    <p:sldId id="266" r:id="rId6"/>
    <p:sldId id="262" r:id="rId7"/>
    <p:sldId id="267" r:id="rId8"/>
    <p:sldId id="263" r:id="rId9"/>
    <p:sldId id="271" r:id="rId10"/>
    <p:sldId id="264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5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20C-F1E5-4A84-8223-39712C9D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EE0DD-2CE9-487F-B478-593041B2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98D9-497B-4052-98D0-515DAEA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99A5-F540-4D66-B050-EBAAFDB4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CFBF-D75D-4137-8F93-F6DB4396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0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6559-7642-4694-A1BE-1C8DEEA4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546C7-C16D-4078-B7FD-D35CA9F7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68E7-4873-4D82-AEA3-5CB8326C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C0D2-DADA-4984-A852-030AEAF6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B0D0-2694-4919-82C0-C0962630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42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90E12-0C85-418D-8D21-29475ADB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5134-5C47-4576-AFE4-8F6F0F6B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AECD-8490-4304-B1A8-E9507A7C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4B3D-E08B-4C6E-A750-054F9AE2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69F9-BA02-43F9-8F24-299FF3A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8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A4F4-5A17-4294-BEA9-9D78DFF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B4B4-57B7-4742-96CC-9A4E183C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3F64-27E7-4CAE-87DE-86E77B0E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D50F-DFCD-4A92-B267-75EF8420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18C3-DCD2-4E8E-BC7A-8A515F6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9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D52-5943-4790-9A70-ACE1CADF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869A-8C69-49D2-AE73-3E8B6D9C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22CC-CACD-4168-B253-34E34A16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7E9D-3359-4FFF-81CD-5CCDFE98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A59F-94ED-440A-B3E1-2CEB884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9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4EC3-910A-473C-A930-A3F8717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38BA-4F91-4C2C-AB87-2C2DC8CA0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F022-1320-44D8-8CAC-8E7455433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3E98-152A-464B-864F-7B6C4A42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4E404-B07B-4BE1-85D3-E01B14A1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7C31-FA6E-4029-BBE0-A017F0F8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8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F4AE-5AD0-4DE3-B5D4-6B1C3398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8378-2272-45D4-B022-66570F3E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A0AB7-96AB-457B-92C5-4005D41B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84DC9-CD31-47BA-A2C0-202E593B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8EF3-4D7C-4E42-B633-7483130E0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6BB5F-E371-4022-9601-CD50A839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21097-C306-4F6B-B570-F8378989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B736-7DC2-4BF5-B1A3-CBA18BDF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0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1F6D-2836-4A34-9AAD-5F08CAF3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EEBF3-8356-4424-8F74-C8A4B4C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8DB12-FFEE-4374-9437-873B75B9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BA11D-A87D-43CB-9311-75BAAEBC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63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90D3B-A218-401D-AF05-232D792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911FE-BB7A-4E16-BBD4-AC75BFD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C8D71-9A5A-45AC-8272-8C1BB70E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6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2C9D-592F-4CDB-BD10-E9C1A432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D80E-03A2-472C-9AEF-5605CD68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479EE-E1B0-4443-8B12-46EB2FE87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0E7CF-67B2-46A5-9E23-E6F0A2E7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D4A48-AE18-46DC-AA83-1A92F5AA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8C68-C8C2-45FF-8D25-539A1DB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9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7137-B66A-49A5-B307-FFE79C61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F3B94-5681-4A8E-81B7-36FFDEA1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83D48-5516-4D9C-A3A0-18C4D53A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0E3-D9B6-49C4-8628-89CAE0EE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EFD1-C65B-48D1-B364-602A7B1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6F50-A9E1-44EB-A097-04ADC1CA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BAD43-E760-4574-A9D2-9769999F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4E86-70D1-4108-A2A5-20748AE2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561A-C4C1-4D1F-B90A-CFEFE07F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6901-2A0B-4D9D-BB1A-2A7636C59688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D101-4625-4873-9C7A-AC49F1B7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8396-DCD2-4575-8EB8-183B5D4D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5801-026C-4499-AEC8-099B946FCD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4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329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9FFC0D-430E-4419-A520-BF10FC323995}"/>
              </a:ext>
            </a:extLst>
          </p:cNvPr>
          <p:cNvGrpSpPr/>
          <p:nvPr/>
        </p:nvGrpSpPr>
        <p:grpSpPr>
          <a:xfrm>
            <a:off x="461910" y="1609859"/>
            <a:ext cx="11744688" cy="4586239"/>
            <a:chOff x="461910" y="1609859"/>
            <a:chExt cx="11744688" cy="458623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CD0269-8631-4EAE-9384-EBD56D372286}"/>
                </a:ext>
              </a:extLst>
            </p:cNvPr>
            <p:cNvGrpSpPr/>
            <p:nvPr/>
          </p:nvGrpSpPr>
          <p:grpSpPr>
            <a:xfrm>
              <a:off x="461911" y="1609859"/>
              <a:ext cx="2324498" cy="739212"/>
              <a:chOff x="461911" y="1157372"/>
              <a:chExt cx="2324498" cy="73921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3895FD-612C-4144-9516-4C6042473459}"/>
                  </a:ext>
                </a:extLst>
              </p:cNvPr>
              <p:cNvGrpSpPr/>
              <p:nvPr/>
            </p:nvGrpSpPr>
            <p:grpSpPr>
              <a:xfrm>
                <a:off x="2307439" y="1157372"/>
                <a:ext cx="478970" cy="739212"/>
                <a:chOff x="2307439" y="1142640"/>
                <a:chExt cx="478970" cy="739212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D49CE2A-C1FE-46CC-9FAE-BBB4B4BD411A}"/>
                    </a:ext>
                  </a:extLst>
                </p:cNvPr>
                <p:cNvSpPr/>
                <p:nvPr/>
              </p:nvSpPr>
              <p:spPr>
                <a:xfrm>
                  <a:off x="2307439" y="140288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D83CC72-BE39-496D-976C-93D14B450CD4}"/>
                    </a:ext>
                  </a:extLst>
                </p:cNvPr>
                <p:cNvSpPr txBox="1"/>
                <p:nvPr/>
              </p:nvSpPr>
              <p:spPr>
                <a:xfrm>
                  <a:off x="2377583" y="1142640"/>
                  <a:ext cx="3676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3574BC-386F-44A7-B481-7DC9EA63E16C}"/>
                  </a:ext>
                </a:extLst>
              </p:cNvPr>
              <p:cNvSpPr txBox="1"/>
              <p:nvPr/>
            </p:nvSpPr>
            <p:spPr>
              <a:xfrm>
                <a:off x="461911" y="1234591"/>
                <a:ext cx="1555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20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6A4B80-90E7-48B0-AF79-F8FEBA805138}"/>
                </a:ext>
              </a:extLst>
            </p:cNvPr>
            <p:cNvGrpSpPr/>
            <p:nvPr/>
          </p:nvGrpSpPr>
          <p:grpSpPr>
            <a:xfrm>
              <a:off x="461910" y="2722405"/>
              <a:ext cx="2324499" cy="1220633"/>
              <a:chOff x="461910" y="2269918"/>
              <a:chExt cx="2324499" cy="122063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E26DB23-38FF-4B0F-AAEA-08DE74FEA0E4}"/>
                  </a:ext>
                </a:extLst>
              </p:cNvPr>
              <p:cNvGrpSpPr/>
              <p:nvPr/>
            </p:nvGrpSpPr>
            <p:grpSpPr>
              <a:xfrm>
                <a:off x="1830650" y="2269918"/>
                <a:ext cx="955759" cy="1220633"/>
                <a:chOff x="1830650" y="2269918"/>
                <a:chExt cx="955759" cy="122063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9390352-EC61-4251-87A6-2B3B6CEFBD11}"/>
                    </a:ext>
                  </a:extLst>
                </p:cNvPr>
                <p:cNvGrpSpPr/>
                <p:nvPr/>
              </p:nvGrpSpPr>
              <p:grpSpPr>
                <a:xfrm>
                  <a:off x="1830650" y="2532611"/>
                  <a:ext cx="955759" cy="957940"/>
                  <a:chOff x="884841" y="2471060"/>
                  <a:chExt cx="955759" cy="957940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3C1032C6-5823-40E4-B1AA-5EA469011FCA}"/>
                      </a:ext>
                    </a:extLst>
                  </p:cNvPr>
                  <p:cNvSpPr/>
                  <p:nvPr/>
                </p:nvSpPr>
                <p:spPr>
                  <a:xfrm>
                    <a:off x="1361630" y="2471060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A12058D-7120-4077-AE62-5861A41E2A42}"/>
                      </a:ext>
                    </a:extLst>
                  </p:cNvPr>
                  <p:cNvSpPr/>
                  <p:nvPr/>
                </p:nvSpPr>
                <p:spPr>
                  <a:xfrm>
                    <a:off x="884841" y="2950030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85D7265A-B89C-4F98-BEF3-A71E04CB41D8}"/>
                      </a:ext>
                    </a:extLst>
                  </p:cNvPr>
                  <p:cNvCxnSpPr>
                    <a:stCxn id="10" idx="3"/>
                    <a:endCxn id="11" idx="7"/>
                  </p:cNvCxnSpPr>
                  <p:nvPr/>
                </p:nvCxnSpPr>
                <p:spPr>
                  <a:xfrm flipH="1">
                    <a:off x="1293667" y="2879886"/>
                    <a:ext cx="138107" cy="1402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56F40-E4BC-49B0-B045-4DD499B1965A}"/>
                    </a:ext>
                  </a:extLst>
                </p:cNvPr>
                <p:cNvSpPr txBox="1"/>
                <p:nvPr/>
              </p:nvSpPr>
              <p:spPr>
                <a:xfrm>
                  <a:off x="1884131" y="2764268"/>
                  <a:ext cx="3676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B1F7CB-27B7-4BFB-9BC3-CA0A01D27532}"/>
                    </a:ext>
                  </a:extLst>
                </p:cNvPr>
                <p:cNvSpPr txBox="1"/>
                <p:nvPr/>
              </p:nvSpPr>
              <p:spPr>
                <a:xfrm>
                  <a:off x="2377583" y="2269918"/>
                  <a:ext cx="3676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55337E-6073-4554-97DE-43974A9BE358}"/>
                  </a:ext>
                </a:extLst>
              </p:cNvPr>
              <p:cNvSpPr txBox="1"/>
              <p:nvPr/>
            </p:nvSpPr>
            <p:spPr>
              <a:xfrm>
                <a:off x="461910" y="2557069"/>
                <a:ext cx="1555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/>
                  <a:t>9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632D86B-771A-4034-8F6E-A9EA710D8D66}"/>
                </a:ext>
              </a:extLst>
            </p:cNvPr>
            <p:cNvGrpSpPr/>
            <p:nvPr/>
          </p:nvGrpSpPr>
          <p:grpSpPr>
            <a:xfrm>
              <a:off x="4023285" y="4526106"/>
              <a:ext cx="1824307" cy="1649758"/>
              <a:chOff x="4659090" y="4240391"/>
              <a:chExt cx="1824307" cy="164975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26124D-08BB-4F33-B562-7688551296D6}"/>
                  </a:ext>
                </a:extLst>
              </p:cNvPr>
              <p:cNvGrpSpPr/>
              <p:nvPr/>
            </p:nvGrpSpPr>
            <p:grpSpPr>
              <a:xfrm>
                <a:off x="4659090" y="4240391"/>
                <a:ext cx="1436910" cy="1445618"/>
                <a:chOff x="645356" y="4071051"/>
                <a:chExt cx="1436910" cy="1445618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679837D-82EF-4FC8-AA39-6D841372D6EC}"/>
                    </a:ext>
                  </a:extLst>
                </p:cNvPr>
                <p:cNvSpPr/>
                <p:nvPr/>
              </p:nvSpPr>
              <p:spPr>
                <a:xfrm>
                  <a:off x="1603296" y="407105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E5361B5-C50C-4327-A77C-FA075E339B42}"/>
                    </a:ext>
                  </a:extLst>
                </p:cNvPr>
                <p:cNvSpPr/>
                <p:nvPr/>
              </p:nvSpPr>
              <p:spPr>
                <a:xfrm>
                  <a:off x="1124326" y="45543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685237E-01D0-4464-AAA9-02D3A3C245B1}"/>
                    </a:ext>
                  </a:extLst>
                </p:cNvPr>
                <p:cNvSpPr/>
                <p:nvPr/>
              </p:nvSpPr>
              <p:spPr>
                <a:xfrm>
                  <a:off x="645356" y="50376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DF0D927-5610-4A6A-BE1F-62D7394839D0}"/>
                    </a:ext>
                  </a:extLst>
                </p:cNvPr>
                <p:cNvCxnSpPr>
                  <a:stCxn id="23" idx="3"/>
                  <a:endCxn id="24" idx="7"/>
                </p:cNvCxnSpPr>
                <p:nvPr/>
              </p:nvCxnSpPr>
              <p:spPr>
                <a:xfrm flipH="1">
                  <a:off x="1533152" y="447987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14295F6-3A21-4AA4-B70B-70B97C79AC7D}"/>
                    </a:ext>
                  </a:extLst>
                </p:cNvPr>
                <p:cNvCxnSpPr>
                  <a:stCxn id="24" idx="3"/>
                  <a:endCxn id="25" idx="7"/>
                </p:cNvCxnSpPr>
                <p:nvPr/>
              </p:nvCxnSpPr>
              <p:spPr>
                <a:xfrm flipH="1">
                  <a:off x="1054182" y="4963200"/>
                  <a:ext cx="140288" cy="1446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3FE5C96B-474D-4B03-B0D8-F5459FC0CFC1}"/>
                  </a:ext>
                </a:extLst>
              </p:cNvPr>
              <p:cNvSpPr/>
              <p:nvPr/>
            </p:nvSpPr>
            <p:spPr>
              <a:xfrm rot="1800000">
                <a:off x="5041096" y="4562772"/>
                <a:ext cx="1442301" cy="1327377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CD212A8-7BC6-460F-B385-08063B1AB82D}"/>
                </a:ext>
              </a:extLst>
            </p:cNvPr>
            <p:cNvCxnSpPr>
              <a:cxnSpLocks/>
            </p:cNvCxnSpPr>
            <p:nvPr/>
          </p:nvCxnSpPr>
          <p:spPr>
            <a:xfrm>
              <a:off x="6052005" y="5350985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E82B77B-F164-44E2-ACC6-8DE761486C18}"/>
                </a:ext>
              </a:extLst>
            </p:cNvPr>
            <p:cNvGrpSpPr/>
            <p:nvPr/>
          </p:nvGrpSpPr>
          <p:grpSpPr>
            <a:xfrm>
              <a:off x="1349499" y="4505872"/>
              <a:ext cx="1436910" cy="1690226"/>
              <a:chOff x="1349499" y="3887994"/>
              <a:chExt cx="1436910" cy="169022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195EF4D-C69D-43D2-915F-E1FC97664CED}"/>
                  </a:ext>
                </a:extLst>
              </p:cNvPr>
              <p:cNvGrpSpPr/>
              <p:nvPr/>
            </p:nvGrpSpPr>
            <p:grpSpPr>
              <a:xfrm>
                <a:off x="1349499" y="4132602"/>
                <a:ext cx="1436910" cy="1445618"/>
                <a:chOff x="645356" y="4071051"/>
                <a:chExt cx="1436910" cy="144561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155ADE8-853C-45ED-887A-B63924178333}"/>
                    </a:ext>
                  </a:extLst>
                </p:cNvPr>
                <p:cNvSpPr/>
                <p:nvPr/>
              </p:nvSpPr>
              <p:spPr>
                <a:xfrm>
                  <a:off x="1603296" y="407105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55C62C-3FA5-43B1-A4D7-167ADED610A9}"/>
                    </a:ext>
                  </a:extLst>
                </p:cNvPr>
                <p:cNvSpPr/>
                <p:nvPr/>
              </p:nvSpPr>
              <p:spPr>
                <a:xfrm>
                  <a:off x="1124326" y="45543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6960BF0-850B-4340-A7B6-43F82FE1E90E}"/>
                    </a:ext>
                  </a:extLst>
                </p:cNvPr>
                <p:cNvSpPr/>
                <p:nvPr/>
              </p:nvSpPr>
              <p:spPr>
                <a:xfrm>
                  <a:off x="645356" y="50376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568D624-17A3-4E7B-9124-4339EA599A93}"/>
                    </a:ext>
                  </a:extLst>
                </p:cNvPr>
                <p:cNvCxnSpPr>
                  <a:stCxn id="13" idx="3"/>
                  <a:endCxn id="14" idx="7"/>
                </p:cNvCxnSpPr>
                <p:nvPr/>
              </p:nvCxnSpPr>
              <p:spPr>
                <a:xfrm flipH="1">
                  <a:off x="1533152" y="447987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287BD42-C0D0-4027-BCD6-D330808E5685}"/>
                    </a:ext>
                  </a:extLst>
                </p:cNvPr>
                <p:cNvCxnSpPr>
                  <a:stCxn id="14" idx="3"/>
                  <a:endCxn id="15" idx="7"/>
                </p:cNvCxnSpPr>
                <p:nvPr/>
              </p:nvCxnSpPr>
              <p:spPr>
                <a:xfrm flipH="1">
                  <a:off x="1054182" y="4963200"/>
                  <a:ext cx="140288" cy="1446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B28EFC5-E9FF-4BF5-BB0C-FB302641FD0A}"/>
                  </a:ext>
                </a:extLst>
              </p:cNvPr>
              <p:cNvSpPr txBox="1"/>
              <p:nvPr/>
            </p:nvSpPr>
            <p:spPr>
              <a:xfrm>
                <a:off x="1410005" y="4835732"/>
                <a:ext cx="367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65082-E57B-40FC-A4F1-4D4D5CD7295D}"/>
                  </a:ext>
                </a:extLst>
              </p:cNvPr>
              <p:cNvSpPr txBox="1"/>
              <p:nvPr/>
            </p:nvSpPr>
            <p:spPr>
              <a:xfrm>
                <a:off x="1893183" y="4349960"/>
                <a:ext cx="367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5A008B-08FC-4D7B-A0F7-20A2EC3DEA21}"/>
                  </a:ext>
                </a:extLst>
              </p:cNvPr>
              <p:cNvSpPr txBox="1"/>
              <p:nvPr/>
            </p:nvSpPr>
            <p:spPr>
              <a:xfrm>
                <a:off x="2377582" y="3887994"/>
                <a:ext cx="367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0F5CFE4-430D-4253-B017-6A447ED6ECC0}"/>
                </a:ext>
              </a:extLst>
            </p:cNvPr>
            <p:cNvGrpSpPr/>
            <p:nvPr/>
          </p:nvGrpSpPr>
          <p:grpSpPr>
            <a:xfrm>
              <a:off x="7104375" y="4736857"/>
              <a:ext cx="1436910" cy="1228256"/>
              <a:chOff x="7104375" y="4232768"/>
              <a:chExt cx="1436910" cy="122825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1484B-6CD3-4FBB-89B4-990BAE45C06A}"/>
                  </a:ext>
                </a:extLst>
              </p:cNvPr>
              <p:cNvSpPr/>
              <p:nvPr/>
            </p:nvSpPr>
            <p:spPr>
              <a:xfrm>
                <a:off x="7583345" y="449873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AB37F8-9360-4235-B451-61FA7F080DBD}"/>
                  </a:ext>
                </a:extLst>
              </p:cNvPr>
              <p:cNvSpPr/>
              <p:nvPr/>
            </p:nvSpPr>
            <p:spPr>
              <a:xfrm>
                <a:off x="7104375" y="498205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D2691FC-9240-4692-9F2C-7E14F9C766B2}"/>
                  </a:ext>
                </a:extLst>
              </p:cNvPr>
              <p:cNvSpPr/>
              <p:nvPr/>
            </p:nvSpPr>
            <p:spPr>
              <a:xfrm>
                <a:off x="8062315" y="498205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839311-A7F9-4C22-8B97-A7E85592519C}"/>
                  </a:ext>
                </a:extLst>
              </p:cNvPr>
              <p:cNvCxnSpPr>
                <a:stCxn id="30" idx="3"/>
                <a:endCxn id="31" idx="7"/>
              </p:cNvCxnSpPr>
              <p:nvPr/>
            </p:nvCxnSpPr>
            <p:spPr>
              <a:xfrm flipH="1">
                <a:off x="7513201" y="490755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F0B12E6-88A8-4707-8E11-7D3A5D9EEF19}"/>
                  </a:ext>
                </a:extLst>
              </p:cNvPr>
              <p:cNvCxnSpPr>
                <a:stCxn id="30" idx="5"/>
                <a:endCxn id="32" idx="1"/>
              </p:cNvCxnSpPr>
              <p:nvPr/>
            </p:nvCxnSpPr>
            <p:spPr>
              <a:xfrm>
                <a:off x="7992171" y="490755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CFF2B3-9303-455B-ACA6-378BAB15AE12}"/>
                  </a:ext>
                </a:extLst>
              </p:cNvPr>
              <p:cNvSpPr txBox="1"/>
              <p:nvPr/>
            </p:nvSpPr>
            <p:spPr>
              <a:xfrm>
                <a:off x="7153619" y="4724606"/>
                <a:ext cx="367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510937-AF0F-4136-9A7F-CF37A785E710}"/>
                  </a:ext>
                </a:extLst>
              </p:cNvPr>
              <p:cNvSpPr txBox="1"/>
              <p:nvPr/>
            </p:nvSpPr>
            <p:spPr>
              <a:xfrm>
                <a:off x="7639007" y="4232768"/>
                <a:ext cx="367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625C5E-842B-4112-A881-8B5F89C19ACD}"/>
                  </a:ext>
                </a:extLst>
              </p:cNvPr>
              <p:cNvSpPr txBox="1"/>
              <p:nvPr/>
            </p:nvSpPr>
            <p:spPr>
              <a:xfrm>
                <a:off x="8117977" y="4716091"/>
                <a:ext cx="367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B0A3D6-5A21-4963-8199-792B7A1820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0744" y="5497939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27AEB-9EF8-42A6-AD49-9CF37EE14B65}"/>
                </a:ext>
              </a:extLst>
            </p:cNvPr>
            <p:cNvSpPr txBox="1"/>
            <p:nvPr/>
          </p:nvSpPr>
          <p:spPr>
            <a:xfrm>
              <a:off x="461910" y="5058598"/>
              <a:ext cx="1555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334BCF-0CF4-4CA2-951C-3F04F18432D2}"/>
                </a:ext>
              </a:extLst>
            </p:cNvPr>
            <p:cNvSpPr txBox="1"/>
            <p:nvPr/>
          </p:nvSpPr>
          <p:spPr>
            <a:xfrm>
              <a:off x="8913544" y="1840966"/>
              <a:ext cx="1517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20 is root of tree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B75FD9-E419-4D83-87A0-63651CAC9556}"/>
                </a:ext>
              </a:extLst>
            </p:cNvPr>
            <p:cNvSpPr txBox="1"/>
            <p:nvPr/>
          </p:nvSpPr>
          <p:spPr>
            <a:xfrm>
              <a:off x="8913544" y="3009556"/>
              <a:ext cx="2519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20 is root of tree with 1 left child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9 is a leaf (external)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9 is in the left subtree of 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770F8F-F210-40B7-8B3E-30D59A359613}"/>
                </a:ext>
              </a:extLst>
            </p:cNvPr>
            <p:cNvSpPr txBox="1"/>
            <p:nvPr/>
          </p:nvSpPr>
          <p:spPr>
            <a:xfrm>
              <a:off x="8928393" y="4750821"/>
              <a:ext cx="32782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Inserting 3 makes the tree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Subtree of 20 is left heavy in the left subtree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Right rotation required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20 rotates to the right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9 is the new root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 and 20 are both external nodes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848D50-5685-4E41-9195-658904423123}"/>
                </a:ext>
              </a:extLst>
            </p:cNvPr>
            <p:cNvSpPr txBox="1"/>
            <p:nvPr/>
          </p:nvSpPr>
          <p:spPr>
            <a:xfrm>
              <a:off x="2898247" y="5196289"/>
              <a:ext cx="1043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Right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8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6BD0BE1-E7FF-42FD-8F00-989ED43B19C6}"/>
              </a:ext>
            </a:extLst>
          </p:cNvPr>
          <p:cNvGrpSpPr/>
          <p:nvPr/>
        </p:nvGrpSpPr>
        <p:grpSpPr>
          <a:xfrm>
            <a:off x="492836" y="384559"/>
            <a:ext cx="11436681" cy="5104464"/>
            <a:chOff x="492836" y="384559"/>
            <a:chExt cx="11436681" cy="51044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D4650B-026A-410B-99FD-FC3D6C0E03CA}"/>
                </a:ext>
              </a:extLst>
            </p:cNvPr>
            <p:cNvGrpSpPr/>
            <p:nvPr/>
          </p:nvGrpSpPr>
          <p:grpSpPr>
            <a:xfrm>
              <a:off x="492836" y="384559"/>
              <a:ext cx="11436681" cy="5104464"/>
              <a:chOff x="492836" y="384559"/>
              <a:chExt cx="11436681" cy="510446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6A85A88-9271-4DFA-8DB1-4F8DF5468EF4}"/>
                  </a:ext>
                </a:extLst>
              </p:cNvPr>
              <p:cNvGrpSpPr/>
              <p:nvPr/>
            </p:nvGrpSpPr>
            <p:grpSpPr>
              <a:xfrm>
                <a:off x="1667552" y="384559"/>
                <a:ext cx="4936068" cy="2192427"/>
                <a:chOff x="680962" y="384559"/>
                <a:chExt cx="4936068" cy="219242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376A632-89FF-4128-9C72-A03154CB38BD}"/>
                    </a:ext>
                  </a:extLst>
                </p:cNvPr>
                <p:cNvGrpSpPr/>
                <p:nvPr/>
              </p:nvGrpSpPr>
              <p:grpSpPr>
                <a:xfrm>
                  <a:off x="680962" y="384559"/>
                  <a:ext cx="4936068" cy="2192427"/>
                  <a:chOff x="680962" y="384559"/>
                  <a:chExt cx="4936068" cy="2192427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CC6E543E-DF6C-4741-B43F-1943096F58D5}"/>
                      </a:ext>
                    </a:extLst>
                  </p:cNvPr>
                  <p:cNvSpPr/>
                  <p:nvPr/>
                </p:nvSpPr>
                <p:spPr>
                  <a:xfrm>
                    <a:off x="2827581" y="646169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AD3CD39B-3D91-4410-8A3D-0CE3020C4405}"/>
                      </a:ext>
                    </a:extLst>
                  </p:cNvPr>
                  <p:cNvSpPr/>
                  <p:nvPr/>
                </p:nvSpPr>
                <p:spPr>
                  <a:xfrm>
                    <a:off x="1638745" y="1129492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96E27CA8-1C28-4BE1-A851-E6744717F8F2}"/>
                      </a:ext>
                    </a:extLst>
                  </p:cNvPr>
                  <p:cNvSpPr/>
                  <p:nvPr/>
                </p:nvSpPr>
                <p:spPr>
                  <a:xfrm>
                    <a:off x="4160792" y="1129492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rgbClr val="FF0000"/>
                        </a:solidFill>
                      </a:rPr>
                      <a:t>20</a:t>
                    </a:r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26641A07-AAE8-49A0-991C-767BC28AC8B8}"/>
                      </a:ext>
                    </a:extLst>
                  </p:cNvPr>
                  <p:cNvCxnSpPr>
                    <a:stCxn id="2" idx="3"/>
                    <a:endCxn id="3" idx="7"/>
                  </p:cNvCxnSpPr>
                  <p:nvPr/>
                </p:nvCxnSpPr>
                <p:spPr>
                  <a:xfrm flipH="1">
                    <a:off x="2047571" y="1054995"/>
                    <a:ext cx="850154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92F14E80-D7E9-47F2-B13E-EE623CB6C0EB}"/>
                      </a:ext>
                    </a:extLst>
                  </p:cNvPr>
                  <p:cNvCxnSpPr>
                    <a:stCxn id="2" idx="5"/>
                    <a:endCxn id="4" idx="1"/>
                  </p:cNvCxnSpPr>
                  <p:nvPr/>
                </p:nvCxnSpPr>
                <p:spPr>
                  <a:xfrm>
                    <a:off x="3236407" y="1054995"/>
                    <a:ext cx="994529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057B74D-1D29-475B-B906-69F2EBB3CD61}"/>
                      </a:ext>
                    </a:extLst>
                  </p:cNvPr>
                  <p:cNvSpPr/>
                  <p:nvPr/>
                </p:nvSpPr>
                <p:spPr>
                  <a:xfrm>
                    <a:off x="1159775" y="1612815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7FAF6C82-4482-4F76-BF9A-1D51EBC71E61}"/>
                      </a:ext>
                    </a:extLst>
                  </p:cNvPr>
                  <p:cNvCxnSpPr>
                    <a:stCxn id="8" idx="7"/>
                    <a:endCxn id="3" idx="3"/>
                  </p:cNvCxnSpPr>
                  <p:nvPr/>
                </p:nvCxnSpPr>
                <p:spPr>
                  <a:xfrm flipV="1">
                    <a:off x="1568601" y="1538318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6A60399-3962-47CA-8862-9B5942553004}"/>
                      </a:ext>
                    </a:extLst>
                  </p:cNvPr>
                  <p:cNvSpPr/>
                  <p:nvPr/>
                </p:nvSpPr>
                <p:spPr>
                  <a:xfrm>
                    <a:off x="4641664" y="1606357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8DC7D95B-BE5F-4F3A-AD4D-858B3FCB5A47}"/>
                      </a:ext>
                    </a:extLst>
                  </p:cNvPr>
                  <p:cNvCxnSpPr>
                    <a:stCxn id="10" idx="1"/>
                    <a:endCxn id="4" idx="5"/>
                  </p:cNvCxnSpPr>
                  <p:nvPr/>
                </p:nvCxnSpPr>
                <p:spPr>
                  <a:xfrm flipH="1" flipV="1">
                    <a:off x="4569618" y="1538318"/>
                    <a:ext cx="142190" cy="1381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F116E0E-73C1-4D27-92BC-34541879F637}"/>
                      </a:ext>
                    </a:extLst>
                  </p:cNvPr>
                  <p:cNvSpPr/>
                  <p:nvPr/>
                </p:nvSpPr>
                <p:spPr>
                  <a:xfrm>
                    <a:off x="5138060" y="2085327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30</a:t>
                    </a:r>
                  </a:p>
                </p:txBody>
              </p: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034DA316-6F0D-4B40-8529-00F4C05BF20E}"/>
                      </a:ext>
                    </a:extLst>
                  </p:cNvPr>
                  <p:cNvCxnSpPr>
                    <a:stCxn id="10" idx="5"/>
                    <a:endCxn id="13" idx="1"/>
                  </p:cNvCxnSpPr>
                  <p:nvPr/>
                </p:nvCxnSpPr>
                <p:spPr>
                  <a:xfrm>
                    <a:off x="5050490" y="2015183"/>
                    <a:ext cx="157714" cy="1402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D840F0AF-FF84-4733-9EA4-354A7734248E}"/>
                      </a:ext>
                    </a:extLst>
                  </p:cNvPr>
                  <p:cNvSpPr/>
                  <p:nvPr/>
                </p:nvSpPr>
                <p:spPr>
                  <a:xfrm>
                    <a:off x="3692437" y="1612815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7036C4D-4569-44A5-8760-D3F88F6887FF}"/>
                      </a:ext>
                    </a:extLst>
                  </p:cNvPr>
                  <p:cNvSpPr/>
                  <p:nvPr/>
                </p:nvSpPr>
                <p:spPr>
                  <a:xfrm>
                    <a:off x="2131587" y="1608462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53C3901A-6883-437B-9D1B-679B45EF1F26}"/>
                      </a:ext>
                    </a:extLst>
                  </p:cNvPr>
                  <p:cNvCxnSpPr>
                    <a:stCxn id="3" idx="5"/>
                    <a:endCxn id="16" idx="1"/>
                  </p:cNvCxnSpPr>
                  <p:nvPr/>
                </p:nvCxnSpPr>
                <p:spPr>
                  <a:xfrm>
                    <a:off x="2047571" y="1538318"/>
                    <a:ext cx="154160" cy="1402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EDC18D5-0CB7-4609-9410-03C1FF12EAE5}"/>
                      </a:ext>
                    </a:extLst>
                  </p:cNvPr>
                  <p:cNvSpPr/>
                  <p:nvPr/>
                </p:nvSpPr>
                <p:spPr>
                  <a:xfrm>
                    <a:off x="4171407" y="2091785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8A3202D-F455-4500-825D-AE7331510168}"/>
                      </a:ext>
                    </a:extLst>
                  </p:cNvPr>
                  <p:cNvCxnSpPr>
                    <a:stCxn id="15" idx="5"/>
                    <a:endCxn id="18" idx="1"/>
                  </p:cNvCxnSpPr>
                  <p:nvPr/>
                </p:nvCxnSpPr>
                <p:spPr>
                  <a:xfrm>
                    <a:off x="4101263" y="2021641"/>
                    <a:ext cx="140288" cy="1402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26E0526-31B0-4B31-8798-B83309F413DF}"/>
                      </a:ext>
                    </a:extLst>
                  </p:cNvPr>
                  <p:cNvCxnSpPr>
                    <a:stCxn id="15" idx="7"/>
                    <a:endCxn id="4" idx="3"/>
                  </p:cNvCxnSpPr>
                  <p:nvPr/>
                </p:nvCxnSpPr>
                <p:spPr>
                  <a:xfrm flipV="1">
                    <a:off x="4101263" y="1538318"/>
                    <a:ext cx="129673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96A5AF0-CF06-4A0D-AFF2-29D9C8A1ED1A}"/>
                      </a:ext>
                    </a:extLst>
                  </p:cNvPr>
                  <p:cNvSpPr/>
                  <p:nvPr/>
                </p:nvSpPr>
                <p:spPr>
                  <a:xfrm>
                    <a:off x="1635361" y="2098016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75669298-0AE6-4963-80B9-07F9D7683AB2}"/>
                      </a:ext>
                    </a:extLst>
                  </p:cNvPr>
                  <p:cNvSpPr/>
                  <p:nvPr/>
                </p:nvSpPr>
                <p:spPr>
                  <a:xfrm>
                    <a:off x="680962" y="2085327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C87BFD1-A3AD-457F-879D-88D27D1EE3DF}"/>
                      </a:ext>
                    </a:extLst>
                  </p:cNvPr>
                  <p:cNvCxnSpPr>
                    <a:stCxn id="8" idx="5"/>
                    <a:endCxn id="26" idx="1"/>
                  </p:cNvCxnSpPr>
                  <p:nvPr/>
                </p:nvCxnSpPr>
                <p:spPr>
                  <a:xfrm>
                    <a:off x="1568601" y="2021641"/>
                    <a:ext cx="136904" cy="1465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1D2FB43-B20B-4785-8E29-35ABDF813A26}"/>
                      </a:ext>
                    </a:extLst>
                  </p:cNvPr>
                  <p:cNvCxnSpPr>
                    <a:stCxn id="8" idx="3"/>
                    <a:endCxn id="27" idx="7"/>
                  </p:cNvCxnSpPr>
                  <p:nvPr/>
                </p:nvCxnSpPr>
                <p:spPr>
                  <a:xfrm flipH="1">
                    <a:off x="1089788" y="2021641"/>
                    <a:ext cx="140131" cy="1338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2CCFDA6-90AB-43EB-ACC1-2ED350C1D3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53287" y="1845842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55E9C5F-7932-462A-87CA-9151F366990B}"/>
                      </a:ext>
                    </a:extLst>
                  </p:cNvPr>
                  <p:cNvSpPr txBox="1"/>
                  <p:nvPr/>
                </p:nvSpPr>
                <p:spPr>
                  <a:xfrm>
                    <a:off x="4285919" y="1840268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D91B49F-E572-4F6A-9EE5-596AE2B46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257" y="1823717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FE3D85A-5370-410F-9E7F-914543238E30}"/>
                      </a:ext>
                    </a:extLst>
                  </p:cNvPr>
                  <p:cNvSpPr txBox="1"/>
                  <p:nvPr/>
                </p:nvSpPr>
                <p:spPr>
                  <a:xfrm>
                    <a:off x="780937" y="1823717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BF89D04-5F62-420B-B42C-0823A9207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250918" y="1344747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CFB313E-4680-4C92-ACD0-8E506FCB9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215" y="1351205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7CDA786-B30D-493A-926A-62BD47006B1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881" y="1344747"/>
                    <a:ext cx="30008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-1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565F1AA-7DB7-4EA9-AEF9-83B2CE555C9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5040" y="1362170"/>
                    <a:ext cx="30008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-1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0A2F1E7-B5B4-4AD7-A20F-0CD3D2286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876" y="881074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37FF84F-73FF-4A86-A47B-FC401B2EC9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665" y="384559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77D88B5-52BE-4960-BC76-8AD414CE7B26}"/>
                    </a:ext>
                  </a:extLst>
                </p:cNvPr>
                <p:cNvCxnSpPr/>
                <p:nvPr/>
              </p:nvCxnSpPr>
              <p:spPr>
                <a:xfrm flipH="1">
                  <a:off x="3881337" y="1368977"/>
                  <a:ext cx="389013" cy="38901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C351A4C-C927-40E7-895D-338809431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4564" y="1954289"/>
                  <a:ext cx="389013" cy="38901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B4994C3-519D-4FB9-9265-154F7B1E2121}"/>
                  </a:ext>
                </a:extLst>
              </p:cNvPr>
              <p:cNvGrpSpPr/>
              <p:nvPr/>
            </p:nvGrpSpPr>
            <p:grpSpPr>
              <a:xfrm>
                <a:off x="1635308" y="3296596"/>
                <a:ext cx="4936068" cy="2192427"/>
                <a:chOff x="680962" y="384559"/>
                <a:chExt cx="4936068" cy="2192427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B947142-2CE5-4083-AC50-02F98AAFC72F}"/>
                    </a:ext>
                  </a:extLst>
                </p:cNvPr>
                <p:cNvSpPr/>
                <p:nvPr/>
              </p:nvSpPr>
              <p:spPr>
                <a:xfrm>
                  <a:off x="2827581" y="64616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B1D2277-3509-4D2A-B3D1-CCC72DDD1F7B}"/>
                    </a:ext>
                  </a:extLst>
                </p:cNvPr>
                <p:cNvSpPr/>
                <p:nvPr/>
              </p:nvSpPr>
              <p:spPr>
                <a:xfrm>
                  <a:off x="1638745" y="112949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A970A8E-66A6-49CC-B8FC-F2C2C87425E4}"/>
                    </a:ext>
                  </a:extLst>
                </p:cNvPr>
                <p:cNvSpPr/>
                <p:nvPr/>
              </p:nvSpPr>
              <p:spPr>
                <a:xfrm>
                  <a:off x="4160792" y="112949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6890A4B-2E65-47CE-8A64-0C799DDA89D3}"/>
                    </a:ext>
                  </a:extLst>
                </p:cNvPr>
                <p:cNvCxnSpPr>
                  <a:stCxn id="48" idx="3"/>
                  <a:endCxn id="49" idx="7"/>
                </p:cNvCxnSpPr>
                <p:nvPr/>
              </p:nvCxnSpPr>
              <p:spPr>
                <a:xfrm flipH="1">
                  <a:off x="2047571" y="1054995"/>
                  <a:ext cx="850154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8307546-754B-40C8-B8DC-E8EC56BAD65E}"/>
                    </a:ext>
                  </a:extLst>
                </p:cNvPr>
                <p:cNvCxnSpPr>
                  <a:stCxn id="48" idx="5"/>
                  <a:endCxn id="50" idx="1"/>
                </p:cNvCxnSpPr>
                <p:nvPr/>
              </p:nvCxnSpPr>
              <p:spPr>
                <a:xfrm>
                  <a:off x="3236407" y="1054995"/>
                  <a:ext cx="994529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9D04AA9-A549-4AAD-8AF8-D1ECA842FF92}"/>
                    </a:ext>
                  </a:extLst>
                </p:cNvPr>
                <p:cNvSpPr/>
                <p:nvPr/>
              </p:nvSpPr>
              <p:spPr>
                <a:xfrm>
                  <a:off x="1159775" y="161281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F38C5B8-4575-40A1-95B6-52D88958DF51}"/>
                    </a:ext>
                  </a:extLst>
                </p:cNvPr>
                <p:cNvCxnSpPr>
                  <a:stCxn id="53" idx="7"/>
                  <a:endCxn id="49" idx="3"/>
                </p:cNvCxnSpPr>
                <p:nvPr/>
              </p:nvCxnSpPr>
              <p:spPr>
                <a:xfrm flipV="1">
                  <a:off x="1568601" y="153831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BD20458-5E34-4365-B7AE-7B1ECBE1C1CC}"/>
                    </a:ext>
                  </a:extLst>
                </p:cNvPr>
                <p:cNvSpPr/>
                <p:nvPr/>
              </p:nvSpPr>
              <p:spPr>
                <a:xfrm>
                  <a:off x="4641664" y="160635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8678DD2-C37F-4668-8045-FB7CFB28B2DF}"/>
                    </a:ext>
                  </a:extLst>
                </p:cNvPr>
                <p:cNvCxnSpPr>
                  <a:stCxn id="55" idx="1"/>
                  <a:endCxn id="50" idx="5"/>
                </p:cNvCxnSpPr>
                <p:nvPr/>
              </p:nvCxnSpPr>
              <p:spPr>
                <a:xfrm flipH="1" flipV="1">
                  <a:off x="4569618" y="1538318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BBB9580-442D-4A01-A486-BDBA6AC7E95C}"/>
                    </a:ext>
                  </a:extLst>
                </p:cNvPr>
                <p:cNvSpPr/>
                <p:nvPr/>
              </p:nvSpPr>
              <p:spPr>
                <a:xfrm>
                  <a:off x="5138060" y="208532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BAFC3D7-BB25-4B81-8C10-285D7DD0781F}"/>
                    </a:ext>
                  </a:extLst>
                </p:cNvPr>
                <p:cNvCxnSpPr>
                  <a:stCxn id="55" idx="5"/>
                  <a:endCxn id="57" idx="1"/>
                </p:cNvCxnSpPr>
                <p:nvPr/>
              </p:nvCxnSpPr>
              <p:spPr>
                <a:xfrm>
                  <a:off x="5050490" y="2015183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8EF6F517-D2B7-4E08-A911-EB8A13AAE66C}"/>
                    </a:ext>
                  </a:extLst>
                </p:cNvPr>
                <p:cNvSpPr/>
                <p:nvPr/>
              </p:nvSpPr>
              <p:spPr>
                <a:xfrm>
                  <a:off x="3692437" y="161281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60D0ABB-E7C4-4813-807D-C7E29DB7AEC3}"/>
                    </a:ext>
                  </a:extLst>
                </p:cNvPr>
                <p:cNvSpPr/>
                <p:nvPr/>
              </p:nvSpPr>
              <p:spPr>
                <a:xfrm>
                  <a:off x="2131587" y="160846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5A8015A-4D67-411A-8408-7DF433AC2AC7}"/>
                    </a:ext>
                  </a:extLst>
                </p:cNvPr>
                <p:cNvCxnSpPr>
                  <a:stCxn id="49" idx="5"/>
                  <a:endCxn id="60" idx="1"/>
                </p:cNvCxnSpPr>
                <p:nvPr/>
              </p:nvCxnSpPr>
              <p:spPr>
                <a:xfrm>
                  <a:off x="2047571" y="1538318"/>
                  <a:ext cx="154160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FAA0648-C0B7-4A35-94AA-7D1019F1096C}"/>
                    </a:ext>
                  </a:extLst>
                </p:cNvPr>
                <p:cNvCxnSpPr>
                  <a:stCxn id="59" idx="7"/>
                  <a:endCxn id="50" idx="3"/>
                </p:cNvCxnSpPr>
                <p:nvPr/>
              </p:nvCxnSpPr>
              <p:spPr>
                <a:xfrm flipV="1">
                  <a:off x="4101263" y="1538318"/>
                  <a:ext cx="129673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9E26657-3859-4FB8-B99B-192A5365AE56}"/>
                    </a:ext>
                  </a:extLst>
                </p:cNvPr>
                <p:cNvSpPr/>
                <p:nvPr/>
              </p:nvSpPr>
              <p:spPr>
                <a:xfrm>
                  <a:off x="1635361" y="209801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1192A0D-6048-4D5B-A6EF-54F5BD3D9B15}"/>
                    </a:ext>
                  </a:extLst>
                </p:cNvPr>
                <p:cNvSpPr/>
                <p:nvPr/>
              </p:nvSpPr>
              <p:spPr>
                <a:xfrm>
                  <a:off x="680962" y="208532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CCC3052-1441-481E-B71E-6E2585E67F66}"/>
                    </a:ext>
                  </a:extLst>
                </p:cNvPr>
                <p:cNvCxnSpPr>
                  <a:stCxn id="53" idx="5"/>
                  <a:endCxn id="65" idx="1"/>
                </p:cNvCxnSpPr>
                <p:nvPr/>
              </p:nvCxnSpPr>
              <p:spPr>
                <a:xfrm>
                  <a:off x="1568601" y="2021641"/>
                  <a:ext cx="136904" cy="1465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A8FD4A9-C82E-4016-AA52-C8DF9373D5A2}"/>
                    </a:ext>
                  </a:extLst>
                </p:cNvPr>
                <p:cNvCxnSpPr>
                  <a:stCxn id="53" idx="3"/>
                  <a:endCxn id="66" idx="7"/>
                </p:cNvCxnSpPr>
                <p:nvPr/>
              </p:nvCxnSpPr>
              <p:spPr>
                <a:xfrm flipH="1">
                  <a:off x="1089788" y="2021641"/>
                  <a:ext cx="140131" cy="1338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A9EA01-6EE4-48C5-A81C-24E05C099587}"/>
                    </a:ext>
                  </a:extLst>
                </p:cNvPr>
                <p:cNvSpPr txBox="1"/>
                <p:nvPr/>
              </p:nvSpPr>
              <p:spPr>
                <a:xfrm>
                  <a:off x="5253287" y="184584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9F36846-2FAE-46E5-B326-EA53B65E7891}"/>
                    </a:ext>
                  </a:extLst>
                </p:cNvPr>
                <p:cNvSpPr txBox="1"/>
                <p:nvPr/>
              </p:nvSpPr>
              <p:spPr>
                <a:xfrm>
                  <a:off x="1753257" y="182371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17C0DE7-0BA1-497A-A750-C1FC478073AD}"/>
                    </a:ext>
                  </a:extLst>
                </p:cNvPr>
                <p:cNvSpPr txBox="1"/>
                <p:nvPr/>
              </p:nvSpPr>
              <p:spPr>
                <a:xfrm>
                  <a:off x="780937" y="182371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12E2E6-7218-4571-8421-C8411879FAA1}"/>
                    </a:ext>
                  </a:extLst>
                </p:cNvPr>
                <p:cNvSpPr txBox="1"/>
                <p:nvPr/>
              </p:nvSpPr>
              <p:spPr>
                <a:xfrm>
                  <a:off x="2250918" y="134474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32ADE15-DEB0-4F28-A626-E5218B94780F}"/>
                    </a:ext>
                  </a:extLst>
                </p:cNvPr>
                <p:cNvSpPr txBox="1"/>
                <p:nvPr/>
              </p:nvSpPr>
              <p:spPr>
                <a:xfrm>
                  <a:off x="1262215" y="135120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04A308-D1DA-48A3-B1E3-F088119A5825}"/>
                    </a:ext>
                  </a:extLst>
                </p:cNvPr>
                <p:cNvSpPr txBox="1"/>
                <p:nvPr/>
              </p:nvSpPr>
              <p:spPr>
                <a:xfrm>
                  <a:off x="3803521" y="134474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BCEF20C-B7D0-4D9D-9A57-0E7F67374C8A}"/>
                    </a:ext>
                  </a:extLst>
                </p:cNvPr>
                <p:cNvSpPr txBox="1"/>
                <p:nvPr/>
              </p:nvSpPr>
              <p:spPr>
                <a:xfrm>
                  <a:off x="4715040" y="1362170"/>
                  <a:ext cx="3000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5154E70-31DC-44AD-BD27-85FF98A3F747}"/>
                    </a:ext>
                  </a:extLst>
                </p:cNvPr>
                <p:cNvSpPr txBox="1"/>
                <p:nvPr/>
              </p:nvSpPr>
              <p:spPr>
                <a:xfrm>
                  <a:off x="4250236" y="881074"/>
                  <a:ext cx="3000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871C408-E838-4314-A002-CD7E7C90A411}"/>
                    </a:ext>
                  </a:extLst>
                </p:cNvPr>
                <p:cNvSpPr txBox="1"/>
                <p:nvPr/>
              </p:nvSpPr>
              <p:spPr>
                <a:xfrm>
                  <a:off x="2938665" y="38455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AB80B4-93BD-4256-B693-92F99D44664A}"/>
                  </a:ext>
                </a:extLst>
              </p:cNvPr>
              <p:cNvSpPr txBox="1"/>
              <p:nvPr/>
            </p:nvSpPr>
            <p:spPr>
              <a:xfrm>
                <a:off x="492836" y="642943"/>
                <a:ext cx="1555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33E8C6E-00A1-4586-8CFA-2F455DAC2DA4}"/>
                  </a:ext>
                </a:extLst>
              </p:cNvPr>
              <p:cNvSpPr txBox="1"/>
              <p:nvPr/>
            </p:nvSpPr>
            <p:spPr>
              <a:xfrm>
                <a:off x="8751916" y="1456625"/>
                <a:ext cx="317760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Find the right most value in the left subtree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This is the largest element smaller than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Replace 20 with 17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Delete 17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No rebalance required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982B7E5-C4DE-48ED-BF92-DDE4A065D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412" y="2719133"/>
                <a:ext cx="0" cy="4571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A27DF-75EB-4D7B-BDB3-DE1977E74B4F}"/>
                </a:ext>
              </a:extLst>
            </p:cNvPr>
            <p:cNvSpPr txBox="1"/>
            <p:nvPr/>
          </p:nvSpPr>
          <p:spPr>
            <a:xfrm>
              <a:off x="2745028" y="8997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AEF73F-DF80-4A7C-B582-D4BFA188DCD5}"/>
                </a:ext>
              </a:extLst>
            </p:cNvPr>
            <p:cNvSpPr txBox="1"/>
            <p:nvPr/>
          </p:nvSpPr>
          <p:spPr>
            <a:xfrm>
              <a:off x="2704175" y="37698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8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1C7BC-6955-4386-9893-DD18536A834A}"/>
              </a:ext>
            </a:extLst>
          </p:cNvPr>
          <p:cNvCxnSpPr/>
          <p:nvPr/>
        </p:nvCxnSpPr>
        <p:spPr>
          <a:xfrm flipH="1">
            <a:off x="8085020" y="7070397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0BFBC-1C68-44C5-B34C-687A694992BE}"/>
              </a:ext>
            </a:extLst>
          </p:cNvPr>
          <p:cNvCxnSpPr>
            <a:cxnSpLocks/>
          </p:cNvCxnSpPr>
          <p:nvPr/>
        </p:nvCxnSpPr>
        <p:spPr>
          <a:xfrm>
            <a:off x="9337500" y="7459410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50E3CA2-8291-412C-BFB2-A916BF3A0C9A}"/>
              </a:ext>
            </a:extLst>
          </p:cNvPr>
          <p:cNvGrpSpPr/>
          <p:nvPr/>
        </p:nvGrpSpPr>
        <p:grpSpPr>
          <a:xfrm>
            <a:off x="492836" y="193060"/>
            <a:ext cx="10967514" cy="5397798"/>
            <a:chOff x="492836" y="193060"/>
            <a:chExt cx="10967514" cy="539779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D7DB6F5-9496-4537-8ACD-02B26EBA3CBB}"/>
                </a:ext>
              </a:extLst>
            </p:cNvPr>
            <p:cNvGrpSpPr/>
            <p:nvPr/>
          </p:nvGrpSpPr>
          <p:grpSpPr>
            <a:xfrm>
              <a:off x="492836" y="193060"/>
              <a:ext cx="10967514" cy="5397798"/>
              <a:chOff x="492836" y="193060"/>
              <a:chExt cx="10967514" cy="539779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6B18841-DB40-4397-B367-D9E03C14D2AC}"/>
                  </a:ext>
                </a:extLst>
              </p:cNvPr>
              <p:cNvGrpSpPr/>
              <p:nvPr/>
            </p:nvGrpSpPr>
            <p:grpSpPr>
              <a:xfrm>
                <a:off x="492836" y="193060"/>
                <a:ext cx="10967514" cy="5397798"/>
                <a:chOff x="492836" y="193060"/>
                <a:chExt cx="10967514" cy="5397798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0905C7A-4206-4CEB-8126-EDE1DDFB7D18}"/>
                    </a:ext>
                  </a:extLst>
                </p:cNvPr>
                <p:cNvGrpSpPr/>
                <p:nvPr/>
              </p:nvGrpSpPr>
              <p:grpSpPr>
                <a:xfrm>
                  <a:off x="492836" y="193060"/>
                  <a:ext cx="10967514" cy="5397798"/>
                  <a:chOff x="492836" y="193060"/>
                  <a:chExt cx="10967514" cy="539779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9762FEE-DDAA-4952-8D25-96C083341867}"/>
                      </a:ext>
                    </a:extLst>
                  </p:cNvPr>
                  <p:cNvGrpSpPr/>
                  <p:nvPr/>
                </p:nvGrpSpPr>
                <p:grpSpPr>
                  <a:xfrm>
                    <a:off x="492836" y="193060"/>
                    <a:ext cx="10967514" cy="5397798"/>
                    <a:chOff x="492836" y="193060"/>
                    <a:chExt cx="10967514" cy="5397798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3B4994C3-519D-4FB9-9265-154F7B1E2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5308" y="193060"/>
                      <a:ext cx="4936068" cy="2192427"/>
                      <a:chOff x="680962" y="384559"/>
                      <a:chExt cx="4936068" cy="2192427"/>
                    </a:xfrm>
                  </p:grpSpPr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BB947142-2CE5-4083-AC50-02F98AAFC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7581" y="646169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B1D2277-3509-4D2A-B3D1-CCC72DDD1F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745" y="1129492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A970A8E-66A6-49CC-B8FC-F2C2C87425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0792" y="1129492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17</a:t>
                        </a:r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26890A4B-2E65-47CE-8A64-0C799DDA89D3}"/>
                          </a:ext>
                        </a:extLst>
                      </p:cNvPr>
                      <p:cNvCxnSpPr>
                        <a:cxnSpLocks/>
                        <a:stCxn id="48" idx="3"/>
                        <a:endCxn id="49" idx="7"/>
                      </p:cNvCxnSpPr>
                      <p:nvPr/>
                    </p:nvCxnSpPr>
                    <p:spPr>
                      <a:xfrm flipH="1">
                        <a:off x="2047571" y="1054995"/>
                        <a:ext cx="850154" cy="1446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18307546-754B-40C8-B8DC-E8EC56BAD65E}"/>
                          </a:ext>
                        </a:extLst>
                      </p:cNvPr>
                      <p:cNvCxnSpPr>
                        <a:cxnSpLocks/>
                        <a:stCxn id="48" idx="5"/>
                        <a:endCxn id="50" idx="1"/>
                      </p:cNvCxnSpPr>
                      <p:nvPr/>
                    </p:nvCxnSpPr>
                    <p:spPr>
                      <a:xfrm>
                        <a:off x="3236407" y="1054995"/>
                        <a:ext cx="994529" cy="1446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79D04AA9-A549-4AAD-8AF8-D1ECA842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9775" y="1612815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p:txBody>
                  </p:sp>
                  <p:cxnSp>
                    <p:nvCxnSpPr>
                      <p:cNvPr id="54" name="Straight Connector 53">
                        <a:extLst>
                          <a:ext uri="{FF2B5EF4-FFF2-40B4-BE49-F238E27FC236}">
                            <a16:creationId xmlns:a16="http://schemas.microsoft.com/office/drawing/2014/main" id="{BF38C5B8-4575-40A1-95B6-52D88958DF51}"/>
                          </a:ext>
                        </a:extLst>
                      </p:cNvPr>
                      <p:cNvCxnSpPr>
                        <a:cxnSpLocks/>
                        <a:stCxn id="53" idx="7"/>
                        <a:endCxn id="49" idx="3"/>
                      </p:cNvCxnSpPr>
                      <p:nvPr/>
                    </p:nvCxnSpPr>
                    <p:spPr>
                      <a:xfrm flipV="1">
                        <a:off x="1568601" y="1538318"/>
                        <a:ext cx="140288" cy="1446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Oval 54">
                        <a:extLst>
                          <a:ext uri="{FF2B5EF4-FFF2-40B4-BE49-F238E27FC236}">
                            <a16:creationId xmlns:a16="http://schemas.microsoft.com/office/drawing/2014/main" id="{2BD20458-5E34-4365-B7AE-7B1ECBE1C1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664" y="1606357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28678DD2-C37F-4668-8045-FB7CFB28B2DF}"/>
                          </a:ext>
                        </a:extLst>
                      </p:cNvPr>
                      <p:cNvCxnSpPr>
                        <a:cxnSpLocks/>
                        <a:stCxn id="55" idx="1"/>
                        <a:endCxn id="50" idx="5"/>
                      </p:cNvCxnSpPr>
                      <p:nvPr/>
                    </p:nvCxnSpPr>
                    <p:spPr>
                      <a:xfrm flipH="1" flipV="1">
                        <a:off x="4569618" y="1538318"/>
                        <a:ext cx="142190" cy="13818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Oval 56">
                        <a:extLst>
                          <a:ext uri="{FF2B5EF4-FFF2-40B4-BE49-F238E27FC236}">
                            <a16:creationId xmlns:a16="http://schemas.microsoft.com/office/drawing/2014/main" id="{3BBB9580-442D-4A01-A486-BDBA6AC7E9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8060" y="2085327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30</a:t>
                        </a:r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0BAFC3D7-BB25-4B81-8C10-285D7DD0781F}"/>
                          </a:ext>
                        </a:extLst>
                      </p:cNvPr>
                      <p:cNvCxnSpPr>
                        <a:cxnSpLocks/>
                        <a:stCxn id="55" idx="5"/>
                        <a:endCxn id="57" idx="1"/>
                      </p:cNvCxnSpPr>
                      <p:nvPr/>
                    </p:nvCxnSpPr>
                    <p:spPr>
                      <a:xfrm>
                        <a:off x="5050490" y="2015183"/>
                        <a:ext cx="157714" cy="1402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Oval 59">
                        <a:extLst>
                          <a:ext uri="{FF2B5EF4-FFF2-40B4-BE49-F238E27FC236}">
                            <a16:creationId xmlns:a16="http://schemas.microsoft.com/office/drawing/2014/main" id="{060D0ABB-E7C4-4813-807D-C7E29DB7A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31587" y="1608462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45A8015A-4D67-411A-8408-7DF433AC2AC7}"/>
                          </a:ext>
                        </a:extLst>
                      </p:cNvPr>
                      <p:cNvCxnSpPr>
                        <a:cxnSpLocks/>
                        <a:stCxn id="49" idx="5"/>
                        <a:endCxn id="60" idx="1"/>
                      </p:cNvCxnSpPr>
                      <p:nvPr/>
                    </p:nvCxnSpPr>
                    <p:spPr>
                      <a:xfrm>
                        <a:off x="2047571" y="1538318"/>
                        <a:ext cx="154160" cy="1402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64">
                        <a:extLst>
                          <a:ext uri="{FF2B5EF4-FFF2-40B4-BE49-F238E27FC236}">
                            <a16:creationId xmlns:a16="http://schemas.microsoft.com/office/drawing/2014/main" id="{69E26657-3859-4FB8-B99B-192A5365A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5361" y="2098016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A1192A0D-6048-4D5B-A6EF-54F5BD3D9B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962" y="2085327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p:txBody>
                  </p: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8CCC3052-1441-481E-B71E-6E2585E67F66}"/>
                          </a:ext>
                        </a:extLst>
                      </p:cNvPr>
                      <p:cNvCxnSpPr>
                        <a:cxnSpLocks/>
                        <a:stCxn id="53" idx="5"/>
                        <a:endCxn id="65" idx="1"/>
                      </p:cNvCxnSpPr>
                      <p:nvPr/>
                    </p:nvCxnSpPr>
                    <p:spPr>
                      <a:xfrm>
                        <a:off x="1568601" y="2021641"/>
                        <a:ext cx="136904" cy="1465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AA8FD4A9-C82E-4016-AA52-C8DF9373D5A2}"/>
                          </a:ext>
                        </a:extLst>
                      </p:cNvPr>
                      <p:cNvCxnSpPr>
                        <a:cxnSpLocks/>
                        <a:stCxn id="53" idx="3"/>
                        <a:endCxn id="66" idx="7"/>
                      </p:cNvCxnSpPr>
                      <p:nvPr/>
                    </p:nvCxnSpPr>
                    <p:spPr>
                      <a:xfrm flipH="1">
                        <a:off x="1089788" y="2021641"/>
                        <a:ext cx="140131" cy="1338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32A9EA01-6EE4-48C5-A81C-24E05C0995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3287" y="1845842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19F36846-2FAE-46E5-B326-EA53B65E78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53257" y="1823717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117C0DE7-0BA1-497A-A750-C1FC478073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0937" y="1823717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3312E2E6-7218-4571-8421-C8411879FA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50918" y="1344747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732ADE15-DEB0-4F28-A626-E5218B9478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2215" y="1351205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EBCEF20C-B7D0-4D9D-9A57-0E7F67374C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040" y="1362170"/>
                        <a:ext cx="30008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-1</a:t>
                        </a:r>
                      </a:p>
                    </p:txBody>
                  </p:sp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A5154E70-31DC-44AD-BD27-85FF98A3F7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0236" y="881074"/>
                        <a:ext cx="30008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>
                            <a:solidFill>
                              <a:srgbClr val="FF0000"/>
                            </a:solidFill>
                          </a:rPr>
                          <a:t>-2</a:t>
                        </a:r>
                      </a:p>
                    </p:txBody>
                  </p:sp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7871C408-E838-4314-A002-CD7E7C90A4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8665" y="384559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FDAB80B4-93BD-4256-B693-92F99D4466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836" y="642943"/>
                      <a:ext cx="155542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3600" dirty="0"/>
                        <a:t>15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33E8C6E-00A1-4586-8CFA-2F455DAC2D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51916" y="1456625"/>
                      <a:ext cx="2708434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/>
                        <a:t>15 is an external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/>
                        <a:t>Delete 15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/>
                        <a:t>Imbalance in the right subtree of 17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Left rotation required</a:t>
                      </a:r>
                    </a:p>
                  </p:txBody>
                </p: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F982B7E5-C4DE-48ED-BF92-DDE4A065DA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1412" y="2490533"/>
                      <a:ext cx="0" cy="45714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927D2414-1560-430D-98C2-C8CFB4F56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48535" y="3244257"/>
                      <a:ext cx="4936068" cy="2192427"/>
                      <a:chOff x="680962" y="384559"/>
                      <a:chExt cx="4936068" cy="2192427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80567694-F8DC-42D0-816B-1F030AD03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7581" y="646169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40299519-2C3F-473E-9EB4-3C4046EBE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745" y="1129492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689E31AF-3CD8-46A8-8348-B9B7F1155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0792" y="1129492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17</a:t>
                        </a:r>
                      </a:p>
                    </p:txBody>
                  </p:sp>
                  <p:cxnSp>
                    <p:nvCxnSpPr>
                      <p:cNvPr id="89" name="Straight Connector 88">
                        <a:extLst>
                          <a:ext uri="{FF2B5EF4-FFF2-40B4-BE49-F238E27FC236}">
                            <a16:creationId xmlns:a16="http://schemas.microsoft.com/office/drawing/2014/main" id="{CD9D87C6-42B8-4540-A71C-AE3E7EE9643F}"/>
                          </a:ext>
                        </a:extLst>
                      </p:cNvPr>
                      <p:cNvCxnSpPr>
                        <a:cxnSpLocks/>
                        <a:stCxn id="84" idx="3"/>
                        <a:endCxn id="86" idx="7"/>
                      </p:cNvCxnSpPr>
                      <p:nvPr/>
                    </p:nvCxnSpPr>
                    <p:spPr>
                      <a:xfrm flipH="1">
                        <a:off x="2047571" y="1054995"/>
                        <a:ext cx="850154" cy="1446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Connector 89">
                        <a:extLst>
                          <a:ext uri="{FF2B5EF4-FFF2-40B4-BE49-F238E27FC236}">
                            <a16:creationId xmlns:a16="http://schemas.microsoft.com/office/drawing/2014/main" id="{6AABC7A3-0D72-4E44-AD1A-F50E6D22FECC}"/>
                          </a:ext>
                        </a:extLst>
                      </p:cNvPr>
                      <p:cNvCxnSpPr>
                        <a:cxnSpLocks/>
                        <a:stCxn id="84" idx="5"/>
                        <a:endCxn id="88" idx="1"/>
                      </p:cNvCxnSpPr>
                      <p:nvPr/>
                    </p:nvCxnSpPr>
                    <p:spPr>
                      <a:xfrm>
                        <a:off x="3236407" y="1054995"/>
                        <a:ext cx="994529" cy="1446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34CFACB7-898D-40AE-B7F6-28553C973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9775" y="1612815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p:txBody>
                  </p:sp>
                  <p:cxnSp>
                    <p:nvCxnSpPr>
                      <p:cNvPr id="92" name="Straight Connector 91">
                        <a:extLst>
                          <a:ext uri="{FF2B5EF4-FFF2-40B4-BE49-F238E27FC236}">
                            <a16:creationId xmlns:a16="http://schemas.microsoft.com/office/drawing/2014/main" id="{06A4C8F8-8E85-49AC-9B67-C3FDBD9066B4}"/>
                          </a:ext>
                        </a:extLst>
                      </p:cNvPr>
                      <p:cNvCxnSpPr>
                        <a:cxnSpLocks/>
                        <a:stCxn id="91" idx="7"/>
                        <a:endCxn id="86" idx="3"/>
                      </p:cNvCxnSpPr>
                      <p:nvPr/>
                    </p:nvCxnSpPr>
                    <p:spPr>
                      <a:xfrm flipV="1">
                        <a:off x="1568601" y="1538318"/>
                        <a:ext cx="140288" cy="1446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3" name="Oval 92">
                        <a:extLst>
                          <a:ext uri="{FF2B5EF4-FFF2-40B4-BE49-F238E27FC236}">
                            <a16:creationId xmlns:a16="http://schemas.microsoft.com/office/drawing/2014/main" id="{9AF5574C-B24C-4CE7-B0A8-440ED74D6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664" y="1606357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cxnSp>
                    <p:nvCxnSpPr>
                      <p:cNvPr id="94" name="Straight Connector 93">
                        <a:extLst>
                          <a:ext uri="{FF2B5EF4-FFF2-40B4-BE49-F238E27FC236}">
                            <a16:creationId xmlns:a16="http://schemas.microsoft.com/office/drawing/2014/main" id="{A0E42B2E-EC36-481F-87E8-035DB23BF9C0}"/>
                          </a:ext>
                        </a:extLst>
                      </p:cNvPr>
                      <p:cNvCxnSpPr>
                        <a:cxnSpLocks/>
                        <a:stCxn id="93" idx="1"/>
                        <a:endCxn id="88" idx="5"/>
                      </p:cNvCxnSpPr>
                      <p:nvPr/>
                    </p:nvCxnSpPr>
                    <p:spPr>
                      <a:xfrm flipH="1" flipV="1">
                        <a:off x="4569618" y="1538318"/>
                        <a:ext cx="142190" cy="13818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CC182FBC-3E23-4EF0-AE7F-9007FEE4D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8060" y="2085327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30</a:t>
                        </a:r>
                      </a:p>
                    </p:txBody>
                  </p:sp>
                  <p:cxnSp>
                    <p:nvCxnSpPr>
                      <p:cNvPr id="96" name="Straight Connector 95">
                        <a:extLst>
                          <a:ext uri="{FF2B5EF4-FFF2-40B4-BE49-F238E27FC236}">
                            <a16:creationId xmlns:a16="http://schemas.microsoft.com/office/drawing/2014/main" id="{C605694C-38AF-448C-BF50-03EFBA107B86}"/>
                          </a:ext>
                        </a:extLst>
                      </p:cNvPr>
                      <p:cNvCxnSpPr>
                        <a:cxnSpLocks/>
                        <a:stCxn id="93" idx="5"/>
                        <a:endCxn id="95" idx="1"/>
                      </p:cNvCxnSpPr>
                      <p:nvPr/>
                    </p:nvCxnSpPr>
                    <p:spPr>
                      <a:xfrm>
                        <a:off x="5050490" y="2015183"/>
                        <a:ext cx="157714" cy="1402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298DD12C-1508-4E31-AD5B-5BB7925C6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31587" y="1608462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D27355FF-A64A-429A-9A36-DA987D3AE4AD}"/>
                          </a:ext>
                        </a:extLst>
                      </p:cNvPr>
                      <p:cNvCxnSpPr>
                        <a:cxnSpLocks/>
                        <a:stCxn id="86" idx="5"/>
                        <a:endCxn id="97" idx="1"/>
                      </p:cNvCxnSpPr>
                      <p:nvPr/>
                    </p:nvCxnSpPr>
                    <p:spPr>
                      <a:xfrm>
                        <a:off x="2047571" y="1538318"/>
                        <a:ext cx="154160" cy="1402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AA8A65E8-9FC6-41DB-A62F-F6690E35E4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5361" y="2098016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0CEF9EDC-A375-40DB-B41E-8A695589B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962" y="2085327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p:txBody>
                  </p:sp>
                  <p:cxnSp>
                    <p:nvCxnSpPr>
                      <p:cNvPr id="101" name="Straight Connector 100">
                        <a:extLst>
                          <a:ext uri="{FF2B5EF4-FFF2-40B4-BE49-F238E27FC236}">
                            <a16:creationId xmlns:a16="http://schemas.microsoft.com/office/drawing/2014/main" id="{00892AEC-A390-4BED-BF6A-B17D5F02B0D0}"/>
                          </a:ext>
                        </a:extLst>
                      </p:cNvPr>
                      <p:cNvCxnSpPr>
                        <a:cxnSpLocks/>
                        <a:stCxn id="91" idx="5"/>
                        <a:endCxn id="99" idx="1"/>
                      </p:cNvCxnSpPr>
                      <p:nvPr/>
                    </p:nvCxnSpPr>
                    <p:spPr>
                      <a:xfrm>
                        <a:off x="1568601" y="2021641"/>
                        <a:ext cx="136904" cy="1465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EDE39394-64A8-4EE7-A45D-784785BBA359}"/>
                          </a:ext>
                        </a:extLst>
                      </p:cNvPr>
                      <p:cNvCxnSpPr>
                        <a:cxnSpLocks/>
                        <a:stCxn id="91" idx="3"/>
                        <a:endCxn id="100" idx="7"/>
                      </p:cNvCxnSpPr>
                      <p:nvPr/>
                    </p:nvCxnSpPr>
                    <p:spPr>
                      <a:xfrm flipH="1">
                        <a:off x="1089788" y="2021641"/>
                        <a:ext cx="140131" cy="1338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38E57962-E08E-4882-A00E-C23C44932D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8665" y="384559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111" name="Arc 110">
                      <a:extLst>
                        <a:ext uri="{FF2B5EF4-FFF2-40B4-BE49-F238E27FC236}">
                          <a16:creationId xmlns:a16="http://schemas.microsoft.com/office/drawing/2014/main" id="{D255F5A7-B662-40EC-938B-82A73BF49CCF}"/>
                        </a:ext>
                      </a:extLst>
                    </p:cNvPr>
                    <p:cNvSpPr/>
                    <p:nvPr/>
                  </p:nvSpPr>
                  <p:spPr>
                    <a:xfrm rot="19800000" flipH="1">
                      <a:off x="4783513" y="4263481"/>
                      <a:ext cx="1442301" cy="1327377"/>
                    </a:xfrm>
                    <a:prstGeom prst="arc">
                      <a:avLst/>
                    </a:prstGeom>
                    <a:ln w="28575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dirty="0"/>
                    </a:p>
                  </p:txBody>
                </p:sp>
                <p:sp>
                  <p:nvSpPr>
                    <p:cNvPr id="113" name="Oval 112">
                      <a:extLst>
                        <a:ext uri="{FF2B5EF4-FFF2-40B4-BE49-F238E27FC236}">
                          <a16:creationId xmlns:a16="http://schemas.microsoft.com/office/drawing/2014/main" id="{CA48BDC6-EF7D-4B33-A85D-8A4194DCA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6764" y="3507651"/>
                      <a:ext cx="478970" cy="47897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033F004A-A63A-460B-8CD3-392748F2C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2467" y="3990974"/>
                      <a:ext cx="478970" cy="47897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2A0AC59C-43B3-4855-A5FB-7EC1B7D2680A}"/>
                        </a:ext>
                      </a:extLst>
                    </p:cNvPr>
                    <p:cNvCxnSpPr>
                      <a:cxnSpLocks/>
                      <a:stCxn id="113" idx="3"/>
                      <a:endCxn id="114" idx="7"/>
                    </p:cNvCxnSpPr>
                    <p:nvPr/>
                  </p:nvCxnSpPr>
                  <p:spPr>
                    <a:xfrm flipH="1">
                      <a:off x="8531293" y="3916477"/>
                      <a:ext cx="645615" cy="14464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AF1E1B78-4F96-4769-80AC-4FA3BF9BABE4}"/>
                        </a:ext>
                      </a:extLst>
                    </p:cNvPr>
                    <p:cNvCxnSpPr>
                      <a:cxnSpLocks/>
                      <a:stCxn id="113" idx="5"/>
                      <a:endCxn id="115" idx="1"/>
                    </p:cNvCxnSpPr>
                    <p:nvPr/>
                  </p:nvCxnSpPr>
                  <p:spPr>
                    <a:xfrm>
                      <a:off x="9515590" y="3916477"/>
                      <a:ext cx="585453" cy="14464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191C5838-EF7D-4265-A87A-09E5939FB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3497" y="4474297"/>
                      <a:ext cx="478970" cy="47897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19975564-61C3-4950-B8A1-A4539232866F}"/>
                        </a:ext>
                      </a:extLst>
                    </p:cNvPr>
                    <p:cNvCxnSpPr>
                      <a:cxnSpLocks/>
                      <a:stCxn id="118" idx="7"/>
                      <a:endCxn id="114" idx="3"/>
                    </p:cNvCxnSpPr>
                    <p:nvPr/>
                  </p:nvCxnSpPr>
                  <p:spPr>
                    <a:xfrm flipV="1">
                      <a:off x="8052323" y="4399800"/>
                      <a:ext cx="140288" cy="14464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938E613-D249-4E69-BFCA-FEBD1F714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5309" y="4469944"/>
                      <a:ext cx="478970" cy="47897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2315BC43-78BD-488D-8BE7-A2DB9E63CDDF}"/>
                        </a:ext>
                      </a:extLst>
                    </p:cNvPr>
                    <p:cNvCxnSpPr>
                      <a:cxnSpLocks/>
                      <a:stCxn id="114" idx="5"/>
                      <a:endCxn id="124" idx="1"/>
                    </p:cNvCxnSpPr>
                    <p:nvPr/>
                  </p:nvCxnSpPr>
                  <p:spPr>
                    <a:xfrm>
                      <a:off x="8531293" y="4399800"/>
                      <a:ext cx="154160" cy="1402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1B8BF4F9-D7CA-468E-9B3A-E9C8D9E27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9083" y="4959498"/>
                      <a:ext cx="478970" cy="47897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57E6347D-5637-4811-8604-9593DD42C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684" y="4946809"/>
                      <a:ext cx="478970" cy="47897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7CC1D384-63D0-47D2-8365-1FB75862DB22}"/>
                        </a:ext>
                      </a:extLst>
                    </p:cNvPr>
                    <p:cNvCxnSpPr>
                      <a:cxnSpLocks/>
                      <a:stCxn id="118" idx="5"/>
                      <a:endCxn id="126" idx="1"/>
                    </p:cNvCxnSpPr>
                    <p:nvPr/>
                  </p:nvCxnSpPr>
                  <p:spPr>
                    <a:xfrm>
                      <a:off x="8052323" y="4883123"/>
                      <a:ext cx="136904" cy="1465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078EFA69-3A36-406D-82A2-08B808D85F33}"/>
                        </a:ext>
                      </a:extLst>
                    </p:cNvPr>
                    <p:cNvCxnSpPr>
                      <a:cxnSpLocks/>
                      <a:stCxn id="118" idx="3"/>
                      <a:endCxn id="127" idx="7"/>
                    </p:cNvCxnSpPr>
                    <p:nvPr/>
                  </p:nvCxnSpPr>
                  <p:spPr>
                    <a:xfrm flipH="1">
                      <a:off x="7573510" y="4883123"/>
                      <a:ext cx="140131" cy="13383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E4F6F761-8AFE-4E31-B13B-A134A281C3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36979" y="4685199"/>
                      <a:ext cx="2568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AU" sz="1100" dirty="0"/>
                        <a:t>0</a:t>
                      </a:r>
                    </a:p>
                  </p:txBody>
                </p:sp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7D536DE4-BE7D-4FC0-9907-D69156E3FC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4659" y="4685199"/>
                      <a:ext cx="2568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AU" sz="1100" dirty="0"/>
                        <a:t>0</a:t>
                      </a:r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697E0E03-FE97-43A3-B95C-32436FE86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34640" y="4206229"/>
                      <a:ext cx="2568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AU" sz="1100" dirty="0"/>
                        <a:t>0</a:t>
                      </a:r>
                    </a:p>
                  </p:txBody>
                </p:sp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6454982A-85A8-4C16-9798-2A6788FD2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5937" y="4212687"/>
                      <a:ext cx="2568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AU" sz="1100" dirty="0"/>
                        <a:t>0</a:t>
                      </a:r>
                    </a:p>
                  </p:txBody>
                </p:sp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E009061-8475-4244-B303-F962EBC4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7848" y="3246041"/>
                      <a:ext cx="2568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AU" sz="1100" dirty="0"/>
                        <a:t>1</a:t>
                      </a: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3AFEF17-6E95-4FF6-BC95-D8F6E058B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55127" y="3742556"/>
                      <a:ext cx="1435614" cy="1212005"/>
                      <a:chOff x="10168742" y="3742556"/>
                      <a:chExt cx="1435614" cy="1212005"/>
                    </a:xfrm>
                  </p:grpSpPr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18EDEA6F-FB8F-41A3-AB80-97EB8AF0E3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44514" y="3990974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5AA1E6FC-2634-45C3-B804-E28BADEED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5386" y="4467839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30</a:t>
                        </a:r>
                      </a:p>
                    </p:txBody>
                  </p:sp>
                  <p:cxnSp>
                    <p:nvCxnSpPr>
                      <p:cNvPr id="121" name="Straight Connector 120">
                        <a:extLst>
                          <a:ext uri="{FF2B5EF4-FFF2-40B4-BE49-F238E27FC236}">
                            <a16:creationId xmlns:a16="http://schemas.microsoft.com/office/drawing/2014/main" id="{D2FDC3FA-5909-48D9-8B1D-75B74A8812EC}"/>
                          </a:ext>
                        </a:extLst>
                      </p:cNvPr>
                      <p:cNvCxnSpPr>
                        <a:cxnSpLocks/>
                        <a:stCxn id="120" idx="1"/>
                        <a:endCxn id="115" idx="5"/>
                      </p:cNvCxnSpPr>
                      <p:nvPr/>
                    </p:nvCxnSpPr>
                    <p:spPr>
                      <a:xfrm flipH="1" flipV="1">
                        <a:off x="11053340" y="4399800"/>
                        <a:ext cx="142190" cy="13818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84658534-9354-4608-AF0A-A3DB543174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20402" y="4223652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136" name="TextBox 135">
                        <a:extLst>
                          <a:ext uri="{FF2B5EF4-FFF2-40B4-BE49-F238E27FC236}">
                            <a16:creationId xmlns:a16="http://schemas.microsoft.com/office/drawing/2014/main" id="{2E2F5997-2BA2-4E8A-BDD0-2FDFB0E726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55598" y="3742556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  <p:sp>
                    <p:nvSpPr>
                      <p:cNvPr id="139" name="Oval 138">
                        <a:extLst>
                          <a:ext uri="{FF2B5EF4-FFF2-40B4-BE49-F238E27FC236}">
                            <a16:creationId xmlns:a16="http://schemas.microsoft.com/office/drawing/2014/main" id="{F011A7D8-1FAF-48CD-89E3-F9F9FED95E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68742" y="4475591"/>
                        <a:ext cx="478970" cy="47897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AU" sz="1000" dirty="0">
                            <a:solidFill>
                              <a:schemeClr val="tx1"/>
                            </a:solidFill>
                          </a:rPr>
                          <a:t>17</a:t>
                        </a:r>
                      </a:p>
                    </p:txBody>
                  </p:sp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6659714B-6E6E-467B-8414-58170F1824A1}"/>
                          </a:ext>
                        </a:extLst>
                      </p:cNvPr>
                      <p:cNvCxnSpPr>
                        <a:stCxn id="139" idx="7"/>
                        <a:endCxn id="115" idx="3"/>
                      </p:cNvCxnSpPr>
                      <p:nvPr/>
                    </p:nvCxnSpPr>
                    <p:spPr>
                      <a:xfrm flipV="1">
                        <a:off x="10577568" y="4399800"/>
                        <a:ext cx="137090" cy="14593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D6BCDE67-CADA-4EA2-AB21-9EB5A75939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62861" y="4221868"/>
                        <a:ext cx="2568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AU" sz="1100" dirty="0"/>
                          <a:t>0</a:t>
                        </a:r>
                      </a:p>
                    </p:txBody>
                  </p:sp>
                </p:grpSp>
              </p:grp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47A43108-5CD4-48C6-815A-A05C46206B84}"/>
                      </a:ext>
                    </a:extLst>
                  </p:cNvPr>
                  <p:cNvCxnSpPr/>
                  <p:nvPr/>
                </p:nvCxnSpPr>
                <p:spPr>
                  <a:xfrm>
                    <a:off x="6461043" y="4204445"/>
                    <a:ext cx="80361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9190B92-1660-4E81-8FFB-CCB3A727BBDA}"/>
                    </a:ext>
                  </a:extLst>
                </p:cNvPr>
                <p:cNvSpPr txBox="1"/>
                <p:nvPr/>
              </p:nvSpPr>
              <p:spPr>
                <a:xfrm>
                  <a:off x="2704175" y="699561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2CB6516-5F0F-43D1-AF1C-037C32E18D57}"/>
                    </a:ext>
                  </a:extLst>
                </p:cNvPr>
                <p:cNvSpPr txBox="1"/>
                <p:nvPr/>
              </p:nvSpPr>
              <p:spPr>
                <a:xfrm>
                  <a:off x="8230167" y="374535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D3DC785-4F6C-4572-9836-EBBEEA8D24A8}"/>
                  </a:ext>
                </a:extLst>
              </p:cNvPr>
              <p:cNvSpPr txBox="1"/>
              <p:nvPr/>
            </p:nvSpPr>
            <p:spPr>
              <a:xfrm>
                <a:off x="4034639" y="2552665"/>
                <a:ext cx="959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Left rotation</a:t>
                </a: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B92EDB8-D811-4962-B05A-98F30501C655}"/>
                </a:ext>
              </a:extLst>
            </p:cNvPr>
            <p:cNvSpPr/>
            <p:nvPr/>
          </p:nvSpPr>
          <p:spPr>
            <a:xfrm>
              <a:off x="4636168" y="1432281"/>
              <a:ext cx="478970" cy="4789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rgbClr val="FF0000"/>
                  </a:solidFill>
                </a:rPr>
                <a:t>15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434241-49C6-431F-881C-AC71E9271547}"/>
                </a:ext>
              </a:extLst>
            </p:cNvPr>
            <p:cNvCxnSpPr>
              <a:stCxn id="144" idx="7"/>
              <a:endCxn id="50" idx="3"/>
            </p:cNvCxnSpPr>
            <p:nvPr/>
          </p:nvCxnSpPr>
          <p:spPr>
            <a:xfrm flipV="1">
              <a:off x="5044994" y="1346819"/>
              <a:ext cx="140288" cy="1556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69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1C7BC-6955-4386-9893-DD18536A834A}"/>
              </a:ext>
            </a:extLst>
          </p:cNvPr>
          <p:cNvCxnSpPr/>
          <p:nvPr/>
        </p:nvCxnSpPr>
        <p:spPr>
          <a:xfrm flipH="1">
            <a:off x="8085020" y="7070397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0BFBC-1C68-44C5-B34C-687A694992BE}"/>
              </a:ext>
            </a:extLst>
          </p:cNvPr>
          <p:cNvCxnSpPr>
            <a:cxnSpLocks/>
          </p:cNvCxnSpPr>
          <p:nvPr/>
        </p:nvCxnSpPr>
        <p:spPr>
          <a:xfrm>
            <a:off x="9337500" y="7459410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A0E7F3-FD78-4296-B01A-6D83FF0D823C}"/>
              </a:ext>
            </a:extLst>
          </p:cNvPr>
          <p:cNvGrpSpPr/>
          <p:nvPr/>
        </p:nvGrpSpPr>
        <p:grpSpPr>
          <a:xfrm>
            <a:off x="492836" y="165640"/>
            <a:ext cx="10807278" cy="5135018"/>
            <a:chOff x="492836" y="165640"/>
            <a:chExt cx="10807278" cy="51350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8A4C03-3BD9-44FD-92FD-7C0CC6261D28}"/>
                </a:ext>
              </a:extLst>
            </p:cNvPr>
            <p:cNvGrpSpPr/>
            <p:nvPr/>
          </p:nvGrpSpPr>
          <p:grpSpPr>
            <a:xfrm>
              <a:off x="492836" y="165640"/>
              <a:ext cx="10807278" cy="5135018"/>
              <a:chOff x="492836" y="165640"/>
              <a:chExt cx="10807278" cy="513501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AB80B4-93BD-4256-B693-92F99D44664A}"/>
                  </a:ext>
                </a:extLst>
              </p:cNvPr>
              <p:cNvSpPr txBox="1"/>
              <p:nvPr/>
            </p:nvSpPr>
            <p:spPr>
              <a:xfrm>
                <a:off x="492836" y="642943"/>
                <a:ext cx="1555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/>
                  <a:t>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33E8C6E-00A1-4586-8CFA-2F455DAC2DA4}"/>
                  </a:ext>
                </a:extLst>
              </p:cNvPr>
              <p:cNvSpPr txBox="1"/>
              <p:nvPr/>
            </p:nvSpPr>
            <p:spPr>
              <a:xfrm>
                <a:off x="8751916" y="1456625"/>
                <a:ext cx="25481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8 is an external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Delete 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Imbalance in the left subtree of 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>
                    <a:solidFill>
                      <a:srgbClr val="FF0000"/>
                    </a:solidFill>
                  </a:rPr>
                  <a:t>Right rotation required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982B7E5-C4DE-48ED-BF92-DDE4A065D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412" y="2490533"/>
                <a:ext cx="0" cy="4571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D255F5A7-B662-40EC-938B-82A73BF49CCF}"/>
                  </a:ext>
                </a:extLst>
              </p:cNvPr>
              <p:cNvSpPr/>
              <p:nvPr/>
            </p:nvSpPr>
            <p:spPr>
              <a:xfrm rot="3100311">
                <a:off x="1919712" y="3770816"/>
                <a:ext cx="1442301" cy="1327377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7A43108-5CD4-48C6-815A-A05C46206B84}"/>
                  </a:ext>
                </a:extLst>
              </p:cNvPr>
              <p:cNvCxnSpPr/>
              <p:nvPr/>
            </p:nvCxnSpPr>
            <p:spPr>
              <a:xfrm>
                <a:off x="6096000" y="4206229"/>
                <a:ext cx="8036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7E0C601-8A2A-44C3-8017-9FB6171282C8}"/>
                  </a:ext>
                </a:extLst>
              </p:cNvPr>
              <p:cNvGrpSpPr/>
              <p:nvPr/>
            </p:nvGrpSpPr>
            <p:grpSpPr>
              <a:xfrm>
                <a:off x="7715687" y="3115784"/>
                <a:ext cx="3347244" cy="2180890"/>
                <a:chOff x="7643497" y="3246041"/>
                <a:chExt cx="3347244" cy="218089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A48BDC6-EF7D-4B33-A85D-8A4194DCA2B9}"/>
                    </a:ext>
                  </a:extLst>
                </p:cNvPr>
                <p:cNvSpPr/>
                <p:nvPr/>
              </p:nvSpPr>
              <p:spPr>
                <a:xfrm>
                  <a:off x="9106764" y="350765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033F004A-A63A-460B-8CD3-392748F2CDB4}"/>
                    </a:ext>
                  </a:extLst>
                </p:cNvPr>
                <p:cNvSpPr/>
                <p:nvPr/>
              </p:nvSpPr>
              <p:spPr>
                <a:xfrm>
                  <a:off x="8122467" y="39909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2A0AC59C-43B3-4855-A5FB-7EC1B7D2680A}"/>
                    </a:ext>
                  </a:extLst>
                </p:cNvPr>
                <p:cNvCxnSpPr>
                  <a:cxnSpLocks/>
                  <a:stCxn id="113" idx="3"/>
                  <a:endCxn id="114" idx="7"/>
                </p:cNvCxnSpPr>
                <p:nvPr/>
              </p:nvCxnSpPr>
              <p:spPr>
                <a:xfrm flipH="1">
                  <a:off x="8531293" y="3916477"/>
                  <a:ext cx="645615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F1E1B78-4F96-4769-80AC-4FA3BF9BABE4}"/>
                    </a:ext>
                  </a:extLst>
                </p:cNvPr>
                <p:cNvCxnSpPr>
                  <a:cxnSpLocks/>
                  <a:stCxn id="113" idx="5"/>
                  <a:endCxn id="115" idx="1"/>
                </p:cNvCxnSpPr>
                <p:nvPr/>
              </p:nvCxnSpPr>
              <p:spPr>
                <a:xfrm>
                  <a:off x="9515590" y="3916477"/>
                  <a:ext cx="585453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191C5838-EF7D-4265-A87A-09E5939FB007}"/>
                    </a:ext>
                  </a:extLst>
                </p:cNvPr>
                <p:cNvSpPr/>
                <p:nvPr/>
              </p:nvSpPr>
              <p:spPr>
                <a:xfrm>
                  <a:off x="7643497" y="447429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9975564-61C3-4950-B8A1-A4539232866F}"/>
                    </a:ext>
                  </a:extLst>
                </p:cNvPr>
                <p:cNvCxnSpPr>
                  <a:cxnSpLocks/>
                  <a:stCxn id="118" idx="7"/>
                  <a:endCxn id="114" idx="3"/>
                </p:cNvCxnSpPr>
                <p:nvPr/>
              </p:nvCxnSpPr>
              <p:spPr>
                <a:xfrm flipV="1">
                  <a:off x="8052323" y="4399800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938E613-D249-4E69-BFCA-FEBD1F714552}"/>
                    </a:ext>
                  </a:extLst>
                </p:cNvPr>
                <p:cNvSpPr/>
                <p:nvPr/>
              </p:nvSpPr>
              <p:spPr>
                <a:xfrm>
                  <a:off x="8615309" y="446994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2315BC43-78BD-488D-8BE7-A2DB9E63CDDF}"/>
                    </a:ext>
                  </a:extLst>
                </p:cNvPr>
                <p:cNvCxnSpPr>
                  <a:cxnSpLocks/>
                  <a:stCxn id="114" idx="5"/>
                  <a:endCxn id="124" idx="1"/>
                </p:cNvCxnSpPr>
                <p:nvPr/>
              </p:nvCxnSpPr>
              <p:spPr>
                <a:xfrm>
                  <a:off x="8531293" y="4399800"/>
                  <a:ext cx="154160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1B8BF4F9-D7CA-468E-9B3A-E9C8D9E273AB}"/>
                    </a:ext>
                  </a:extLst>
                </p:cNvPr>
                <p:cNvSpPr/>
                <p:nvPr/>
              </p:nvSpPr>
              <p:spPr>
                <a:xfrm>
                  <a:off x="8129403" y="494796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4F6F761-8AFE-4E31-B13B-A134A281C346}"/>
                    </a:ext>
                  </a:extLst>
                </p:cNvPr>
                <p:cNvSpPr txBox="1"/>
                <p:nvPr/>
              </p:nvSpPr>
              <p:spPr>
                <a:xfrm>
                  <a:off x="8248071" y="472427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97E0E03-FE97-43A3-B95C-32436FE86B60}"/>
                    </a:ext>
                  </a:extLst>
                </p:cNvPr>
                <p:cNvSpPr txBox="1"/>
                <p:nvPr/>
              </p:nvSpPr>
              <p:spPr>
                <a:xfrm>
                  <a:off x="8734640" y="420622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454982A-85A8-4C16-9798-2A6788FD2F71}"/>
                    </a:ext>
                  </a:extLst>
                </p:cNvPr>
                <p:cNvSpPr txBox="1"/>
                <p:nvPr/>
              </p:nvSpPr>
              <p:spPr>
                <a:xfrm>
                  <a:off x="7745937" y="421268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E009061-8475-4244-B303-F962EBC48E4A}"/>
                    </a:ext>
                  </a:extLst>
                </p:cNvPr>
                <p:cNvSpPr txBox="1"/>
                <p:nvPr/>
              </p:nvSpPr>
              <p:spPr>
                <a:xfrm>
                  <a:off x="9217848" y="3246041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3AFEF17-6E95-4FF6-BC95-D8F6E058B951}"/>
                    </a:ext>
                  </a:extLst>
                </p:cNvPr>
                <p:cNvGrpSpPr/>
                <p:nvPr/>
              </p:nvGrpSpPr>
              <p:grpSpPr>
                <a:xfrm>
                  <a:off x="9555127" y="3742556"/>
                  <a:ext cx="1435614" cy="1212005"/>
                  <a:chOff x="10168742" y="3742556"/>
                  <a:chExt cx="1435614" cy="1212005"/>
                </a:xfrm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18EDEA6F-FB8F-41A3-AB80-97EB8AF0E32B}"/>
                      </a:ext>
                    </a:extLst>
                  </p:cNvPr>
                  <p:cNvSpPr/>
                  <p:nvPr/>
                </p:nvSpPr>
                <p:spPr>
                  <a:xfrm>
                    <a:off x="10644514" y="3990974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5AA1E6FC-2634-45C3-B804-E28BADEEDDB2}"/>
                      </a:ext>
                    </a:extLst>
                  </p:cNvPr>
                  <p:cNvSpPr/>
                  <p:nvPr/>
                </p:nvSpPr>
                <p:spPr>
                  <a:xfrm>
                    <a:off x="11125386" y="4467839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30</a:t>
                    </a:r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2FDC3FA-5909-48D9-8B1D-75B74A8812EC}"/>
                      </a:ext>
                    </a:extLst>
                  </p:cNvPr>
                  <p:cNvCxnSpPr>
                    <a:cxnSpLocks/>
                    <a:stCxn id="120" idx="1"/>
                    <a:endCxn id="115" idx="5"/>
                  </p:cNvCxnSpPr>
                  <p:nvPr/>
                </p:nvCxnSpPr>
                <p:spPr>
                  <a:xfrm flipH="1" flipV="1">
                    <a:off x="11053340" y="4399800"/>
                    <a:ext cx="142190" cy="1381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4658534-9354-4608-AF0A-A3DB54317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0402" y="4223652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E2F5997-2BA2-4E8A-BDD0-2FDFB0E726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5598" y="3742556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F011A7D8-1FAF-48CD-89E3-F9F9FED95E9C}"/>
                      </a:ext>
                    </a:extLst>
                  </p:cNvPr>
                  <p:cNvSpPr/>
                  <p:nvPr/>
                </p:nvSpPr>
                <p:spPr>
                  <a:xfrm>
                    <a:off x="10168742" y="4475591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59714B-6E6E-467B-8414-58170F1824A1}"/>
                      </a:ext>
                    </a:extLst>
                  </p:cNvPr>
                  <p:cNvCxnSpPr>
                    <a:stCxn id="139" idx="7"/>
                    <a:endCxn id="115" idx="3"/>
                  </p:cNvCxnSpPr>
                  <p:nvPr/>
                </p:nvCxnSpPr>
                <p:spPr>
                  <a:xfrm flipV="1">
                    <a:off x="10577568" y="4399800"/>
                    <a:ext cx="137090" cy="1459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D6BCDE67-CADA-4EA2-AB21-9EB5A75939E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2861" y="4221868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</p:grp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2CB6516-5F0F-43D1-AF1C-037C32E18D57}"/>
                    </a:ext>
                  </a:extLst>
                </p:cNvPr>
                <p:cNvSpPr txBox="1"/>
                <p:nvPr/>
              </p:nvSpPr>
              <p:spPr>
                <a:xfrm>
                  <a:off x="8208527" y="3745352"/>
                  <a:ext cx="3000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15E9B2A-52A7-4929-BE14-F84A979446D4}"/>
                  </a:ext>
                </a:extLst>
              </p:cNvPr>
              <p:cNvGrpSpPr/>
              <p:nvPr/>
            </p:nvGrpSpPr>
            <p:grpSpPr>
              <a:xfrm>
                <a:off x="1686433" y="165640"/>
                <a:ext cx="3826057" cy="2192427"/>
                <a:chOff x="7164684" y="3246041"/>
                <a:chExt cx="3826057" cy="2192427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1196CB8-5367-47AD-96BF-C7D70D1F0352}"/>
                    </a:ext>
                  </a:extLst>
                </p:cNvPr>
                <p:cNvSpPr/>
                <p:nvPr/>
              </p:nvSpPr>
              <p:spPr>
                <a:xfrm>
                  <a:off x="9106764" y="350765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93267AD-232D-4999-AEA2-AC10600A33B2}"/>
                    </a:ext>
                  </a:extLst>
                </p:cNvPr>
                <p:cNvSpPr/>
                <p:nvPr/>
              </p:nvSpPr>
              <p:spPr>
                <a:xfrm>
                  <a:off x="8122467" y="39909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9CF4F55-A9EC-49FF-9C73-32061AC635FC}"/>
                    </a:ext>
                  </a:extLst>
                </p:cNvPr>
                <p:cNvCxnSpPr>
                  <a:cxnSpLocks/>
                  <a:stCxn id="104" idx="3"/>
                  <a:endCxn id="105" idx="7"/>
                </p:cNvCxnSpPr>
                <p:nvPr/>
              </p:nvCxnSpPr>
              <p:spPr>
                <a:xfrm flipH="1">
                  <a:off x="8531293" y="3916477"/>
                  <a:ext cx="645615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3BBAA1E-1C4F-4F8C-A175-AEED9AA212E0}"/>
                    </a:ext>
                  </a:extLst>
                </p:cNvPr>
                <p:cNvCxnSpPr>
                  <a:cxnSpLocks/>
                  <a:stCxn id="104" idx="5"/>
                  <a:endCxn id="152" idx="1"/>
                </p:cNvCxnSpPr>
                <p:nvPr/>
              </p:nvCxnSpPr>
              <p:spPr>
                <a:xfrm>
                  <a:off x="9515590" y="3916477"/>
                  <a:ext cx="585453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E3AA216-3BE6-4412-BECC-6146DDC158EC}"/>
                    </a:ext>
                  </a:extLst>
                </p:cNvPr>
                <p:cNvSpPr/>
                <p:nvPr/>
              </p:nvSpPr>
              <p:spPr>
                <a:xfrm>
                  <a:off x="7643497" y="447429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1E791764-07F3-4991-A326-D74875D2CA3F}"/>
                    </a:ext>
                  </a:extLst>
                </p:cNvPr>
                <p:cNvCxnSpPr>
                  <a:cxnSpLocks/>
                  <a:stCxn id="108" idx="7"/>
                  <a:endCxn id="105" idx="3"/>
                </p:cNvCxnSpPr>
                <p:nvPr/>
              </p:nvCxnSpPr>
              <p:spPr>
                <a:xfrm flipV="1">
                  <a:off x="8052323" y="4399800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E9447EF-24EC-4713-B9B8-51E41C3D6A4C}"/>
                    </a:ext>
                  </a:extLst>
                </p:cNvPr>
                <p:cNvSpPr/>
                <p:nvPr/>
              </p:nvSpPr>
              <p:spPr>
                <a:xfrm>
                  <a:off x="8615309" y="446994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12AE254-68E9-420F-BFB9-91BC0F12AB32}"/>
                    </a:ext>
                  </a:extLst>
                </p:cNvPr>
                <p:cNvCxnSpPr>
                  <a:cxnSpLocks/>
                  <a:stCxn id="105" idx="5"/>
                  <a:endCxn id="112" idx="1"/>
                </p:cNvCxnSpPr>
                <p:nvPr/>
              </p:nvCxnSpPr>
              <p:spPr>
                <a:xfrm>
                  <a:off x="8531293" y="4399800"/>
                  <a:ext cx="154160" cy="1402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8B95510C-6FAF-4939-984A-27CB4CE640EB}"/>
                    </a:ext>
                  </a:extLst>
                </p:cNvPr>
                <p:cNvSpPr/>
                <p:nvPr/>
              </p:nvSpPr>
              <p:spPr>
                <a:xfrm>
                  <a:off x="8119083" y="495949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A072609-03C7-4225-AEA7-02FCDCA3A5CA}"/>
                    </a:ext>
                  </a:extLst>
                </p:cNvPr>
                <p:cNvSpPr/>
                <p:nvPr/>
              </p:nvSpPr>
              <p:spPr>
                <a:xfrm>
                  <a:off x="7164684" y="494680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1358B3BA-C2D6-4593-B48E-2C7D3945CBCC}"/>
                    </a:ext>
                  </a:extLst>
                </p:cNvPr>
                <p:cNvCxnSpPr>
                  <a:cxnSpLocks/>
                  <a:stCxn id="108" idx="5"/>
                  <a:endCxn id="123" idx="1"/>
                </p:cNvCxnSpPr>
                <p:nvPr/>
              </p:nvCxnSpPr>
              <p:spPr>
                <a:xfrm>
                  <a:off x="8052323" y="4883123"/>
                  <a:ext cx="136904" cy="1465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53F2EB1-3B78-4005-AF40-014FE298F50C}"/>
                    </a:ext>
                  </a:extLst>
                </p:cNvPr>
                <p:cNvCxnSpPr>
                  <a:cxnSpLocks/>
                  <a:stCxn id="108" idx="3"/>
                  <a:endCxn id="130" idx="7"/>
                </p:cNvCxnSpPr>
                <p:nvPr/>
              </p:nvCxnSpPr>
              <p:spPr>
                <a:xfrm flipH="1">
                  <a:off x="7573510" y="4883123"/>
                  <a:ext cx="140131" cy="1338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CEB6621-1C60-4E79-B1F2-193FEB41D0BE}"/>
                    </a:ext>
                  </a:extLst>
                </p:cNvPr>
                <p:cNvSpPr txBox="1"/>
                <p:nvPr/>
              </p:nvSpPr>
              <p:spPr>
                <a:xfrm>
                  <a:off x="8236979" y="46851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87868DF-EA05-492D-9A83-138122E6F690}"/>
                    </a:ext>
                  </a:extLst>
                </p:cNvPr>
                <p:cNvSpPr txBox="1"/>
                <p:nvPr/>
              </p:nvSpPr>
              <p:spPr>
                <a:xfrm>
                  <a:off x="7264659" y="46851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51C79C48-5283-4505-8322-5FC3B0DFE104}"/>
                    </a:ext>
                  </a:extLst>
                </p:cNvPr>
                <p:cNvSpPr txBox="1"/>
                <p:nvPr/>
              </p:nvSpPr>
              <p:spPr>
                <a:xfrm>
                  <a:off x="7745937" y="421268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7E3F674-0BB4-45FB-9801-D1FDA63C7B3D}"/>
                    </a:ext>
                  </a:extLst>
                </p:cNvPr>
                <p:cNvSpPr txBox="1"/>
                <p:nvPr/>
              </p:nvSpPr>
              <p:spPr>
                <a:xfrm>
                  <a:off x="9217848" y="3246041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A1D03486-D517-4746-8F90-A74C063A098E}"/>
                    </a:ext>
                  </a:extLst>
                </p:cNvPr>
                <p:cNvGrpSpPr/>
                <p:nvPr/>
              </p:nvGrpSpPr>
              <p:grpSpPr>
                <a:xfrm>
                  <a:off x="9555127" y="3742556"/>
                  <a:ext cx="1435614" cy="1212005"/>
                  <a:chOff x="10168742" y="3742556"/>
                  <a:chExt cx="1435614" cy="1212005"/>
                </a:xfrm>
              </p:grpSpPr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3CB5A5E4-DE63-4669-8455-B9F025FB01FC}"/>
                      </a:ext>
                    </a:extLst>
                  </p:cNvPr>
                  <p:cNvSpPr/>
                  <p:nvPr/>
                </p:nvSpPr>
                <p:spPr>
                  <a:xfrm>
                    <a:off x="10644514" y="3990974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56F25E0F-86C8-43BD-A9B3-FF1E1F775491}"/>
                      </a:ext>
                    </a:extLst>
                  </p:cNvPr>
                  <p:cNvSpPr/>
                  <p:nvPr/>
                </p:nvSpPr>
                <p:spPr>
                  <a:xfrm>
                    <a:off x="11125386" y="4467839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30</a:t>
                    </a:r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A4597DFB-DD77-4B98-B4BC-E955C4670E91}"/>
                      </a:ext>
                    </a:extLst>
                  </p:cNvPr>
                  <p:cNvCxnSpPr>
                    <a:cxnSpLocks/>
                    <a:stCxn id="153" idx="1"/>
                    <a:endCxn id="152" idx="5"/>
                  </p:cNvCxnSpPr>
                  <p:nvPr/>
                </p:nvCxnSpPr>
                <p:spPr>
                  <a:xfrm flipH="1" flipV="1">
                    <a:off x="11053340" y="4399800"/>
                    <a:ext cx="142190" cy="1381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718BD2B-1691-4F76-87E8-9628BE34DE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0402" y="4223652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BA8F0F3-0CB5-4F89-83D2-421C2DA3F25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5598" y="3742556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77C56341-746A-4315-846F-3355727A6E35}"/>
                      </a:ext>
                    </a:extLst>
                  </p:cNvPr>
                  <p:cNvSpPr/>
                  <p:nvPr/>
                </p:nvSpPr>
                <p:spPr>
                  <a:xfrm>
                    <a:off x="10168742" y="4475591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D77BE060-15C9-4B51-94DE-E8EE4DEDA039}"/>
                      </a:ext>
                    </a:extLst>
                  </p:cNvPr>
                  <p:cNvCxnSpPr>
                    <a:stCxn id="157" idx="7"/>
                    <a:endCxn id="152" idx="3"/>
                  </p:cNvCxnSpPr>
                  <p:nvPr/>
                </p:nvCxnSpPr>
                <p:spPr>
                  <a:xfrm flipV="1">
                    <a:off x="10577568" y="4399800"/>
                    <a:ext cx="137090" cy="1459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97A9C32-F947-4AB8-ADE5-9BA3EB71111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2861" y="4221868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AU" sz="1100" dirty="0"/>
                      <a:t>0</a:t>
                    </a:r>
                  </a:p>
                </p:txBody>
              </p:sp>
            </p:grp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5ED46626-CDCB-4C61-9B02-6332194E003C}"/>
                    </a:ext>
                  </a:extLst>
                </p:cNvPr>
                <p:cNvSpPr txBox="1"/>
                <p:nvPr/>
              </p:nvSpPr>
              <p:spPr>
                <a:xfrm>
                  <a:off x="8230167" y="374535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1A18687-3111-47E6-9E2C-6F879885CC03}"/>
                  </a:ext>
                </a:extLst>
              </p:cNvPr>
              <p:cNvSpPr/>
              <p:nvPr/>
            </p:nvSpPr>
            <p:spPr>
              <a:xfrm>
                <a:off x="3645079" y="336984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48A00ED-9693-46FE-BD7E-1125E6A285EE}"/>
                  </a:ext>
                </a:extLst>
              </p:cNvPr>
              <p:cNvSpPr/>
              <p:nvPr/>
            </p:nvSpPr>
            <p:spPr>
              <a:xfrm>
                <a:off x="2660782" y="385316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4841F10-4928-4EBE-947A-C624099F623D}"/>
                  </a:ext>
                </a:extLst>
              </p:cNvPr>
              <p:cNvCxnSpPr>
                <a:cxnSpLocks/>
                <a:stCxn id="161" idx="3"/>
                <a:endCxn id="162" idx="7"/>
              </p:cNvCxnSpPr>
              <p:nvPr/>
            </p:nvCxnSpPr>
            <p:spPr>
              <a:xfrm flipH="1">
                <a:off x="3069608" y="3778667"/>
                <a:ext cx="645615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489EB8D-ED73-4611-A72B-768BEDF56BCC}"/>
                  </a:ext>
                </a:extLst>
              </p:cNvPr>
              <p:cNvCxnSpPr>
                <a:cxnSpLocks/>
                <a:stCxn id="161" idx="5"/>
                <a:endCxn id="179" idx="1"/>
              </p:cNvCxnSpPr>
              <p:nvPr/>
            </p:nvCxnSpPr>
            <p:spPr>
              <a:xfrm>
                <a:off x="4053905" y="3778667"/>
                <a:ext cx="585453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BA14B6-0C2F-4453-A3D9-EB1E1D554071}"/>
                  </a:ext>
                </a:extLst>
              </p:cNvPr>
              <p:cNvSpPr/>
              <p:nvPr/>
            </p:nvSpPr>
            <p:spPr>
              <a:xfrm>
                <a:off x="2181812" y="433648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49D240-90DD-43A1-94ED-66EB86D49B0F}"/>
                  </a:ext>
                </a:extLst>
              </p:cNvPr>
              <p:cNvCxnSpPr>
                <a:cxnSpLocks/>
                <a:stCxn id="165" idx="7"/>
                <a:endCxn id="162" idx="3"/>
              </p:cNvCxnSpPr>
              <p:nvPr/>
            </p:nvCxnSpPr>
            <p:spPr>
              <a:xfrm flipV="1">
                <a:off x="2590638" y="426199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43EAAF1-5357-45F7-A79B-88240555CD74}"/>
                  </a:ext>
                </a:extLst>
              </p:cNvPr>
              <p:cNvSpPr/>
              <p:nvPr/>
            </p:nvSpPr>
            <p:spPr>
              <a:xfrm>
                <a:off x="2657398" y="482168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BDCC5E4-83C8-45CB-ADF6-9D23C952732B}"/>
                  </a:ext>
                </a:extLst>
              </p:cNvPr>
              <p:cNvSpPr/>
              <p:nvPr/>
            </p:nvSpPr>
            <p:spPr>
              <a:xfrm>
                <a:off x="1702999" y="4808999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28B2B16-99A4-4330-BF17-43E4D9F5881F}"/>
                  </a:ext>
                </a:extLst>
              </p:cNvPr>
              <p:cNvCxnSpPr>
                <a:cxnSpLocks/>
                <a:stCxn id="165" idx="5"/>
                <a:endCxn id="169" idx="1"/>
              </p:cNvCxnSpPr>
              <p:nvPr/>
            </p:nvCxnSpPr>
            <p:spPr>
              <a:xfrm>
                <a:off x="2590638" y="4745313"/>
                <a:ext cx="136904" cy="1465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E1D18CE-69BA-4085-913A-A3FE72EC78D7}"/>
                  </a:ext>
                </a:extLst>
              </p:cNvPr>
              <p:cNvCxnSpPr>
                <a:cxnSpLocks/>
                <a:stCxn id="165" idx="3"/>
                <a:endCxn id="170" idx="7"/>
              </p:cNvCxnSpPr>
              <p:nvPr/>
            </p:nvCxnSpPr>
            <p:spPr>
              <a:xfrm flipH="1">
                <a:off x="2111825" y="4745313"/>
                <a:ext cx="140131" cy="133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AABAB6E8-25FB-4845-83E0-A5C755858A86}"/>
                  </a:ext>
                </a:extLst>
              </p:cNvPr>
              <p:cNvGrpSpPr/>
              <p:nvPr/>
            </p:nvGrpSpPr>
            <p:grpSpPr>
              <a:xfrm>
                <a:off x="4093442" y="3853164"/>
                <a:ext cx="1435614" cy="963587"/>
                <a:chOff x="10168742" y="3990974"/>
                <a:chExt cx="1435614" cy="963587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096A7860-3A51-48BD-A8EC-3E7E2EFE4700}"/>
                    </a:ext>
                  </a:extLst>
                </p:cNvPr>
                <p:cNvSpPr/>
                <p:nvPr/>
              </p:nvSpPr>
              <p:spPr>
                <a:xfrm>
                  <a:off x="10644514" y="39909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EDC9FF0-332E-466C-8362-35357B303B10}"/>
                    </a:ext>
                  </a:extLst>
                </p:cNvPr>
                <p:cNvSpPr/>
                <p:nvPr/>
              </p:nvSpPr>
              <p:spPr>
                <a:xfrm>
                  <a:off x="11125386" y="44678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368DA49-1EF7-4670-A084-FFFC29769377}"/>
                    </a:ext>
                  </a:extLst>
                </p:cNvPr>
                <p:cNvCxnSpPr>
                  <a:cxnSpLocks/>
                  <a:stCxn id="180" idx="1"/>
                  <a:endCxn id="179" idx="5"/>
                </p:cNvCxnSpPr>
                <p:nvPr/>
              </p:nvCxnSpPr>
              <p:spPr>
                <a:xfrm flipH="1" flipV="1">
                  <a:off x="11053340" y="4399800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AE1720A-86AD-4DC9-8A90-2044410C00F8}"/>
                    </a:ext>
                  </a:extLst>
                </p:cNvPr>
                <p:cNvSpPr/>
                <p:nvPr/>
              </p:nvSpPr>
              <p:spPr>
                <a:xfrm>
                  <a:off x="10168742" y="447559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F6745A5D-80C1-49A6-922D-E5A1EBFB5F9D}"/>
                    </a:ext>
                  </a:extLst>
                </p:cNvPr>
                <p:cNvCxnSpPr>
                  <a:cxnSpLocks/>
                  <a:stCxn id="184" idx="7"/>
                  <a:endCxn id="179" idx="3"/>
                </p:cNvCxnSpPr>
                <p:nvPr/>
              </p:nvCxnSpPr>
              <p:spPr>
                <a:xfrm flipV="1">
                  <a:off x="10577568" y="4399800"/>
                  <a:ext cx="137090" cy="1459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BCF6B04-62EE-4C98-B1EA-2FB9E652FBB1}"/>
                  </a:ext>
                </a:extLst>
              </p:cNvPr>
              <p:cNvSpPr txBox="1"/>
              <p:nvPr/>
            </p:nvSpPr>
            <p:spPr>
              <a:xfrm>
                <a:off x="4034639" y="2552665"/>
                <a:ext cx="1043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Right rotation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696773-18D1-4A94-BDC4-7F6884B936E2}"/>
                </a:ext>
              </a:extLst>
            </p:cNvPr>
            <p:cNvCxnSpPr>
              <a:stCxn id="126" idx="7"/>
              <a:endCxn id="124" idx="3"/>
            </p:cNvCxnSpPr>
            <p:nvPr/>
          </p:nvCxnSpPr>
          <p:spPr>
            <a:xfrm flipV="1">
              <a:off x="8610419" y="4748513"/>
              <a:ext cx="147224" cy="13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9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0BFBC-1C68-44C5-B34C-687A694992BE}"/>
              </a:ext>
            </a:extLst>
          </p:cNvPr>
          <p:cNvCxnSpPr>
            <a:cxnSpLocks/>
          </p:cNvCxnSpPr>
          <p:nvPr/>
        </p:nvCxnSpPr>
        <p:spPr>
          <a:xfrm>
            <a:off x="9337500" y="7459410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E5184-B09F-45D5-8F59-DD650F5BE81A}"/>
              </a:ext>
            </a:extLst>
          </p:cNvPr>
          <p:cNvGrpSpPr/>
          <p:nvPr/>
        </p:nvGrpSpPr>
        <p:grpSpPr>
          <a:xfrm>
            <a:off x="492836" y="107177"/>
            <a:ext cx="11745355" cy="5247471"/>
            <a:chOff x="492836" y="107177"/>
            <a:chExt cx="11745355" cy="524747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DE1C7BC-6955-4386-9893-DD18536A834A}"/>
                </a:ext>
              </a:extLst>
            </p:cNvPr>
            <p:cNvCxnSpPr/>
            <p:nvPr/>
          </p:nvCxnSpPr>
          <p:spPr>
            <a:xfrm flipH="1">
              <a:off x="4308250" y="1052584"/>
              <a:ext cx="389013" cy="3890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25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1456625"/>
              <a:ext cx="34862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25 is an internal node with left and right subtree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Find right-most value in left subtree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Replace 25 with 17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Delete 17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No rotation required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82B7E5-C4DE-48ED-BF92-DDE4A065DA1E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67" y="2607724"/>
              <a:ext cx="0" cy="45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E0C601-8A2A-44C3-8017-9FB6171282C8}"/>
                </a:ext>
              </a:extLst>
            </p:cNvPr>
            <p:cNvGrpSpPr/>
            <p:nvPr/>
          </p:nvGrpSpPr>
          <p:grpSpPr>
            <a:xfrm>
              <a:off x="2181812" y="107177"/>
              <a:ext cx="3347244" cy="2180890"/>
              <a:chOff x="7643497" y="3246041"/>
              <a:chExt cx="3347244" cy="218089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A48BDC6-EF7D-4B33-A85D-8A4194DCA2B9}"/>
                  </a:ext>
                </a:extLst>
              </p:cNvPr>
              <p:cNvSpPr/>
              <p:nvPr/>
            </p:nvSpPr>
            <p:spPr>
              <a:xfrm>
                <a:off x="9106764" y="350765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33F004A-A63A-460B-8CD3-392748F2CDB4}"/>
                  </a:ext>
                </a:extLst>
              </p:cNvPr>
              <p:cNvSpPr/>
              <p:nvPr/>
            </p:nvSpPr>
            <p:spPr>
              <a:xfrm>
                <a:off x="8122467" y="399097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A0AC59C-43B3-4855-A5FB-7EC1B7D2680A}"/>
                  </a:ext>
                </a:extLst>
              </p:cNvPr>
              <p:cNvCxnSpPr>
                <a:cxnSpLocks/>
                <a:stCxn id="113" idx="3"/>
                <a:endCxn id="114" idx="7"/>
              </p:cNvCxnSpPr>
              <p:nvPr/>
            </p:nvCxnSpPr>
            <p:spPr>
              <a:xfrm flipH="1">
                <a:off x="8531293" y="3916477"/>
                <a:ext cx="645615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F1E1B78-4F96-4769-80AC-4FA3BF9BABE4}"/>
                  </a:ext>
                </a:extLst>
              </p:cNvPr>
              <p:cNvCxnSpPr>
                <a:cxnSpLocks/>
                <a:stCxn id="113" idx="5"/>
                <a:endCxn id="115" idx="1"/>
              </p:cNvCxnSpPr>
              <p:nvPr/>
            </p:nvCxnSpPr>
            <p:spPr>
              <a:xfrm>
                <a:off x="9515590" y="3916477"/>
                <a:ext cx="585453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91C5838-EF7D-4265-A87A-09E5939FB007}"/>
                  </a:ext>
                </a:extLst>
              </p:cNvPr>
              <p:cNvSpPr/>
              <p:nvPr/>
            </p:nvSpPr>
            <p:spPr>
              <a:xfrm>
                <a:off x="7643497" y="447429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975564-61C3-4950-B8A1-A4539232866F}"/>
                  </a:ext>
                </a:extLst>
              </p:cNvPr>
              <p:cNvCxnSpPr>
                <a:cxnSpLocks/>
                <a:stCxn id="118" idx="7"/>
                <a:endCxn id="114" idx="3"/>
              </p:cNvCxnSpPr>
              <p:nvPr/>
            </p:nvCxnSpPr>
            <p:spPr>
              <a:xfrm flipV="1">
                <a:off x="8052323" y="439980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938E613-D249-4E69-BFCA-FEBD1F714552}"/>
                  </a:ext>
                </a:extLst>
              </p:cNvPr>
              <p:cNvSpPr/>
              <p:nvPr/>
            </p:nvSpPr>
            <p:spPr>
              <a:xfrm>
                <a:off x="8615309" y="446994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315BC43-78BD-488D-8BE7-A2DB9E63CDDF}"/>
                  </a:ext>
                </a:extLst>
              </p:cNvPr>
              <p:cNvCxnSpPr>
                <a:cxnSpLocks/>
                <a:stCxn id="114" idx="5"/>
                <a:endCxn id="124" idx="1"/>
              </p:cNvCxnSpPr>
              <p:nvPr/>
            </p:nvCxnSpPr>
            <p:spPr>
              <a:xfrm>
                <a:off x="8531293" y="4399800"/>
                <a:ext cx="154160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B8BF4F9-D7CA-468E-9B3A-E9C8D9E273AB}"/>
                  </a:ext>
                </a:extLst>
              </p:cNvPr>
              <p:cNvSpPr/>
              <p:nvPr/>
            </p:nvSpPr>
            <p:spPr>
              <a:xfrm>
                <a:off x="8119083" y="494796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4F6F761-8AFE-4E31-B13B-A134A281C346}"/>
                  </a:ext>
                </a:extLst>
              </p:cNvPr>
              <p:cNvSpPr txBox="1"/>
              <p:nvPr/>
            </p:nvSpPr>
            <p:spPr>
              <a:xfrm>
                <a:off x="8235084" y="472427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7E0E03-FE97-43A3-B95C-32436FE86B60}"/>
                  </a:ext>
                </a:extLst>
              </p:cNvPr>
              <p:cNvSpPr txBox="1"/>
              <p:nvPr/>
            </p:nvSpPr>
            <p:spPr>
              <a:xfrm>
                <a:off x="8734640" y="420622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454982A-85A8-4C16-9798-2A6788FD2F71}"/>
                  </a:ext>
                </a:extLst>
              </p:cNvPr>
              <p:cNvSpPr txBox="1"/>
              <p:nvPr/>
            </p:nvSpPr>
            <p:spPr>
              <a:xfrm>
                <a:off x="7745937" y="421268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E009061-8475-4244-B303-F962EBC48E4A}"/>
                  </a:ext>
                </a:extLst>
              </p:cNvPr>
              <p:cNvSpPr txBox="1"/>
              <p:nvPr/>
            </p:nvSpPr>
            <p:spPr>
              <a:xfrm>
                <a:off x="9217848" y="324604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3AFEF17-6E95-4FF6-BC95-D8F6E058B951}"/>
                  </a:ext>
                </a:extLst>
              </p:cNvPr>
              <p:cNvGrpSpPr/>
              <p:nvPr/>
            </p:nvGrpSpPr>
            <p:grpSpPr>
              <a:xfrm>
                <a:off x="9555127" y="3742556"/>
                <a:ext cx="1435614" cy="1212005"/>
                <a:chOff x="10168742" y="3742556"/>
                <a:chExt cx="1435614" cy="1212005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8EDEA6F-FB8F-41A3-AB80-97EB8AF0E32B}"/>
                    </a:ext>
                  </a:extLst>
                </p:cNvPr>
                <p:cNvSpPr/>
                <p:nvPr/>
              </p:nvSpPr>
              <p:spPr>
                <a:xfrm>
                  <a:off x="10644514" y="39909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rgbClr val="FF0000"/>
                      </a:solidFill>
                    </a:rPr>
                    <a:t>25</a:t>
                  </a: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A1E6FC-2634-45C3-B804-E28BADEEDDB2}"/>
                    </a:ext>
                  </a:extLst>
                </p:cNvPr>
                <p:cNvSpPr/>
                <p:nvPr/>
              </p:nvSpPr>
              <p:spPr>
                <a:xfrm>
                  <a:off x="11125386" y="44678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2FDC3FA-5909-48D9-8B1D-75B74A8812EC}"/>
                    </a:ext>
                  </a:extLst>
                </p:cNvPr>
                <p:cNvCxnSpPr>
                  <a:cxnSpLocks/>
                  <a:stCxn id="120" idx="1"/>
                  <a:endCxn id="115" idx="5"/>
                </p:cNvCxnSpPr>
                <p:nvPr/>
              </p:nvCxnSpPr>
              <p:spPr>
                <a:xfrm flipH="1" flipV="1">
                  <a:off x="11053340" y="4399800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4658534-9354-4608-AF0A-A3DB54317454}"/>
                    </a:ext>
                  </a:extLst>
                </p:cNvPr>
                <p:cNvSpPr txBox="1"/>
                <p:nvPr/>
              </p:nvSpPr>
              <p:spPr>
                <a:xfrm>
                  <a:off x="11220402" y="422365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2F5997-2BA2-4E8A-BDD0-2FDFB0E7268D}"/>
                    </a:ext>
                  </a:extLst>
                </p:cNvPr>
                <p:cNvSpPr txBox="1"/>
                <p:nvPr/>
              </p:nvSpPr>
              <p:spPr>
                <a:xfrm>
                  <a:off x="10755598" y="3742556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F011A7D8-1FAF-48CD-89E3-F9F9FED95E9C}"/>
                    </a:ext>
                  </a:extLst>
                </p:cNvPr>
                <p:cNvSpPr/>
                <p:nvPr/>
              </p:nvSpPr>
              <p:spPr>
                <a:xfrm>
                  <a:off x="10168742" y="447559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659714B-6E6E-467B-8414-58170F1824A1}"/>
                    </a:ext>
                  </a:extLst>
                </p:cNvPr>
                <p:cNvCxnSpPr>
                  <a:stCxn id="139" idx="7"/>
                  <a:endCxn id="115" idx="3"/>
                </p:cNvCxnSpPr>
                <p:nvPr/>
              </p:nvCxnSpPr>
              <p:spPr>
                <a:xfrm flipV="1">
                  <a:off x="10577568" y="4399800"/>
                  <a:ext cx="137090" cy="1459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D6BCDE67-CADA-4EA2-AB21-9EB5A75939E5}"/>
                    </a:ext>
                  </a:extLst>
                </p:cNvPr>
                <p:cNvSpPr txBox="1"/>
                <p:nvPr/>
              </p:nvSpPr>
              <p:spPr>
                <a:xfrm>
                  <a:off x="10262861" y="422186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2CB6516-5F0F-43D1-AF1C-037C32E18D57}"/>
                  </a:ext>
                </a:extLst>
              </p:cNvPr>
              <p:cNvSpPr txBox="1"/>
              <p:nvPr/>
            </p:nvSpPr>
            <p:spPr>
              <a:xfrm>
                <a:off x="8208527" y="3745352"/>
                <a:ext cx="3000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CF79C26-AF25-4982-A92A-AFB307ED4BFE}"/>
                </a:ext>
              </a:extLst>
            </p:cNvPr>
            <p:cNvGrpSpPr/>
            <p:nvPr/>
          </p:nvGrpSpPr>
          <p:grpSpPr>
            <a:xfrm>
              <a:off x="2197730" y="3173758"/>
              <a:ext cx="3347244" cy="2180890"/>
              <a:chOff x="7643497" y="3246041"/>
              <a:chExt cx="3347244" cy="218089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8269D19-8657-43EF-A47F-D1F156CA7B75}"/>
                  </a:ext>
                </a:extLst>
              </p:cNvPr>
              <p:cNvSpPr/>
              <p:nvPr/>
            </p:nvSpPr>
            <p:spPr>
              <a:xfrm>
                <a:off x="9106764" y="350765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5E8DA3-E1E5-474F-81EA-4C832B837350}"/>
                  </a:ext>
                </a:extLst>
              </p:cNvPr>
              <p:cNvSpPr/>
              <p:nvPr/>
            </p:nvSpPr>
            <p:spPr>
              <a:xfrm>
                <a:off x="8122467" y="399097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13708A-8D22-4E08-BADB-94E0C6328DE6}"/>
                  </a:ext>
                </a:extLst>
              </p:cNvPr>
              <p:cNvCxnSpPr>
                <a:cxnSpLocks/>
                <a:stCxn id="86" idx="3"/>
                <a:endCxn id="87" idx="7"/>
              </p:cNvCxnSpPr>
              <p:nvPr/>
            </p:nvCxnSpPr>
            <p:spPr>
              <a:xfrm flipH="1">
                <a:off x="8531293" y="3916477"/>
                <a:ext cx="645615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91BCC85-97C4-44E6-AEBE-7D3A09D9E36D}"/>
                  </a:ext>
                </a:extLst>
              </p:cNvPr>
              <p:cNvCxnSpPr>
                <a:cxnSpLocks/>
                <a:stCxn id="86" idx="5"/>
                <a:endCxn id="128" idx="1"/>
              </p:cNvCxnSpPr>
              <p:nvPr/>
            </p:nvCxnSpPr>
            <p:spPr>
              <a:xfrm>
                <a:off x="9515590" y="3916477"/>
                <a:ext cx="585453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EB8F38-08E8-40A8-9156-24D4EA592FF9}"/>
                  </a:ext>
                </a:extLst>
              </p:cNvPr>
              <p:cNvSpPr/>
              <p:nvPr/>
            </p:nvSpPr>
            <p:spPr>
              <a:xfrm>
                <a:off x="7643497" y="447429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70CA889-ADFE-43DB-AAE0-7E6FCD737B5B}"/>
                  </a:ext>
                </a:extLst>
              </p:cNvPr>
              <p:cNvCxnSpPr>
                <a:cxnSpLocks/>
                <a:stCxn id="90" idx="7"/>
                <a:endCxn id="87" idx="3"/>
              </p:cNvCxnSpPr>
              <p:nvPr/>
            </p:nvCxnSpPr>
            <p:spPr>
              <a:xfrm flipV="1">
                <a:off x="8052323" y="439980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2F23F9-B85D-47F0-A408-7F2726663CD0}"/>
                  </a:ext>
                </a:extLst>
              </p:cNvPr>
              <p:cNvSpPr/>
              <p:nvPr/>
            </p:nvSpPr>
            <p:spPr>
              <a:xfrm>
                <a:off x="8615309" y="446994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DD8517-74CC-4E20-AA79-73F96508D919}"/>
                  </a:ext>
                </a:extLst>
              </p:cNvPr>
              <p:cNvCxnSpPr>
                <a:cxnSpLocks/>
                <a:stCxn id="87" idx="5"/>
                <a:endCxn id="92" idx="1"/>
              </p:cNvCxnSpPr>
              <p:nvPr/>
            </p:nvCxnSpPr>
            <p:spPr>
              <a:xfrm>
                <a:off x="8531293" y="4399800"/>
                <a:ext cx="154160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B4D6136-4D48-45F9-882F-4DDBB3640578}"/>
                  </a:ext>
                </a:extLst>
              </p:cNvPr>
              <p:cNvSpPr/>
              <p:nvPr/>
            </p:nvSpPr>
            <p:spPr>
              <a:xfrm>
                <a:off x="8129403" y="494796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09935AD-B204-4B7E-B299-22547C266A51}"/>
                  </a:ext>
                </a:extLst>
              </p:cNvPr>
              <p:cNvSpPr txBox="1"/>
              <p:nvPr/>
            </p:nvSpPr>
            <p:spPr>
              <a:xfrm>
                <a:off x="8246936" y="472427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141CC23-B675-452E-A3CD-F5FDA271935B}"/>
                  </a:ext>
                </a:extLst>
              </p:cNvPr>
              <p:cNvSpPr txBox="1"/>
              <p:nvPr/>
            </p:nvSpPr>
            <p:spPr>
              <a:xfrm>
                <a:off x="8734640" y="420622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6C88674-530C-4CE5-B80C-A10BD1003DD4}"/>
                  </a:ext>
                </a:extLst>
              </p:cNvPr>
              <p:cNvSpPr txBox="1"/>
              <p:nvPr/>
            </p:nvSpPr>
            <p:spPr>
              <a:xfrm>
                <a:off x="7745937" y="421268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17E6F11-FFC3-423A-8580-E8398E1C3888}"/>
                  </a:ext>
                </a:extLst>
              </p:cNvPr>
              <p:cNvSpPr txBox="1"/>
              <p:nvPr/>
            </p:nvSpPr>
            <p:spPr>
              <a:xfrm>
                <a:off x="9217848" y="324604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804C1CE-F457-41C0-B99A-23CEA0A64A3D}"/>
                  </a:ext>
                </a:extLst>
              </p:cNvPr>
              <p:cNvGrpSpPr/>
              <p:nvPr/>
            </p:nvGrpSpPr>
            <p:grpSpPr>
              <a:xfrm>
                <a:off x="10030899" y="3742556"/>
                <a:ext cx="959842" cy="1204253"/>
                <a:chOff x="10644514" y="3742556"/>
                <a:chExt cx="959842" cy="1204253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EFA01EB0-831E-49A5-AB09-F20F7BF2ACD1}"/>
                    </a:ext>
                  </a:extLst>
                </p:cNvPr>
                <p:cNvSpPr/>
                <p:nvPr/>
              </p:nvSpPr>
              <p:spPr>
                <a:xfrm>
                  <a:off x="10644514" y="39909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8FAA99F-EB9C-46F8-8330-2A2BFF9EA681}"/>
                    </a:ext>
                  </a:extLst>
                </p:cNvPr>
                <p:cNvSpPr/>
                <p:nvPr/>
              </p:nvSpPr>
              <p:spPr>
                <a:xfrm>
                  <a:off x="11125386" y="44678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BB1F226-FA82-4A87-8C9C-3AB3035E4405}"/>
                    </a:ext>
                  </a:extLst>
                </p:cNvPr>
                <p:cNvCxnSpPr>
                  <a:cxnSpLocks/>
                  <a:stCxn id="141" idx="1"/>
                  <a:endCxn id="128" idx="5"/>
                </p:cNvCxnSpPr>
                <p:nvPr/>
              </p:nvCxnSpPr>
              <p:spPr>
                <a:xfrm flipH="1" flipV="1">
                  <a:off x="11053340" y="4399800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2DF3D89-BA78-43E0-880B-432FCD60A799}"/>
                    </a:ext>
                  </a:extLst>
                </p:cNvPr>
                <p:cNvSpPr txBox="1"/>
                <p:nvPr/>
              </p:nvSpPr>
              <p:spPr>
                <a:xfrm>
                  <a:off x="11220402" y="422365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01158B05-4647-4398-9470-30BCF863813D}"/>
                    </a:ext>
                  </a:extLst>
                </p:cNvPr>
                <p:cNvSpPr txBox="1"/>
                <p:nvPr/>
              </p:nvSpPr>
              <p:spPr>
                <a:xfrm>
                  <a:off x="10733958" y="3742556"/>
                  <a:ext cx="3000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FE26479-4DD2-40D8-86DC-073B3FC85A95}"/>
                  </a:ext>
                </a:extLst>
              </p:cNvPr>
              <p:cNvSpPr txBox="1"/>
              <p:nvPr/>
            </p:nvSpPr>
            <p:spPr>
              <a:xfrm>
                <a:off x="8208527" y="3745352"/>
                <a:ext cx="3000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68948A-7BFC-4D54-A94D-9191442AFEFA}"/>
                </a:ext>
              </a:extLst>
            </p:cNvPr>
            <p:cNvCxnSpPr>
              <a:stCxn id="126" idx="7"/>
              <a:endCxn id="124" idx="3"/>
            </p:cNvCxnSpPr>
            <p:nvPr/>
          </p:nvCxnSpPr>
          <p:spPr>
            <a:xfrm flipV="1">
              <a:off x="3066224" y="1739906"/>
              <a:ext cx="157544" cy="13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927EE-E858-4899-B9A5-3B8DA71AAFF2}"/>
                </a:ext>
              </a:extLst>
            </p:cNvPr>
            <p:cNvCxnSpPr>
              <a:stCxn id="94" idx="7"/>
              <a:endCxn id="94" idx="7"/>
            </p:cNvCxnSpPr>
            <p:nvPr/>
          </p:nvCxnSpPr>
          <p:spPr>
            <a:xfrm>
              <a:off x="3092462" y="494582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49FDC-BF16-4E59-A289-4EF7AE436AA0}"/>
                </a:ext>
              </a:extLst>
            </p:cNvPr>
            <p:cNvCxnSpPr>
              <a:stCxn id="94" idx="7"/>
              <a:endCxn id="92" idx="3"/>
            </p:cNvCxnSpPr>
            <p:nvPr/>
          </p:nvCxnSpPr>
          <p:spPr>
            <a:xfrm flipV="1">
              <a:off x="3092462" y="4806487"/>
              <a:ext cx="147224" cy="13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3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0BFBC-1C68-44C5-B34C-687A694992BE}"/>
              </a:ext>
            </a:extLst>
          </p:cNvPr>
          <p:cNvCxnSpPr>
            <a:cxnSpLocks/>
          </p:cNvCxnSpPr>
          <p:nvPr/>
        </p:nvCxnSpPr>
        <p:spPr>
          <a:xfrm>
            <a:off x="9337500" y="7459410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1C7BC-6955-4386-9893-DD18536A834A}"/>
              </a:ext>
            </a:extLst>
          </p:cNvPr>
          <p:cNvCxnSpPr/>
          <p:nvPr/>
        </p:nvCxnSpPr>
        <p:spPr>
          <a:xfrm flipH="1">
            <a:off x="10300546" y="7653916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8BD49-9921-4AE3-B10C-CED9D48EE649}"/>
              </a:ext>
            </a:extLst>
          </p:cNvPr>
          <p:cNvGrpSpPr/>
          <p:nvPr/>
        </p:nvGrpSpPr>
        <p:grpSpPr>
          <a:xfrm>
            <a:off x="492836" y="289889"/>
            <a:ext cx="10958769" cy="5087620"/>
            <a:chOff x="492836" y="289889"/>
            <a:chExt cx="10958769" cy="508762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1456625"/>
              <a:ext cx="23591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30 is an external note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Delete 30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Tree is now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Left subtree of 9 is right heavy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Left-Right rotation required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82B7E5-C4DE-48ED-BF92-DDE4A065DA1E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67" y="2607724"/>
              <a:ext cx="0" cy="45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CF79C26-AF25-4982-A92A-AFB307ED4BFE}"/>
                </a:ext>
              </a:extLst>
            </p:cNvPr>
            <p:cNvGrpSpPr/>
            <p:nvPr/>
          </p:nvGrpSpPr>
          <p:grpSpPr>
            <a:xfrm>
              <a:off x="2197730" y="3435368"/>
              <a:ext cx="2866372" cy="1919280"/>
              <a:chOff x="7643497" y="3507651"/>
              <a:chExt cx="2866372" cy="191928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8269D19-8657-43EF-A47F-D1F156CA7B75}"/>
                  </a:ext>
                </a:extLst>
              </p:cNvPr>
              <p:cNvSpPr/>
              <p:nvPr/>
            </p:nvSpPr>
            <p:spPr>
              <a:xfrm>
                <a:off x="9106764" y="350765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5E8DA3-E1E5-474F-81EA-4C832B837350}"/>
                  </a:ext>
                </a:extLst>
              </p:cNvPr>
              <p:cNvSpPr/>
              <p:nvPr/>
            </p:nvSpPr>
            <p:spPr>
              <a:xfrm>
                <a:off x="8122467" y="399097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13708A-8D22-4E08-BADB-94E0C6328DE6}"/>
                  </a:ext>
                </a:extLst>
              </p:cNvPr>
              <p:cNvCxnSpPr>
                <a:cxnSpLocks/>
                <a:stCxn id="86" idx="3"/>
                <a:endCxn id="87" idx="7"/>
              </p:cNvCxnSpPr>
              <p:nvPr/>
            </p:nvCxnSpPr>
            <p:spPr>
              <a:xfrm flipH="1">
                <a:off x="8531293" y="3916477"/>
                <a:ext cx="645615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91BCC85-97C4-44E6-AEBE-7D3A09D9E36D}"/>
                  </a:ext>
                </a:extLst>
              </p:cNvPr>
              <p:cNvCxnSpPr>
                <a:cxnSpLocks/>
                <a:stCxn id="86" idx="5"/>
                <a:endCxn id="128" idx="1"/>
              </p:cNvCxnSpPr>
              <p:nvPr/>
            </p:nvCxnSpPr>
            <p:spPr>
              <a:xfrm>
                <a:off x="9515590" y="3916477"/>
                <a:ext cx="585453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EB8F38-08E8-40A8-9156-24D4EA592FF9}"/>
                  </a:ext>
                </a:extLst>
              </p:cNvPr>
              <p:cNvSpPr/>
              <p:nvPr/>
            </p:nvSpPr>
            <p:spPr>
              <a:xfrm>
                <a:off x="7643497" y="447429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70CA889-ADFE-43DB-AAE0-7E6FCD737B5B}"/>
                  </a:ext>
                </a:extLst>
              </p:cNvPr>
              <p:cNvCxnSpPr>
                <a:cxnSpLocks/>
                <a:stCxn id="90" idx="7"/>
                <a:endCxn id="87" idx="3"/>
              </p:cNvCxnSpPr>
              <p:nvPr/>
            </p:nvCxnSpPr>
            <p:spPr>
              <a:xfrm flipV="1">
                <a:off x="8052323" y="439980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2F23F9-B85D-47F0-A408-7F2726663CD0}"/>
                  </a:ext>
                </a:extLst>
              </p:cNvPr>
              <p:cNvSpPr/>
              <p:nvPr/>
            </p:nvSpPr>
            <p:spPr>
              <a:xfrm>
                <a:off x="8615309" y="446994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DD8517-74CC-4E20-AA79-73F96508D919}"/>
                  </a:ext>
                </a:extLst>
              </p:cNvPr>
              <p:cNvCxnSpPr>
                <a:cxnSpLocks/>
                <a:stCxn id="87" idx="5"/>
                <a:endCxn id="92" idx="1"/>
              </p:cNvCxnSpPr>
              <p:nvPr/>
            </p:nvCxnSpPr>
            <p:spPr>
              <a:xfrm>
                <a:off x="8531293" y="4399800"/>
                <a:ext cx="154160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B4D6136-4D48-45F9-882F-4DDBB3640578}"/>
                  </a:ext>
                </a:extLst>
              </p:cNvPr>
              <p:cNvSpPr/>
              <p:nvPr/>
            </p:nvSpPr>
            <p:spPr>
              <a:xfrm>
                <a:off x="8129403" y="494796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FA01EB0-831E-49A5-AB09-F20F7BF2ACD1}"/>
                  </a:ext>
                </a:extLst>
              </p:cNvPr>
              <p:cNvSpPr/>
              <p:nvPr/>
            </p:nvSpPr>
            <p:spPr>
              <a:xfrm>
                <a:off x="10030899" y="399097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927EE-E858-4899-B9A5-3B8DA71AAFF2}"/>
                </a:ext>
              </a:extLst>
            </p:cNvPr>
            <p:cNvCxnSpPr>
              <a:stCxn id="94" idx="7"/>
              <a:endCxn id="94" idx="7"/>
            </p:cNvCxnSpPr>
            <p:nvPr/>
          </p:nvCxnSpPr>
          <p:spPr>
            <a:xfrm>
              <a:off x="3092462" y="494582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49FDC-BF16-4E59-A289-4EF7AE436AA0}"/>
                </a:ext>
              </a:extLst>
            </p:cNvPr>
            <p:cNvCxnSpPr>
              <a:stCxn id="94" idx="7"/>
              <a:endCxn id="92" idx="3"/>
            </p:cNvCxnSpPr>
            <p:nvPr/>
          </p:nvCxnSpPr>
          <p:spPr>
            <a:xfrm flipV="1">
              <a:off x="3092462" y="4806487"/>
              <a:ext cx="147224" cy="13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0D45148-FC8B-4721-B51B-9733F1D4C76C}"/>
                </a:ext>
              </a:extLst>
            </p:cNvPr>
            <p:cNvGrpSpPr/>
            <p:nvPr/>
          </p:nvGrpSpPr>
          <p:grpSpPr>
            <a:xfrm>
              <a:off x="2098459" y="289889"/>
              <a:ext cx="3347244" cy="2180890"/>
              <a:chOff x="7643497" y="3246041"/>
              <a:chExt cx="3347244" cy="218089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1E17FCA-8319-4D75-9D86-C3255DDC306D}"/>
                  </a:ext>
                </a:extLst>
              </p:cNvPr>
              <p:cNvSpPr/>
              <p:nvPr/>
            </p:nvSpPr>
            <p:spPr>
              <a:xfrm>
                <a:off x="9106764" y="350765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BCAA0-2D40-48DC-A07D-152753196CBF}"/>
                  </a:ext>
                </a:extLst>
              </p:cNvPr>
              <p:cNvSpPr/>
              <p:nvPr/>
            </p:nvSpPr>
            <p:spPr>
              <a:xfrm>
                <a:off x="8122467" y="399097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B9D4D01-7CE5-4B2A-9402-14A86B4DD54D}"/>
                  </a:ext>
                </a:extLst>
              </p:cNvPr>
              <p:cNvCxnSpPr>
                <a:cxnSpLocks/>
                <a:stCxn id="63" idx="3"/>
                <a:endCxn id="64" idx="7"/>
              </p:cNvCxnSpPr>
              <p:nvPr/>
            </p:nvCxnSpPr>
            <p:spPr>
              <a:xfrm flipH="1">
                <a:off x="8531293" y="3916477"/>
                <a:ext cx="645615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4C5A601-8FA3-4985-8F34-548AC7CF23C9}"/>
                  </a:ext>
                </a:extLst>
              </p:cNvPr>
              <p:cNvCxnSpPr>
                <a:cxnSpLocks/>
                <a:stCxn id="63" idx="5"/>
                <a:endCxn id="104" idx="1"/>
              </p:cNvCxnSpPr>
              <p:nvPr/>
            </p:nvCxnSpPr>
            <p:spPr>
              <a:xfrm>
                <a:off x="9515590" y="3916477"/>
                <a:ext cx="585453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1343AC1-FBAA-43BA-8807-FEE49D49F338}"/>
                  </a:ext>
                </a:extLst>
              </p:cNvPr>
              <p:cNvSpPr/>
              <p:nvPr/>
            </p:nvSpPr>
            <p:spPr>
              <a:xfrm>
                <a:off x="7643497" y="447429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6CE4F40-3A9D-4EA2-93F4-9CC7B3AC3656}"/>
                  </a:ext>
                </a:extLst>
              </p:cNvPr>
              <p:cNvCxnSpPr>
                <a:cxnSpLocks/>
                <a:stCxn id="67" idx="7"/>
                <a:endCxn id="64" idx="3"/>
              </p:cNvCxnSpPr>
              <p:nvPr/>
            </p:nvCxnSpPr>
            <p:spPr>
              <a:xfrm flipV="1">
                <a:off x="8052323" y="439980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C21905F-9F2D-4A9D-ABE6-FF2257DE3F49}"/>
                  </a:ext>
                </a:extLst>
              </p:cNvPr>
              <p:cNvSpPr/>
              <p:nvPr/>
            </p:nvSpPr>
            <p:spPr>
              <a:xfrm>
                <a:off x="8615309" y="446994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0CB6D7F-E3AB-4F43-8E4D-E56E94DC8600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8531293" y="4399800"/>
                <a:ext cx="154160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C8A3FC3-008E-41C2-9857-096E255A21E6}"/>
                  </a:ext>
                </a:extLst>
              </p:cNvPr>
              <p:cNvSpPr/>
              <p:nvPr/>
            </p:nvSpPr>
            <p:spPr>
              <a:xfrm>
                <a:off x="8129403" y="494796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E4549E-10F8-41D9-8154-4419B8C8BD24}"/>
                  </a:ext>
                </a:extLst>
              </p:cNvPr>
              <p:cNvSpPr txBox="1"/>
              <p:nvPr/>
            </p:nvSpPr>
            <p:spPr>
              <a:xfrm>
                <a:off x="8246936" y="472427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C46C6C-E90C-41F2-8FF0-D5C602B4396A}"/>
                  </a:ext>
                </a:extLst>
              </p:cNvPr>
              <p:cNvSpPr txBox="1"/>
              <p:nvPr/>
            </p:nvSpPr>
            <p:spPr>
              <a:xfrm>
                <a:off x="8734640" y="420622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BBD7A2-4EE9-41A9-9D9A-1AF32A37E739}"/>
                  </a:ext>
                </a:extLst>
              </p:cNvPr>
              <p:cNvSpPr txBox="1"/>
              <p:nvPr/>
            </p:nvSpPr>
            <p:spPr>
              <a:xfrm>
                <a:off x="7745937" y="421268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17DAC-3578-4BFB-84FF-7F42F7B3C155}"/>
                  </a:ext>
                </a:extLst>
              </p:cNvPr>
              <p:cNvSpPr txBox="1"/>
              <p:nvPr/>
            </p:nvSpPr>
            <p:spPr>
              <a:xfrm>
                <a:off x="9217848" y="324604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ABDBF14-3358-422E-A3E9-B7CBE55CD579}"/>
                  </a:ext>
                </a:extLst>
              </p:cNvPr>
              <p:cNvGrpSpPr/>
              <p:nvPr/>
            </p:nvGrpSpPr>
            <p:grpSpPr>
              <a:xfrm>
                <a:off x="10030899" y="3742556"/>
                <a:ext cx="959842" cy="1204253"/>
                <a:chOff x="10644514" y="3742556"/>
                <a:chExt cx="959842" cy="1204253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652B892-D2CC-44DD-B7B7-203C939FF619}"/>
                    </a:ext>
                  </a:extLst>
                </p:cNvPr>
                <p:cNvSpPr/>
                <p:nvPr/>
              </p:nvSpPr>
              <p:spPr>
                <a:xfrm>
                  <a:off x="10644514" y="399097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CCB95464-51B2-4E2F-A218-D545AD6B4CF9}"/>
                    </a:ext>
                  </a:extLst>
                </p:cNvPr>
                <p:cNvSpPr/>
                <p:nvPr/>
              </p:nvSpPr>
              <p:spPr>
                <a:xfrm>
                  <a:off x="11125386" y="44678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rgbClr val="FF0000"/>
                      </a:solidFill>
                    </a:rPr>
                    <a:t>30</a:t>
                  </a: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B33EB64-D25B-44E0-814C-59758148764D}"/>
                    </a:ext>
                  </a:extLst>
                </p:cNvPr>
                <p:cNvCxnSpPr>
                  <a:cxnSpLocks/>
                  <a:stCxn id="105" idx="1"/>
                  <a:endCxn id="104" idx="5"/>
                </p:cNvCxnSpPr>
                <p:nvPr/>
              </p:nvCxnSpPr>
              <p:spPr>
                <a:xfrm flipH="1" flipV="1">
                  <a:off x="11053340" y="4399800"/>
                  <a:ext cx="142190" cy="13818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51948E3-133D-45D5-81EA-BE5CCDCB8AB8}"/>
                    </a:ext>
                  </a:extLst>
                </p:cNvPr>
                <p:cNvSpPr txBox="1"/>
                <p:nvPr/>
              </p:nvSpPr>
              <p:spPr>
                <a:xfrm>
                  <a:off x="10755598" y="3742556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F962452-6328-4ECD-99B9-44538684788A}"/>
                  </a:ext>
                </a:extLst>
              </p:cNvPr>
              <p:cNvSpPr txBox="1"/>
              <p:nvPr/>
            </p:nvSpPr>
            <p:spPr>
              <a:xfrm>
                <a:off x="8208527" y="3745352"/>
                <a:ext cx="3000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9E9690-45E3-4797-AFBE-C9963EB4FE86}"/>
                </a:ext>
              </a:extLst>
            </p:cNvPr>
            <p:cNvCxnSpPr>
              <a:stCxn id="72" idx="7"/>
              <a:endCxn id="69" idx="3"/>
            </p:cNvCxnSpPr>
            <p:nvPr/>
          </p:nvCxnSpPr>
          <p:spPr>
            <a:xfrm flipV="1">
              <a:off x="2993191" y="1922618"/>
              <a:ext cx="147224" cy="13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EC3A85-E536-4F75-AE12-C2B8896BC0F8}"/>
                </a:ext>
              </a:extLst>
            </p:cNvPr>
            <p:cNvGrpSpPr/>
            <p:nvPr/>
          </p:nvGrpSpPr>
          <p:grpSpPr>
            <a:xfrm rot="10628560">
              <a:off x="2795471" y="4042885"/>
              <a:ext cx="793076" cy="761161"/>
              <a:chOff x="4070256" y="1983641"/>
              <a:chExt cx="793076" cy="761161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98841485-3B19-4676-91D4-73966FCF9A90}"/>
                  </a:ext>
                </a:extLst>
              </p:cNvPr>
              <p:cNvSpPr/>
              <p:nvPr/>
            </p:nvSpPr>
            <p:spPr>
              <a:xfrm rot="16365853" flipH="1">
                <a:off x="4146854" y="2028323"/>
                <a:ext cx="746208" cy="686749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A4E85E86-9E72-4E6C-901E-227E4072D918}"/>
                  </a:ext>
                </a:extLst>
              </p:cNvPr>
              <p:cNvSpPr/>
              <p:nvPr/>
            </p:nvSpPr>
            <p:spPr>
              <a:xfrm rot="5565853" flipH="1">
                <a:off x="4040527" y="2013370"/>
                <a:ext cx="746208" cy="686749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1D460E-DF6F-4D29-A668-1663A866BE68}"/>
                </a:ext>
              </a:extLst>
            </p:cNvPr>
            <p:cNvSpPr txBox="1"/>
            <p:nvPr/>
          </p:nvSpPr>
          <p:spPr>
            <a:xfrm>
              <a:off x="3934872" y="2683517"/>
              <a:ext cx="959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Left rotation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EDFCE33-333C-4481-AD57-BA88A8A81E35}"/>
                </a:ext>
              </a:extLst>
            </p:cNvPr>
            <p:cNvSpPr/>
            <p:nvPr/>
          </p:nvSpPr>
          <p:spPr>
            <a:xfrm>
              <a:off x="7089990" y="3459239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AF921A-BAD6-4BCA-BE70-213AFA0377C3}"/>
                </a:ext>
              </a:extLst>
            </p:cNvPr>
            <p:cNvSpPr/>
            <p:nvPr/>
          </p:nvSpPr>
          <p:spPr>
            <a:xfrm>
              <a:off x="6611019" y="3942562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D462450-0B1E-41C8-82BE-D3B05FCE8FA0}"/>
                </a:ext>
              </a:extLst>
            </p:cNvPr>
            <p:cNvCxnSpPr>
              <a:cxnSpLocks/>
              <a:stCxn id="123" idx="3"/>
              <a:endCxn id="130" idx="7"/>
            </p:cNvCxnSpPr>
            <p:nvPr/>
          </p:nvCxnSpPr>
          <p:spPr>
            <a:xfrm flipH="1">
              <a:off x="7019845" y="3868065"/>
              <a:ext cx="140289" cy="144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AA0E82-160F-48F6-B9B3-432AAAA3057B}"/>
                </a:ext>
              </a:extLst>
            </p:cNvPr>
            <p:cNvCxnSpPr>
              <a:cxnSpLocks/>
              <a:stCxn id="123" idx="5"/>
              <a:endCxn id="151" idx="1"/>
            </p:cNvCxnSpPr>
            <p:nvPr/>
          </p:nvCxnSpPr>
          <p:spPr>
            <a:xfrm>
              <a:off x="7498816" y="3868065"/>
              <a:ext cx="140288" cy="144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424ABEA-AE08-4332-870D-DB732354850C}"/>
                </a:ext>
              </a:extLst>
            </p:cNvPr>
            <p:cNvSpPr/>
            <p:nvPr/>
          </p:nvSpPr>
          <p:spPr>
            <a:xfrm>
              <a:off x="6132049" y="4425885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644F3B7-E13F-4304-B73B-0D3B57310259}"/>
                </a:ext>
              </a:extLst>
            </p:cNvPr>
            <p:cNvCxnSpPr>
              <a:cxnSpLocks/>
              <a:stCxn id="145" idx="7"/>
              <a:endCxn id="130" idx="3"/>
            </p:cNvCxnSpPr>
            <p:nvPr/>
          </p:nvCxnSpPr>
          <p:spPr>
            <a:xfrm flipV="1">
              <a:off x="6540875" y="4351388"/>
              <a:ext cx="140288" cy="144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161BADB-A1DD-4B12-853A-F19261D87078}"/>
                </a:ext>
              </a:extLst>
            </p:cNvPr>
            <p:cNvSpPr/>
            <p:nvPr/>
          </p:nvSpPr>
          <p:spPr>
            <a:xfrm>
              <a:off x="6611019" y="4898539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E25069F-2042-4341-8740-FDA599CBC776}"/>
                </a:ext>
              </a:extLst>
            </p:cNvPr>
            <p:cNvSpPr/>
            <p:nvPr/>
          </p:nvSpPr>
          <p:spPr>
            <a:xfrm>
              <a:off x="7568960" y="3942562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C5C74BD-FC2D-409D-9202-04908E4B5BF7}"/>
                </a:ext>
              </a:extLst>
            </p:cNvPr>
            <p:cNvCxnSpPr>
              <a:stCxn id="150" idx="7"/>
              <a:endCxn id="150" idx="7"/>
            </p:cNvCxnSpPr>
            <p:nvPr/>
          </p:nvCxnSpPr>
          <p:spPr>
            <a:xfrm>
              <a:off x="7019845" y="496868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D779D3-100B-4D32-92E7-D55333CCCE23}"/>
                </a:ext>
              </a:extLst>
            </p:cNvPr>
            <p:cNvCxnSpPr>
              <a:stCxn id="145" idx="5"/>
              <a:endCxn id="150" idx="1"/>
            </p:cNvCxnSpPr>
            <p:nvPr/>
          </p:nvCxnSpPr>
          <p:spPr>
            <a:xfrm>
              <a:off x="6540875" y="4834711"/>
              <a:ext cx="140288" cy="13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2EC7ABB-1B93-4898-9770-E8296A7F53CC}"/>
                </a:ext>
              </a:extLst>
            </p:cNvPr>
            <p:cNvSpPr/>
            <p:nvPr/>
          </p:nvSpPr>
          <p:spPr>
            <a:xfrm>
              <a:off x="5651126" y="4898539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77FA5A-7072-44F8-8EB9-0729528290BB}"/>
                </a:ext>
              </a:extLst>
            </p:cNvPr>
            <p:cNvCxnSpPr>
              <a:stCxn id="157" idx="7"/>
              <a:endCxn id="145" idx="3"/>
            </p:cNvCxnSpPr>
            <p:nvPr/>
          </p:nvCxnSpPr>
          <p:spPr>
            <a:xfrm flipV="1">
              <a:off x="6059952" y="4834711"/>
              <a:ext cx="142241" cy="13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F97B8747-155C-4C2A-8756-7D2D7C002226}"/>
                </a:ext>
              </a:extLst>
            </p:cNvPr>
            <p:cNvSpPr/>
            <p:nvPr/>
          </p:nvSpPr>
          <p:spPr>
            <a:xfrm rot="3100311">
              <a:off x="6324707" y="3486331"/>
              <a:ext cx="1442301" cy="1327377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C9D42B13-525D-4268-B8F5-FF3CA0DA286D}"/>
                </a:ext>
              </a:extLst>
            </p:cNvPr>
            <p:cNvCxnSpPr>
              <a:cxnSpLocks/>
            </p:cNvCxnSpPr>
            <p:nvPr/>
          </p:nvCxnSpPr>
          <p:spPr>
            <a:xfrm>
              <a:off x="5327597" y="4155038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052D0-BF23-4EB4-9502-C6662ABF7331}"/>
                </a:ext>
              </a:extLst>
            </p:cNvPr>
            <p:cNvSpPr txBox="1"/>
            <p:nvPr/>
          </p:nvSpPr>
          <p:spPr>
            <a:xfrm>
              <a:off x="5239765" y="3840790"/>
              <a:ext cx="1043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Right rotation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59B407-8F52-499F-919C-E214301FD89D}"/>
                </a:ext>
              </a:extLst>
            </p:cNvPr>
            <p:cNvGrpSpPr/>
            <p:nvPr/>
          </p:nvGrpSpPr>
          <p:grpSpPr>
            <a:xfrm>
              <a:off x="9054802" y="3461415"/>
              <a:ext cx="2396803" cy="1441263"/>
              <a:chOff x="8876014" y="3942562"/>
              <a:chExt cx="2396803" cy="1441263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354C609-FFCB-4C42-ABC7-6558B156668C}"/>
                  </a:ext>
                </a:extLst>
              </p:cNvPr>
              <p:cNvSpPr/>
              <p:nvPr/>
            </p:nvSpPr>
            <p:spPr>
              <a:xfrm>
                <a:off x="10314877" y="4421532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26E1A81-71A5-48A5-A24A-28B075CD4DAB}"/>
                  </a:ext>
                </a:extLst>
              </p:cNvPr>
              <p:cNvSpPr/>
              <p:nvPr/>
            </p:nvSpPr>
            <p:spPr>
              <a:xfrm>
                <a:off x="9835907" y="3942562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104872D-BA5A-462A-A410-2D609E409919}"/>
                  </a:ext>
                </a:extLst>
              </p:cNvPr>
              <p:cNvCxnSpPr>
                <a:cxnSpLocks/>
                <a:stCxn id="162" idx="5"/>
                <a:endCxn id="169" idx="1"/>
              </p:cNvCxnSpPr>
              <p:nvPr/>
            </p:nvCxnSpPr>
            <p:spPr>
              <a:xfrm>
                <a:off x="10723703" y="4830358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D660778-C185-4600-8E33-A4FD57E9AE42}"/>
                  </a:ext>
                </a:extLst>
              </p:cNvPr>
              <p:cNvSpPr/>
              <p:nvPr/>
            </p:nvSpPr>
            <p:spPr>
              <a:xfrm>
                <a:off x="9356937" y="442588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B14D707-79E6-4E9B-8FC4-392DE949184C}"/>
                  </a:ext>
                </a:extLst>
              </p:cNvPr>
              <p:cNvCxnSpPr>
                <a:cxnSpLocks/>
                <a:stCxn id="166" idx="7"/>
                <a:endCxn id="163" idx="3"/>
              </p:cNvCxnSpPr>
              <p:nvPr/>
            </p:nvCxnSpPr>
            <p:spPr>
              <a:xfrm flipV="1">
                <a:off x="9765763" y="4351388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75DA11C-BAD0-4961-9733-E8BB9D5FC28C}"/>
                  </a:ext>
                </a:extLst>
              </p:cNvPr>
              <p:cNvSpPr/>
              <p:nvPr/>
            </p:nvSpPr>
            <p:spPr>
              <a:xfrm>
                <a:off x="9835907" y="4898539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13F0A79-A5B2-4249-A74B-5E3E30F8AA95}"/>
                  </a:ext>
                </a:extLst>
              </p:cNvPr>
              <p:cNvSpPr/>
              <p:nvPr/>
            </p:nvSpPr>
            <p:spPr>
              <a:xfrm>
                <a:off x="10793847" y="490485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8A3A8CB-F0E4-4C77-8F39-4C73248D0D2C}"/>
                  </a:ext>
                </a:extLst>
              </p:cNvPr>
              <p:cNvCxnSpPr>
                <a:stCxn id="168" idx="7"/>
                <a:endCxn id="168" idx="7"/>
              </p:cNvCxnSpPr>
              <p:nvPr/>
            </p:nvCxnSpPr>
            <p:spPr>
              <a:xfrm>
                <a:off x="10244733" y="496868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21D50C9-6065-4B89-9E59-15E59A92FBDF}"/>
                  </a:ext>
                </a:extLst>
              </p:cNvPr>
              <p:cNvCxnSpPr>
                <a:stCxn id="166" idx="5"/>
                <a:endCxn id="168" idx="1"/>
              </p:cNvCxnSpPr>
              <p:nvPr/>
            </p:nvCxnSpPr>
            <p:spPr>
              <a:xfrm>
                <a:off x="9765763" y="4834711"/>
                <a:ext cx="140288" cy="133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918F5-1353-49BF-BBE1-BD2A76072BDB}"/>
                  </a:ext>
                </a:extLst>
              </p:cNvPr>
              <p:cNvSpPr/>
              <p:nvPr/>
            </p:nvSpPr>
            <p:spPr>
              <a:xfrm>
                <a:off x="8876014" y="4898539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E40C788-247B-4089-B3F4-A14821E6D32C}"/>
                  </a:ext>
                </a:extLst>
              </p:cNvPr>
              <p:cNvCxnSpPr>
                <a:stCxn id="172" idx="7"/>
                <a:endCxn id="166" idx="3"/>
              </p:cNvCxnSpPr>
              <p:nvPr/>
            </p:nvCxnSpPr>
            <p:spPr>
              <a:xfrm flipV="1">
                <a:off x="9284840" y="4834711"/>
                <a:ext cx="142241" cy="133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ABF6FE5-A4C2-416D-831C-C9FEEB5A1025}"/>
                  </a:ext>
                </a:extLst>
              </p:cNvPr>
              <p:cNvCxnSpPr>
                <a:stCxn id="163" idx="5"/>
                <a:endCxn id="162" idx="1"/>
              </p:cNvCxnSpPr>
              <p:nvPr/>
            </p:nvCxnSpPr>
            <p:spPr>
              <a:xfrm>
                <a:off x="10244733" y="4351388"/>
                <a:ext cx="140288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B4650E2-C7A8-4725-931A-21068C6840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7421" y="4093859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1BBB5A0-5093-4CFF-8C56-DCA1C1C3AD90}"/>
                </a:ext>
              </a:extLst>
            </p:cNvPr>
            <p:cNvSpPr txBox="1"/>
            <p:nvPr/>
          </p:nvSpPr>
          <p:spPr>
            <a:xfrm>
              <a:off x="11089697" y="417987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CE0C0C5-9A13-495E-B072-C2813D8C9FA8}"/>
                </a:ext>
              </a:extLst>
            </p:cNvPr>
            <p:cNvSpPr txBox="1"/>
            <p:nvPr/>
          </p:nvSpPr>
          <p:spPr>
            <a:xfrm>
              <a:off x="10138448" y="41500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C5E5AC8-C0DA-4E38-9C3C-23BA41F26413}"/>
                </a:ext>
              </a:extLst>
            </p:cNvPr>
            <p:cNvSpPr txBox="1"/>
            <p:nvPr/>
          </p:nvSpPr>
          <p:spPr>
            <a:xfrm>
              <a:off x="9159908" y="416610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4BB8F34-4EA7-4708-BF93-15E2FFF8188A}"/>
                </a:ext>
              </a:extLst>
            </p:cNvPr>
            <p:cNvSpPr txBox="1"/>
            <p:nvPr/>
          </p:nvSpPr>
          <p:spPr>
            <a:xfrm>
              <a:off x="9646809" y="368095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572485-36CB-4C43-9FFD-13FDF5343299}"/>
                </a:ext>
              </a:extLst>
            </p:cNvPr>
            <p:cNvSpPr txBox="1"/>
            <p:nvPr/>
          </p:nvSpPr>
          <p:spPr>
            <a:xfrm>
              <a:off x="10125779" y="322262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A6812E9-9970-4D57-B16D-E3CF41598E6F}"/>
                </a:ext>
              </a:extLst>
            </p:cNvPr>
            <p:cNvSpPr txBox="1"/>
            <p:nvPr/>
          </p:nvSpPr>
          <p:spPr>
            <a:xfrm>
              <a:off x="10583109" y="3695533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26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1C7BC-6955-4386-9893-DD18536A834A}"/>
              </a:ext>
            </a:extLst>
          </p:cNvPr>
          <p:cNvCxnSpPr/>
          <p:nvPr/>
        </p:nvCxnSpPr>
        <p:spPr>
          <a:xfrm flipH="1">
            <a:off x="10300546" y="7653916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8927EE-E858-4899-B9A5-3B8DA71AAFF2}"/>
              </a:ext>
            </a:extLst>
          </p:cNvPr>
          <p:cNvCxnSpPr>
            <a:cxnSpLocks/>
          </p:cNvCxnSpPr>
          <p:nvPr/>
        </p:nvCxnSpPr>
        <p:spPr>
          <a:xfrm>
            <a:off x="3092462" y="49458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8EC3A85-E536-4F75-AE12-C2B8896BC0F8}"/>
              </a:ext>
            </a:extLst>
          </p:cNvPr>
          <p:cNvGrpSpPr/>
          <p:nvPr/>
        </p:nvGrpSpPr>
        <p:grpSpPr>
          <a:xfrm rot="10628560">
            <a:off x="7657582" y="7273335"/>
            <a:ext cx="793076" cy="761161"/>
            <a:chOff x="4070256" y="1983641"/>
            <a:chExt cx="793076" cy="761161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98841485-3B19-4676-91D4-73966FCF9A90}"/>
                </a:ext>
              </a:extLst>
            </p:cNvPr>
            <p:cNvSpPr/>
            <p:nvPr/>
          </p:nvSpPr>
          <p:spPr>
            <a:xfrm rot="16365853" flipH="1">
              <a:off x="4146854" y="2028323"/>
              <a:ext cx="746208" cy="68674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A4E85E86-9E72-4E6C-901E-227E4072D918}"/>
                </a:ext>
              </a:extLst>
            </p:cNvPr>
            <p:cNvSpPr/>
            <p:nvPr/>
          </p:nvSpPr>
          <p:spPr>
            <a:xfrm rot="5565853" flipH="1">
              <a:off x="4040527" y="2013370"/>
              <a:ext cx="746208" cy="68674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8" name="Arc 157">
            <a:extLst>
              <a:ext uri="{FF2B5EF4-FFF2-40B4-BE49-F238E27FC236}">
                <a16:creationId xmlns:a16="http://schemas.microsoft.com/office/drawing/2014/main" id="{F97B8747-155C-4C2A-8756-7D2D7C002226}"/>
              </a:ext>
            </a:extLst>
          </p:cNvPr>
          <p:cNvSpPr/>
          <p:nvPr/>
        </p:nvSpPr>
        <p:spPr>
          <a:xfrm rot="3100311">
            <a:off x="5470571" y="6891268"/>
            <a:ext cx="1442301" cy="1327377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E81228-D9BE-43A9-9113-5AB131EED187}"/>
              </a:ext>
            </a:extLst>
          </p:cNvPr>
          <p:cNvGrpSpPr/>
          <p:nvPr/>
        </p:nvGrpSpPr>
        <p:grpSpPr>
          <a:xfrm>
            <a:off x="492836" y="284407"/>
            <a:ext cx="11262595" cy="1680049"/>
            <a:chOff x="492836" y="284407"/>
            <a:chExt cx="11262595" cy="1680049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60BFBC-1C68-44C5-B34C-687A694992BE}"/>
                </a:ext>
              </a:extLst>
            </p:cNvPr>
            <p:cNvCxnSpPr>
              <a:cxnSpLocks/>
            </p:cNvCxnSpPr>
            <p:nvPr/>
          </p:nvCxnSpPr>
          <p:spPr>
            <a:xfrm>
              <a:off x="3318619" y="1227880"/>
              <a:ext cx="389013" cy="3890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767332"/>
              <a:ext cx="3003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9 is an internal node with a right subtree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Replace 9 with 17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Delete 17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No rebalance required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8E8D4DC-433B-4413-822A-7864936EE8FE}"/>
                </a:ext>
              </a:extLst>
            </p:cNvPr>
            <p:cNvGrpSpPr/>
            <p:nvPr/>
          </p:nvGrpSpPr>
          <p:grpSpPr>
            <a:xfrm>
              <a:off x="1517848" y="284407"/>
              <a:ext cx="2396803" cy="1680049"/>
              <a:chOff x="9054802" y="3222629"/>
              <a:chExt cx="2396803" cy="16800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D4820DB-FD30-4325-8772-4120FEE221BE}"/>
                  </a:ext>
                </a:extLst>
              </p:cNvPr>
              <p:cNvGrpSpPr/>
              <p:nvPr/>
            </p:nvGrpSpPr>
            <p:grpSpPr>
              <a:xfrm>
                <a:off x="9054802" y="3461415"/>
                <a:ext cx="2396803" cy="1441263"/>
                <a:chOff x="8876014" y="3942562"/>
                <a:chExt cx="2396803" cy="1441263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39A944B-A8E6-4289-84B5-5427DFE0877C}"/>
                    </a:ext>
                  </a:extLst>
                </p:cNvPr>
                <p:cNvSpPr/>
                <p:nvPr/>
              </p:nvSpPr>
              <p:spPr>
                <a:xfrm>
                  <a:off x="10314877" y="442153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rgbClr val="FF0000"/>
                      </a:solidFill>
                    </a:rPr>
                    <a:t>9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B1BA70-B196-4616-916B-99E40FE9BEDC}"/>
                    </a:ext>
                  </a:extLst>
                </p:cNvPr>
                <p:cNvSpPr/>
                <p:nvPr/>
              </p:nvSpPr>
              <p:spPr>
                <a:xfrm>
                  <a:off x="9835907" y="394256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F8E8504-994E-465D-801F-D389589C8CA8}"/>
                    </a:ext>
                  </a:extLst>
                </p:cNvPr>
                <p:cNvCxnSpPr>
                  <a:cxnSpLocks/>
                  <a:stCxn id="107" idx="5"/>
                  <a:endCxn id="117" idx="1"/>
                </p:cNvCxnSpPr>
                <p:nvPr/>
              </p:nvCxnSpPr>
              <p:spPr>
                <a:xfrm>
                  <a:off x="10723703" y="483035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DCAD236-1885-4B74-9610-EBA21CA9F289}"/>
                    </a:ext>
                  </a:extLst>
                </p:cNvPr>
                <p:cNvSpPr/>
                <p:nvPr/>
              </p:nvSpPr>
              <p:spPr>
                <a:xfrm>
                  <a:off x="9356937" y="442588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AA18D6A-FF84-4907-99DB-B96B84F9979E}"/>
                    </a:ext>
                  </a:extLst>
                </p:cNvPr>
                <p:cNvCxnSpPr>
                  <a:cxnSpLocks/>
                  <a:stCxn id="114" idx="7"/>
                  <a:endCxn id="110" idx="3"/>
                </p:cNvCxnSpPr>
                <p:nvPr/>
              </p:nvCxnSpPr>
              <p:spPr>
                <a:xfrm flipV="1">
                  <a:off x="9765763" y="435138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E702B14-284A-4FD0-B8C6-D3F6AD8C37D3}"/>
                    </a:ext>
                  </a:extLst>
                </p:cNvPr>
                <p:cNvSpPr/>
                <p:nvPr/>
              </p:nvSpPr>
              <p:spPr>
                <a:xfrm>
                  <a:off x="9835907" y="48985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A151AE9-8B0E-4FEB-9FFD-46767231ADF4}"/>
                    </a:ext>
                  </a:extLst>
                </p:cNvPr>
                <p:cNvSpPr/>
                <p:nvPr/>
              </p:nvSpPr>
              <p:spPr>
                <a:xfrm>
                  <a:off x="10793847" y="490485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D26AFE7-B62B-4527-AEC6-39AFC767C263}"/>
                    </a:ext>
                  </a:extLst>
                </p:cNvPr>
                <p:cNvCxnSpPr>
                  <a:stCxn id="116" idx="7"/>
                  <a:endCxn id="116" idx="7"/>
                </p:cNvCxnSpPr>
                <p:nvPr/>
              </p:nvCxnSpPr>
              <p:spPr>
                <a:xfrm>
                  <a:off x="10244733" y="496868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3491F10-DE13-4DEB-9167-F80B7D9242FC}"/>
                    </a:ext>
                  </a:extLst>
                </p:cNvPr>
                <p:cNvCxnSpPr>
                  <a:stCxn id="114" idx="5"/>
                  <a:endCxn id="116" idx="1"/>
                </p:cNvCxnSpPr>
                <p:nvPr/>
              </p:nvCxnSpPr>
              <p:spPr>
                <a:xfrm>
                  <a:off x="9765763" y="4834711"/>
                  <a:ext cx="140288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CCF4D79-3239-4747-9D8F-0BDCBE535421}"/>
                    </a:ext>
                  </a:extLst>
                </p:cNvPr>
                <p:cNvSpPr/>
                <p:nvPr/>
              </p:nvSpPr>
              <p:spPr>
                <a:xfrm>
                  <a:off x="8876014" y="48985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3957164-EECD-4313-A955-1B591CC3D90A}"/>
                    </a:ext>
                  </a:extLst>
                </p:cNvPr>
                <p:cNvCxnSpPr>
                  <a:stCxn id="120" idx="7"/>
                  <a:endCxn id="114" idx="3"/>
                </p:cNvCxnSpPr>
                <p:nvPr/>
              </p:nvCxnSpPr>
              <p:spPr>
                <a:xfrm flipV="1">
                  <a:off x="9284840" y="4834711"/>
                  <a:ext cx="142241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191FACD-C17D-4CB6-B458-F046F0BB64D1}"/>
                    </a:ext>
                  </a:extLst>
                </p:cNvPr>
                <p:cNvCxnSpPr>
                  <a:stCxn id="110" idx="5"/>
                  <a:endCxn id="107" idx="1"/>
                </p:cNvCxnSpPr>
                <p:nvPr/>
              </p:nvCxnSpPr>
              <p:spPr>
                <a:xfrm>
                  <a:off x="10244733" y="4351388"/>
                  <a:ext cx="140288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74A12-794F-495F-9355-C353BDEE989A}"/>
                  </a:ext>
                </a:extLst>
              </p:cNvPr>
              <p:cNvSpPr txBox="1"/>
              <p:nvPr/>
            </p:nvSpPr>
            <p:spPr>
              <a:xfrm>
                <a:off x="11089697" y="417987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B92D66C-7C80-40ED-AFD0-E73DC6CB8E5C}"/>
                  </a:ext>
                </a:extLst>
              </p:cNvPr>
              <p:cNvSpPr txBox="1"/>
              <p:nvPr/>
            </p:nvSpPr>
            <p:spPr>
              <a:xfrm>
                <a:off x="10138448" y="4150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0790942-8D09-4E0D-AC5D-D374F1EA3545}"/>
                  </a:ext>
                </a:extLst>
              </p:cNvPr>
              <p:cNvSpPr txBox="1"/>
              <p:nvPr/>
            </p:nvSpPr>
            <p:spPr>
              <a:xfrm>
                <a:off x="9159908" y="41661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34F5B48-61BF-4A13-85A6-61FAE0A8848D}"/>
                  </a:ext>
                </a:extLst>
              </p:cNvPr>
              <p:cNvSpPr txBox="1"/>
              <p:nvPr/>
            </p:nvSpPr>
            <p:spPr>
              <a:xfrm>
                <a:off x="9646809" y="36809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847FF72-6F6C-4E91-BE16-7CC6D6D5817D}"/>
                  </a:ext>
                </a:extLst>
              </p:cNvPr>
              <p:cNvSpPr txBox="1"/>
              <p:nvPr/>
            </p:nvSpPr>
            <p:spPr>
              <a:xfrm>
                <a:off x="10125779" y="322262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1736E5F-0165-4B25-B947-A11DBE89E668}"/>
                  </a:ext>
                </a:extLst>
              </p:cNvPr>
              <p:cNvSpPr txBox="1"/>
              <p:nvPr/>
            </p:nvSpPr>
            <p:spPr>
              <a:xfrm>
                <a:off x="10583109" y="3695533"/>
                <a:ext cx="3000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CCA5C93-E666-45E4-8B6F-F2BE5BB206AB}"/>
                </a:ext>
              </a:extLst>
            </p:cNvPr>
            <p:cNvGrpSpPr/>
            <p:nvPr/>
          </p:nvGrpSpPr>
          <p:grpSpPr>
            <a:xfrm>
              <a:off x="5146495" y="284407"/>
              <a:ext cx="1917833" cy="1673733"/>
              <a:chOff x="9054802" y="3222629"/>
              <a:chExt cx="1917833" cy="167373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7CE3646-0DDB-44F0-ABFE-FFA0AA83E8D1}"/>
                  </a:ext>
                </a:extLst>
              </p:cNvPr>
              <p:cNvGrpSpPr/>
              <p:nvPr/>
            </p:nvGrpSpPr>
            <p:grpSpPr>
              <a:xfrm>
                <a:off x="9054802" y="3461415"/>
                <a:ext cx="1917833" cy="1434947"/>
                <a:chOff x="8876014" y="3942562"/>
                <a:chExt cx="1917833" cy="1434947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9CA2324-C2B5-4C3E-8787-D8E2A8ECD2D1}"/>
                    </a:ext>
                  </a:extLst>
                </p:cNvPr>
                <p:cNvSpPr/>
                <p:nvPr/>
              </p:nvSpPr>
              <p:spPr>
                <a:xfrm>
                  <a:off x="10314877" y="442153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B6257A0-019E-45C4-AAAF-1CA12216AE41}"/>
                    </a:ext>
                  </a:extLst>
                </p:cNvPr>
                <p:cNvSpPr/>
                <p:nvPr/>
              </p:nvSpPr>
              <p:spPr>
                <a:xfrm>
                  <a:off x="9835907" y="394256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AEC9EF85-1B8B-4D04-890D-C9D6E75903F5}"/>
                    </a:ext>
                  </a:extLst>
                </p:cNvPr>
                <p:cNvSpPr/>
                <p:nvPr/>
              </p:nvSpPr>
              <p:spPr>
                <a:xfrm>
                  <a:off x="9356937" y="442588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FF001F3-330B-4FB3-8C30-ABF2344D095C}"/>
                    </a:ext>
                  </a:extLst>
                </p:cNvPr>
                <p:cNvCxnSpPr>
                  <a:cxnSpLocks/>
                  <a:stCxn id="139" idx="7"/>
                  <a:endCxn id="136" idx="3"/>
                </p:cNvCxnSpPr>
                <p:nvPr/>
              </p:nvCxnSpPr>
              <p:spPr>
                <a:xfrm flipV="1">
                  <a:off x="9765763" y="435138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0AD8781-5910-49C5-967B-A98E3C5517A8}"/>
                    </a:ext>
                  </a:extLst>
                </p:cNvPr>
                <p:cNvSpPr/>
                <p:nvPr/>
              </p:nvSpPr>
              <p:spPr>
                <a:xfrm>
                  <a:off x="9835907" y="48985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3DB441C-1B76-4B00-A5CE-DED1CB17C72F}"/>
                    </a:ext>
                  </a:extLst>
                </p:cNvPr>
                <p:cNvCxnSpPr>
                  <a:stCxn id="141" idx="7"/>
                  <a:endCxn id="141" idx="7"/>
                </p:cNvCxnSpPr>
                <p:nvPr/>
              </p:nvCxnSpPr>
              <p:spPr>
                <a:xfrm>
                  <a:off x="10244733" y="496868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5477E7D-0758-4C14-9680-8AFC6DBA8D09}"/>
                    </a:ext>
                  </a:extLst>
                </p:cNvPr>
                <p:cNvCxnSpPr>
                  <a:stCxn id="139" idx="5"/>
                  <a:endCxn id="141" idx="1"/>
                </p:cNvCxnSpPr>
                <p:nvPr/>
              </p:nvCxnSpPr>
              <p:spPr>
                <a:xfrm>
                  <a:off x="9765763" y="4834711"/>
                  <a:ext cx="140288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F87540-E7BE-4B1E-BA21-B7CAE8694E80}"/>
                    </a:ext>
                  </a:extLst>
                </p:cNvPr>
                <p:cNvSpPr/>
                <p:nvPr/>
              </p:nvSpPr>
              <p:spPr>
                <a:xfrm>
                  <a:off x="8876014" y="48985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2994B3FC-D508-4444-BDF5-841CDDBE58FF}"/>
                    </a:ext>
                  </a:extLst>
                </p:cNvPr>
                <p:cNvCxnSpPr>
                  <a:stCxn id="148" idx="7"/>
                  <a:endCxn id="139" idx="3"/>
                </p:cNvCxnSpPr>
                <p:nvPr/>
              </p:nvCxnSpPr>
              <p:spPr>
                <a:xfrm flipV="1">
                  <a:off x="9284840" y="4834711"/>
                  <a:ext cx="142241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8F1ED85-0828-4A33-AE28-47CC6A32CB84}"/>
                    </a:ext>
                  </a:extLst>
                </p:cNvPr>
                <p:cNvCxnSpPr>
                  <a:stCxn id="136" idx="5"/>
                  <a:endCxn id="135" idx="1"/>
                </p:cNvCxnSpPr>
                <p:nvPr/>
              </p:nvCxnSpPr>
              <p:spPr>
                <a:xfrm>
                  <a:off x="10244733" y="4351388"/>
                  <a:ext cx="140288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69B0270-6F0D-4406-911B-FE236AD47D09}"/>
                  </a:ext>
                </a:extLst>
              </p:cNvPr>
              <p:cNvSpPr txBox="1"/>
              <p:nvPr/>
            </p:nvSpPr>
            <p:spPr>
              <a:xfrm>
                <a:off x="10138448" y="4150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D997C7C-6B21-47F1-9060-F4120B20A1FA}"/>
                  </a:ext>
                </a:extLst>
              </p:cNvPr>
              <p:cNvSpPr txBox="1"/>
              <p:nvPr/>
            </p:nvSpPr>
            <p:spPr>
              <a:xfrm>
                <a:off x="9159908" y="41661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2DBE870-7AB4-434B-8799-B839DE91CADA}"/>
                  </a:ext>
                </a:extLst>
              </p:cNvPr>
              <p:cNvSpPr txBox="1"/>
              <p:nvPr/>
            </p:nvSpPr>
            <p:spPr>
              <a:xfrm>
                <a:off x="9646809" y="36809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9EB3C2-EB71-417E-8C38-F201385E8058}"/>
                  </a:ext>
                </a:extLst>
              </p:cNvPr>
              <p:cNvSpPr txBox="1"/>
              <p:nvPr/>
            </p:nvSpPr>
            <p:spPr>
              <a:xfrm>
                <a:off x="10125779" y="322262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169F7C5-552B-4950-841D-89B67E96F0B9}"/>
                  </a:ext>
                </a:extLst>
              </p:cNvPr>
              <p:cNvSpPr txBox="1"/>
              <p:nvPr/>
            </p:nvSpPr>
            <p:spPr>
              <a:xfrm>
                <a:off x="10604749" y="369553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64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1C7BC-6955-4386-9893-DD18536A834A}"/>
              </a:ext>
            </a:extLst>
          </p:cNvPr>
          <p:cNvCxnSpPr/>
          <p:nvPr/>
        </p:nvCxnSpPr>
        <p:spPr>
          <a:xfrm flipH="1">
            <a:off x="10300546" y="7653916"/>
            <a:ext cx="389013" cy="389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8927EE-E858-4899-B9A5-3B8DA71AAFF2}"/>
              </a:ext>
            </a:extLst>
          </p:cNvPr>
          <p:cNvCxnSpPr>
            <a:cxnSpLocks/>
          </p:cNvCxnSpPr>
          <p:nvPr/>
        </p:nvCxnSpPr>
        <p:spPr>
          <a:xfrm>
            <a:off x="3092462" y="49458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8EC3A85-E536-4F75-AE12-C2B8896BC0F8}"/>
              </a:ext>
            </a:extLst>
          </p:cNvPr>
          <p:cNvGrpSpPr/>
          <p:nvPr/>
        </p:nvGrpSpPr>
        <p:grpSpPr>
          <a:xfrm rot="10628560">
            <a:off x="7657582" y="7273335"/>
            <a:ext cx="793076" cy="761161"/>
            <a:chOff x="4070256" y="1983641"/>
            <a:chExt cx="793076" cy="761161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98841485-3B19-4676-91D4-73966FCF9A90}"/>
                </a:ext>
              </a:extLst>
            </p:cNvPr>
            <p:cNvSpPr/>
            <p:nvPr/>
          </p:nvSpPr>
          <p:spPr>
            <a:xfrm rot="16365853" flipH="1">
              <a:off x="4146854" y="2028323"/>
              <a:ext cx="746208" cy="68674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A4E85E86-9E72-4E6C-901E-227E4072D918}"/>
                </a:ext>
              </a:extLst>
            </p:cNvPr>
            <p:cNvSpPr/>
            <p:nvPr/>
          </p:nvSpPr>
          <p:spPr>
            <a:xfrm rot="5565853" flipH="1">
              <a:off x="4040527" y="2013370"/>
              <a:ext cx="746208" cy="68674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5082A5-8812-45CA-8E75-FB7C6B7FFFDE}"/>
              </a:ext>
            </a:extLst>
          </p:cNvPr>
          <p:cNvGrpSpPr/>
          <p:nvPr/>
        </p:nvGrpSpPr>
        <p:grpSpPr>
          <a:xfrm>
            <a:off x="492836" y="281015"/>
            <a:ext cx="10536563" cy="1677125"/>
            <a:chOff x="492836" y="281015"/>
            <a:chExt cx="10536563" cy="1677125"/>
          </a:xfrm>
        </p:grpSpPr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F97B8747-155C-4C2A-8756-7D2D7C002226}"/>
                </a:ext>
              </a:extLst>
            </p:cNvPr>
            <p:cNvSpPr/>
            <p:nvPr/>
          </p:nvSpPr>
          <p:spPr>
            <a:xfrm rot="2859806">
              <a:off x="4447810" y="492842"/>
              <a:ext cx="1442301" cy="1327377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17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767332"/>
              <a:ext cx="2277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17 is an external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Delete 17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Tree is now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Left subtree of 7 is left heavy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Right rotation required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CCA5C93-E666-45E4-8B6F-F2BE5BB206AB}"/>
                </a:ext>
              </a:extLst>
            </p:cNvPr>
            <p:cNvGrpSpPr/>
            <p:nvPr/>
          </p:nvGrpSpPr>
          <p:grpSpPr>
            <a:xfrm>
              <a:off x="1270547" y="284407"/>
              <a:ext cx="1917833" cy="1673733"/>
              <a:chOff x="9054802" y="3222629"/>
              <a:chExt cx="1917833" cy="167373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7CE3646-0DDB-44F0-ABFE-FFA0AA83E8D1}"/>
                  </a:ext>
                </a:extLst>
              </p:cNvPr>
              <p:cNvGrpSpPr/>
              <p:nvPr/>
            </p:nvGrpSpPr>
            <p:grpSpPr>
              <a:xfrm>
                <a:off x="9054802" y="3461415"/>
                <a:ext cx="1917833" cy="1434947"/>
                <a:chOff x="8876014" y="3942562"/>
                <a:chExt cx="1917833" cy="1434947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9CA2324-C2B5-4C3E-8787-D8E2A8ECD2D1}"/>
                    </a:ext>
                  </a:extLst>
                </p:cNvPr>
                <p:cNvSpPr/>
                <p:nvPr/>
              </p:nvSpPr>
              <p:spPr>
                <a:xfrm>
                  <a:off x="10314877" y="442153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rgbClr val="FF0000"/>
                      </a:solidFill>
                    </a:rPr>
                    <a:t>17</a:t>
                  </a: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B6257A0-019E-45C4-AAAF-1CA12216AE41}"/>
                    </a:ext>
                  </a:extLst>
                </p:cNvPr>
                <p:cNvSpPr/>
                <p:nvPr/>
              </p:nvSpPr>
              <p:spPr>
                <a:xfrm>
                  <a:off x="9835907" y="394256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AEC9EF85-1B8B-4D04-890D-C9D6E75903F5}"/>
                    </a:ext>
                  </a:extLst>
                </p:cNvPr>
                <p:cNvSpPr/>
                <p:nvPr/>
              </p:nvSpPr>
              <p:spPr>
                <a:xfrm>
                  <a:off x="9356937" y="442588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FF001F3-330B-4FB3-8C30-ABF2344D095C}"/>
                    </a:ext>
                  </a:extLst>
                </p:cNvPr>
                <p:cNvCxnSpPr>
                  <a:cxnSpLocks/>
                  <a:stCxn id="139" idx="7"/>
                  <a:endCxn id="136" idx="3"/>
                </p:cNvCxnSpPr>
                <p:nvPr/>
              </p:nvCxnSpPr>
              <p:spPr>
                <a:xfrm flipV="1">
                  <a:off x="9765763" y="435138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0AD8781-5910-49C5-967B-A98E3C5517A8}"/>
                    </a:ext>
                  </a:extLst>
                </p:cNvPr>
                <p:cNvSpPr/>
                <p:nvPr/>
              </p:nvSpPr>
              <p:spPr>
                <a:xfrm>
                  <a:off x="9835907" y="48985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3DB441C-1B76-4B00-A5CE-DED1CB17C72F}"/>
                    </a:ext>
                  </a:extLst>
                </p:cNvPr>
                <p:cNvCxnSpPr>
                  <a:stCxn id="141" idx="7"/>
                  <a:endCxn id="141" idx="7"/>
                </p:cNvCxnSpPr>
                <p:nvPr/>
              </p:nvCxnSpPr>
              <p:spPr>
                <a:xfrm>
                  <a:off x="10244733" y="496868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5477E7D-0758-4C14-9680-8AFC6DBA8D09}"/>
                    </a:ext>
                  </a:extLst>
                </p:cNvPr>
                <p:cNvCxnSpPr>
                  <a:stCxn id="139" idx="5"/>
                  <a:endCxn id="141" idx="1"/>
                </p:cNvCxnSpPr>
                <p:nvPr/>
              </p:nvCxnSpPr>
              <p:spPr>
                <a:xfrm>
                  <a:off x="9765763" y="4834711"/>
                  <a:ext cx="140288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F87540-E7BE-4B1E-BA21-B7CAE8694E80}"/>
                    </a:ext>
                  </a:extLst>
                </p:cNvPr>
                <p:cNvSpPr/>
                <p:nvPr/>
              </p:nvSpPr>
              <p:spPr>
                <a:xfrm>
                  <a:off x="8876014" y="489853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2994B3FC-D508-4444-BDF5-841CDDBE58FF}"/>
                    </a:ext>
                  </a:extLst>
                </p:cNvPr>
                <p:cNvCxnSpPr>
                  <a:stCxn id="148" idx="7"/>
                  <a:endCxn id="139" idx="3"/>
                </p:cNvCxnSpPr>
                <p:nvPr/>
              </p:nvCxnSpPr>
              <p:spPr>
                <a:xfrm flipV="1">
                  <a:off x="9284840" y="4834711"/>
                  <a:ext cx="142241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8F1ED85-0828-4A33-AE28-47CC6A32CB84}"/>
                    </a:ext>
                  </a:extLst>
                </p:cNvPr>
                <p:cNvCxnSpPr>
                  <a:stCxn id="136" idx="5"/>
                  <a:endCxn id="135" idx="1"/>
                </p:cNvCxnSpPr>
                <p:nvPr/>
              </p:nvCxnSpPr>
              <p:spPr>
                <a:xfrm>
                  <a:off x="10244733" y="4351388"/>
                  <a:ext cx="140288" cy="1402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69B0270-6F0D-4406-911B-FE236AD47D09}"/>
                  </a:ext>
                </a:extLst>
              </p:cNvPr>
              <p:cNvSpPr txBox="1"/>
              <p:nvPr/>
            </p:nvSpPr>
            <p:spPr>
              <a:xfrm>
                <a:off x="10138448" y="4150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D997C7C-6B21-47F1-9060-F4120B20A1FA}"/>
                  </a:ext>
                </a:extLst>
              </p:cNvPr>
              <p:cNvSpPr txBox="1"/>
              <p:nvPr/>
            </p:nvSpPr>
            <p:spPr>
              <a:xfrm>
                <a:off x="9159908" y="41661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2DBE870-7AB4-434B-8799-B839DE91CADA}"/>
                  </a:ext>
                </a:extLst>
              </p:cNvPr>
              <p:cNvSpPr txBox="1"/>
              <p:nvPr/>
            </p:nvSpPr>
            <p:spPr>
              <a:xfrm>
                <a:off x="9646809" y="36809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9EB3C2-EB71-417E-8C38-F201385E8058}"/>
                  </a:ext>
                </a:extLst>
              </p:cNvPr>
              <p:cNvSpPr txBox="1"/>
              <p:nvPr/>
            </p:nvSpPr>
            <p:spPr>
              <a:xfrm>
                <a:off x="10125779" y="322262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0E0410-2C10-4644-A8B6-0B2D435A51ED}"/>
                </a:ext>
              </a:extLst>
            </p:cNvPr>
            <p:cNvSpPr/>
            <p:nvPr/>
          </p:nvSpPr>
          <p:spPr>
            <a:xfrm>
              <a:off x="5168960" y="474226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58AF8D-57EA-41BD-A8C3-8C8A5B529A46}"/>
                </a:ext>
              </a:extLst>
            </p:cNvPr>
            <p:cNvSpPr/>
            <p:nvPr/>
          </p:nvSpPr>
          <p:spPr>
            <a:xfrm>
              <a:off x="4689990" y="957549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687B36-24A4-4AC7-8927-635A6D7C39A5}"/>
                </a:ext>
              </a:extLst>
            </p:cNvPr>
            <p:cNvCxnSpPr>
              <a:cxnSpLocks/>
              <a:stCxn id="57" idx="7"/>
              <a:endCxn id="56" idx="3"/>
            </p:cNvCxnSpPr>
            <p:nvPr/>
          </p:nvCxnSpPr>
          <p:spPr>
            <a:xfrm flipV="1">
              <a:off x="5098816" y="883052"/>
              <a:ext cx="140288" cy="144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50B6CF9-C4CB-4456-B80D-0535388A5D91}"/>
                </a:ext>
              </a:extLst>
            </p:cNvPr>
            <p:cNvSpPr/>
            <p:nvPr/>
          </p:nvSpPr>
          <p:spPr>
            <a:xfrm>
              <a:off x="5168960" y="1430203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F4CC930-3B10-40F6-9AD6-04801AB94CB2}"/>
                </a:ext>
              </a:extLst>
            </p:cNvPr>
            <p:cNvCxnSpPr>
              <a:stCxn id="59" idx="7"/>
              <a:endCxn id="59" idx="7"/>
            </p:cNvCxnSpPr>
            <p:nvPr/>
          </p:nvCxnSpPr>
          <p:spPr>
            <a:xfrm>
              <a:off x="5577786" y="150034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7F7ECB-CD00-479A-ABEC-12C54129CCAF}"/>
                </a:ext>
              </a:extLst>
            </p:cNvPr>
            <p:cNvCxnSpPr>
              <a:stCxn id="57" idx="5"/>
              <a:endCxn id="59" idx="1"/>
            </p:cNvCxnSpPr>
            <p:nvPr/>
          </p:nvCxnSpPr>
          <p:spPr>
            <a:xfrm>
              <a:off x="5098816" y="1366375"/>
              <a:ext cx="140288" cy="13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63A66E9-984D-4E57-8776-9A7997009169}"/>
                </a:ext>
              </a:extLst>
            </p:cNvPr>
            <p:cNvSpPr/>
            <p:nvPr/>
          </p:nvSpPr>
          <p:spPr>
            <a:xfrm>
              <a:off x="4209067" y="1430203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FD55B6-E59F-4850-9ED0-DF1223458C34}"/>
                </a:ext>
              </a:extLst>
            </p:cNvPr>
            <p:cNvCxnSpPr>
              <a:stCxn id="62" idx="7"/>
              <a:endCxn id="57" idx="3"/>
            </p:cNvCxnSpPr>
            <p:nvPr/>
          </p:nvCxnSpPr>
          <p:spPr>
            <a:xfrm flipV="1">
              <a:off x="4617893" y="1366375"/>
              <a:ext cx="142241" cy="13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C79040-C744-4362-B673-FB62D99F3E5D}"/>
                </a:ext>
              </a:extLst>
            </p:cNvPr>
            <p:cNvGrpSpPr/>
            <p:nvPr/>
          </p:nvGrpSpPr>
          <p:grpSpPr>
            <a:xfrm>
              <a:off x="7032388" y="281015"/>
              <a:ext cx="1438863" cy="1677125"/>
              <a:chOff x="7032388" y="281015"/>
              <a:chExt cx="1438863" cy="167712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24A5720-60AA-4BD7-BD49-4F0A7B813789}"/>
                  </a:ext>
                </a:extLst>
              </p:cNvPr>
              <p:cNvGrpSpPr/>
              <p:nvPr/>
            </p:nvGrpSpPr>
            <p:grpSpPr>
              <a:xfrm>
                <a:off x="7032388" y="527546"/>
                <a:ext cx="1438863" cy="1430594"/>
                <a:chOff x="6324006" y="1000753"/>
                <a:chExt cx="1438863" cy="1430594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2EBF120-AB4D-4E18-A9CF-CEC02AFFCFF7}"/>
                    </a:ext>
                  </a:extLst>
                </p:cNvPr>
                <p:cNvSpPr/>
                <p:nvPr/>
              </p:nvSpPr>
              <p:spPr>
                <a:xfrm>
                  <a:off x="6804929" y="10007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CEEAD78-D221-4AA2-9FF6-0D676F50D29C}"/>
                    </a:ext>
                  </a:extLst>
                </p:cNvPr>
                <p:cNvSpPr/>
                <p:nvPr/>
              </p:nvSpPr>
              <p:spPr>
                <a:xfrm>
                  <a:off x="7283899" y="14734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E66D946-7D2E-44DE-B3D4-085990A678FF}"/>
                    </a:ext>
                  </a:extLst>
                </p:cNvPr>
                <p:cNvCxnSpPr>
                  <a:stCxn id="69" idx="7"/>
                  <a:endCxn id="69" idx="7"/>
                </p:cNvCxnSpPr>
                <p:nvPr/>
              </p:nvCxnSpPr>
              <p:spPr>
                <a:xfrm>
                  <a:off x="7692725" y="1543551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3D941AD-2279-46B0-8D3D-89906BF50A1E}"/>
                    </a:ext>
                  </a:extLst>
                </p:cNvPr>
                <p:cNvCxnSpPr>
                  <a:stCxn id="67" idx="5"/>
                  <a:endCxn id="69" idx="1"/>
                </p:cNvCxnSpPr>
                <p:nvPr/>
              </p:nvCxnSpPr>
              <p:spPr>
                <a:xfrm>
                  <a:off x="7213755" y="1409579"/>
                  <a:ext cx="140288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5E633D6-F7CB-49D4-A54B-4B77B106D306}"/>
                    </a:ext>
                  </a:extLst>
                </p:cNvPr>
                <p:cNvSpPr/>
                <p:nvPr/>
              </p:nvSpPr>
              <p:spPr>
                <a:xfrm>
                  <a:off x="6324006" y="14734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BD2C92E-5C91-4BEA-892A-FE266CA6318C}"/>
                    </a:ext>
                  </a:extLst>
                </p:cNvPr>
                <p:cNvCxnSpPr>
                  <a:stCxn id="73" idx="7"/>
                  <a:endCxn id="67" idx="3"/>
                </p:cNvCxnSpPr>
                <p:nvPr/>
              </p:nvCxnSpPr>
              <p:spPr>
                <a:xfrm flipV="1">
                  <a:off x="6732832" y="1409579"/>
                  <a:ext cx="142241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C9A20ABE-13CA-4DCD-8BBD-97F00A92C2ED}"/>
                    </a:ext>
                  </a:extLst>
                </p:cNvPr>
                <p:cNvSpPr/>
                <p:nvPr/>
              </p:nvSpPr>
              <p:spPr>
                <a:xfrm>
                  <a:off x="6828274" y="195237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C779779-2B3D-419D-85DA-431612808240}"/>
                    </a:ext>
                  </a:extLst>
                </p:cNvPr>
                <p:cNvCxnSpPr>
                  <a:stCxn id="75" idx="7"/>
                  <a:endCxn id="69" idx="3"/>
                </p:cNvCxnSpPr>
                <p:nvPr/>
              </p:nvCxnSpPr>
              <p:spPr>
                <a:xfrm flipV="1">
                  <a:off x="7237100" y="1882233"/>
                  <a:ext cx="116943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77DC61-ED48-4103-8495-17AC4E000477}"/>
                  </a:ext>
                </a:extLst>
              </p:cNvPr>
              <p:cNvSpPr txBox="1"/>
              <p:nvPr/>
            </p:nvSpPr>
            <p:spPr>
              <a:xfrm>
                <a:off x="7641881" y="123968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BFAD96-E963-45B0-A49E-30C9A362BBB0}"/>
                  </a:ext>
                </a:extLst>
              </p:cNvPr>
              <p:cNvSpPr txBox="1"/>
              <p:nvPr/>
            </p:nvSpPr>
            <p:spPr>
              <a:xfrm>
                <a:off x="7144768" y="766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AD0A1F5-330A-4214-8DB7-EE52C24E5C1D}"/>
                  </a:ext>
                </a:extLst>
              </p:cNvPr>
              <p:cNvSpPr txBox="1"/>
              <p:nvPr/>
            </p:nvSpPr>
            <p:spPr>
              <a:xfrm>
                <a:off x="8120733" y="75447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C64199-402F-444B-AED3-08865BE5FA02}"/>
                  </a:ext>
                </a:extLst>
              </p:cNvPr>
              <p:cNvSpPr txBox="1"/>
              <p:nvPr/>
            </p:nvSpPr>
            <p:spPr>
              <a:xfrm>
                <a:off x="7602755" y="281015"/>
                <a:ext cx="3000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266A765-8B78-4F72-AD60-73F686C3A8E8}"/>
                </a:ext>
              </a:extLst>
            </p:cNvPr>
            <p:cNvCxnSpPr>
              <a:cxnSpLocks/>
            </p:cNvCxnSpPr>
            <p:nvPr/>
          </p:nvCxnSpPr>
          <p:spPr>
            <a:xfrm>
              <a:off x="3400856" y="1179236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50F83-E151-41C5-BC6B-47426AAD8870}"/>
                </a:ext>
              </a:extLst>
            </p:cNvPr>
            <p:cNvSpPr txBox="1"/>
            <p:nvPr/>
          </p:nvSpPr>
          <p:spPr>
            <a:xfrm>
              <a:off x="3318359" y="877586"/>
              <a:ext cx="1043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Right rotation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418A19-0127-412D-94A0-ABC3235636F4}"/>
                </a:ext>
              </a:extLst>
            </p:cNvPr>
            <p:cNvCxnSpPr>
              <a:cxnSpLocks/>
            </p:cNvCxnSpPr>
            <p:nvPr/>
          </p:nvCxnSpPr>
          <p:spPr>
            <a:xfrm>
              <a:off x="5983635" y="1154585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48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ED3763C-FE2D-4C49-B939-52C7AF8023DD}"/>
              </a:ext>
            </a:extLst>
          </p:cNvPr>
          <p:cNvGrpSpPr/>
          <p:nvPr/>
        </p:nvGrpSpPr>
        <p:grpSpPr>
          <a:xfrm>
            <a:off x="492836" y="281015"/>
            <a:ext cx="10812664" cy="4664807"/>
            <a:chOff x="492836" y="281015"/>
            <a:chExt cx="10812664" cy="46648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5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DE1C7BC-6955-4386-9893-DD18536A834A}"/>
                </a:ext>
              </a:extLst>
            </p:cNvPr>
            <p:cNvCxnSpPr/>
            <p:nvPr/>
          </p:nvCxnSpPr>
          <p:spPr>
            <a:xfrm flipH="1">
              <a:off x="1506303" y="741865"/>
              <a:ext cx="389013" cy="3890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8927EE-E858-4899-B9A5-3B8DA71AAFF2}"/>
                </a:ext>
              </a:extLst>
            </p:cNvPr>
            <p:cNvCxnSpPr>
              <a:cxnSpLocks/>
            </p:cNvCxnSpPr>
            <p:nvPr/>
          </p:nvCxnSpPr>
          <p:spPr>
            <a:xfrm>
              <a:off x="3092462" y="494582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767332"/>
              <a:ext cx="25535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5 is the root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Right-most key in left subtree is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Replace 5 with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Right subtree is left heavy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Right-Left rotation required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266A765-8B78-4F72-AD60-73F686C3A8E8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30" y="1179236"/>
              <a:ext cx="5455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0F0C96C-977E-42A9-9623-5EDE8A4B7742}"/>
                </a:ext>
              </a:extLst>
            </p:cNvPr>
            <p:cNvGrpSpPr/>
            <p:nvPr/>
          </p:nvGrpSpPr>
          <p:grpSpPr>
            <a:xfrm>
              <a:off x="1305102" y="281015"/>
              <a:ext cx="1438863" cy="1677125"/>
              <a:chOff x="7032388" y="281015"/>
              <a:chExt cx="1438863" cy="167712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76AC4AC-1AD5-4FDC-9787-C816B6F038A1}"/>
                  </a:ext>
                </a:extLst>
              </p:cNvPr>
              <p:cNvGrpSpPr/>
              <p:nvPr/>
            </p:nvGrpSpPr>
            <p:grpSpPr>
              <a:xfrm>
                <a:off x="7032388" y="527546"/>
                <a:ext cx="1438863" cy="1430594"/>
                <a:chOff x="6324006" y="1000753"/>
                <a:chExt cx="1438863" cy="1430594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E21FEA8-40A5-407B-B733-B335D50110F8}"/>
                    </a:ext>
                  </a:extLst>
                </p:cNvPr>
                <p:cNvSpPr/>
                <p:nvPr/>
              </p:nvSpPr>
              <p:spPr>
                <a:xfrm>
                  <a:off x="6804929" y="10007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214CA17-704E-416F-B0B3-984282121D99}"/>
                    </a:ext>
                  </a:extLst>
                </p:cNvPr>
                <p:cNvSpPr/>
                <p:nvPr/>
              </p:nvSpPr>
              <p:spPr>
                <a:xfrm>
                  <a:off x="7283899" y="14734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2324DE0-1612-45E5-A26C-F0DF7A5AA7A2}"/>
                    </a:ext>
                  </a:extLst>
                </p:cNvPr>
                <p:cNvCxnSpPr>
                  <a:stCxn id="68" idx="7"/>
                  <a:endCxn id="68" idx="7"/>
                </p:cNvCxnSpPr>
                <p:nvPr/>
              </p:nvCxnSpPr>
              <p:spPr>
                <a:xfrm>
                  <a:off x="7692725" y="1543551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0645E19-3F5C-4637-9624-99238DA28CED}"/>
                    </a:ext>
                  </a:extLst>
                </p:cNvPr>
                <p:cNvCxnSpPr>
                  <a:stCxn id="66" idx="5"/>
                  <a:endCxn id="68" idx="1"/>
                </p:cNvCxnSpPr>
                <p:nvPr/>
              </p:nvCxnSpPr>
              <p:spPr>
                <a:xfrm>
                  <a:off x="7213755" y="1409579"/>
                  <a:ext cx="140288" cy="1339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A8CE417-798D-4E79-95B8-A68FB9ED98EC}"/>
                    </a:ext>
                  </a:extLst>
                </p:cNvPr>
                <p:cNvSpPr/>
                <p:nvPr/>
              </p:nvSpPr>
              <p:spPr>
                <a:xfrm>
                  <a:off x="6324006" y="14734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48F8BD1-3A18-4B81-9979-9B717ADF49CB}"/>
                    </a:ext>
                  </a:extLst>
                </p:cNvPr>
                <p:cNvCxnSpPr>
                  <a:stCxn id="79" idx="7"/>
                  <a:endCxn id="66" idx="3"/>
                </p:cNvCxnSpPr>
                <p:nvPr/>
              </p:nvCxnSpPr>
              <p:spPr>
                <a:xfrm flipV="1">
                  <a:off x="6732832" y="1409579"/>
                  <a:ext cx="142241" cy="1339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6C422E4-C6AF-454A-9F30-9C5B7AA44712}"/>
                    </a:ext>
                  </a:extLst>
                </p:cNvPr>
                <p:cNvSpPr/>
                <p:nvPr/>
              </p:nvSpPr>
              <p:spPr>
                <a:xfrm>
                  <a:off x="6828274" y="195237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A6EBDEE-2642-43CE-9022-A327E94742F6}"/>
                    </a:ext>
                  </a:extLst>
                </p:cNvPr>
                <p:cNvCxnSpPr>
                  <a:stCxn id="89" idx="7"/>
                  <a:endCxn id="68" idx="3"/>
                </p:cNvCxnSpPr>
                <p:nvPr/>
              </p:nvCxnSpPr>
              <p:spPr>
                <a:xfrm flipV="1">
                  <a:off x="7237100" y="1882233"/>
                  <a:ext cx="116943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C9F63C-2565-4ABC-80C1-0AEB2AA2E596}"/>
                  </a:ext>
                </a:extLst>
              </p:cNvPr>
              <p:cNvSpPr txBox="1"/>
              <p:nvPr/>
            </p:nvSpPr>
            <p:spPr>
              <a:xfrm>
                <a:off x="7641881" y="123968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FD6FB5-F4CC-42FB-9938-EBA476AB607B}"/>
                  </a:ext>
                </a:extLst>
              </p:cNvPr>
              <p:cNvSpPr txBox="1"/>
              <p:nvPr/>
            </p:nvSpPr>
            <p:spPr>
              <a:xfrm>
                <a:off x="7144768" y="766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263659-BAA2-4C2F-B529-567028578DE4}"/>
                  </a:ext>
                </a:extLst>
              </p:cNvPr>
              <p:cNvSpPr txBox="1"/>
              <p:nvPr/>
            </p:nvSpPr>
            <p:spPr>
              <a:xfrm>
                <a:off x="8120733" y="75447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F2AE48E-D13E-4409-863A-D8778857A799}"/>
                  </a:ext>
                </a:extLst>
              </p:cNvPr>
              <p:cNvSpPr txBox="1"/>
              <p:nvPr/>
            </p:nvSpPr>
            <p:spPr>
              <a:xfrm>
                <a:off x="7602755" y="281015"/>
                <a:ext cx="3000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2DA5B29-CEFA-4C75-BC59-03AE566E317B}"/>
                </a:ext>
              </a:extLst>
            </p:cNvPr>
            <p:cNvGrpSpPr/>
            <p:nvPr/>
          </p:nvGrpSpPr>
          <p:grpSpPr>
            <a:xfrm>
              <a:off x="3622226" y="316022"/>
              <a:ext cx="957940" cy="1677125"/>
              <a:chOff x="7513311" y="281015"/>
              <a:chExt cx="957940" cy="1677125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1680242-3953-4144-9F46-7B63B500E3EC}"/>
                  </a:ext>
                </a:extLst>
              </p:cNvPr>
              <p:cNvGrpSpPr/>
              <p:nvPr/>
            </p:nvGrpSpPr>
            <p:grpSpPr>
              <a:xfrm>
                <a:off x="7513311" y="527546"/>
                <a:ext cx="957940" cy="1430594"/>
                <a:chOff x="6804929" y="1000753"/>
                <a:chExt cx="957940" cy="1430594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CA483C8-913B-44B7-923D-1DB232082934}"/>
                    </a:ext>
                  </a:extLst>
                </p:cNvPr>
                <p:cNvSpPr/>
                <p:nvPr/>
              </p:nvSpPr>
              <p:spPr>
                <a:xfrm>
                  <a:off x="6804929" y="10007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FB1504A-B9D0-4DDF-A3A6-A7409B8E6DEC}"/>
                    </a:ext>
                  </a:extLst>
                </p:cNvPr>
                <p:cNvSpPr/>
                <p:nvPr/>
              </p:nvSpPr>
              <p:spPr>
                <a:xfrm>
                  <a:off x="7283899" y="14734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AEB3CCE-BCA0-4FB0-AA28-C2DF74C41668}"/>
                    </a:ext>
                  </a:extLst>
                </p:cNvPr>
                <p:cNvCxnSpPr>
                  <a:cxnSpLocks/>
                  <a:stCxn id="98" idx="7"/>
                  <a:endCxn id="98" idx="7"/>
                </p:cNvCxnSpPr>
                <p:nvPr/>
              </p:nvCxnSpPr>
              <p:spPr>
                <a:xfrm>
                  <a:off x="7692725" y="1543551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3570562-A100-49FD-A823-E6E485F45B82}"/>
                    </a:ext>
                  </a:extLst>
                </p:cNvPr>
                <p:cNvCxnSpPr>
                  <a:cxnSpLocks/>
                  <a:stCxn id="97" idx="5"/>
                  <a:endCxn id="98" idx="1"/>
                </p:cNvCxnSpPr>
                <p:nvPr/>
              </p:nvCxnSpPr>
              <p:spPr>
                <a:xfrm>
                  <a:off x="7213755" y="1409579"/>
                  <a:ext cx="140288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49E514D-C52E-4BEE-ADD9-FBA80490349E}"/>
                    </a:ext>
                  </a:extLst>
                </p:cNvPr>
                <p:cNvSpPr/>
                <p:nvPr/>
              </p:nvSpPr>
              <p:spPr>
                <a:xfrm>
                  <a:off x="6828274" y="195237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6EB83CA-B19B-423D-807D-08870811A0C6}"/>
                    </a:ext>
                  </a:extLst>
                </p:cNvPr>
                <p:cNvCxnSpPr>
                  <a:cxnSpLocks/>
                  <a:stCxn id="103" idx="7"/>
                  <a:endCxn id="98" idx="3"/>
                </p:cNvCxnSpPr>
                <p:nvPr/>
              </p:nvCxnSpPr>
              <p:spPr>
                <a:xfrm flipV="1">
                  <a:off x="7237100" y="1882233"/>
                  <a:ext cx="116943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FE1797-A752-4C96-AB78-EE2194CE4CCF}"/>
                  </a:ext>
                </a:extLst>
              </p:cNvPr>
              <p:cNvSpPr txBox="1"/>
              <p:nvPr/>
            </p:nvSpPr>
            <p:spPr>
              <a:xfrm>
                <a:off x="7641881" y="123968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4E2DB28-2BD8-4B72-A4EC-C2897F9D111D}"/>
                  </a:ext>
                </a:extLst>
              </p:cNvPr>
              <p:cNvSpPr txBox="1"/>
              <p:nvPr/>
            </p:nvSpPr>
            <p:spPr>
              <a:xfrm>
                <a:off x="8120733" y="75447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52944B-9652-4D45-B8A3-E71B584D89C6}"/>
                  </a:ext>
                </a:extLst>
              </p:cNvPr>
              <p:cNvSpPr txBox="1"/>
              <p:nvPr/>
            </p:nvSpPr>
            <p:spPr>
              <a:xfrm>
                <a:off x="7602756" y="281015"/>
                <a:ext cx="3000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B3D1D4-ED9D-4352-A0CD-AAFCF4F8F68E}"/>
                </a:ext>
              </a:extLst>
            </p:cNvPr>
            <p:cNvGrpSpPr/>
            <p:nvPr/>
          </p:nvGrpSpPr>
          <p:grpSpPr>
            <a:xfrm>
              <a:off x="6309568" y="542625"/>
              <a:ext cx="957940" cy="1430594"/>
              <a:chOff x="5514282" y="542625"/>
              <a:chExt cx="957940" cy="143059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C3A85-E536-4F75-AE12-C2B8896BC0F8}"/>
                  </a:ext>
                </a:extLst>
              </p:cNvPr>
              <p:cNvGrpSpPr/>
              <p:nvPr/>
            </p:nvGrpSpPr>
            <p:grpSpPr>
              <a:xfrm rot="10971440" flipH="1">
                <a:off x="5556106" y="1148740"/>
                <a:ext cx="793076" cy="761161"/>
                <a:chOff x="4070256" y="1983641"/>
                <a:chExt cx="793076" cy="761161"/>
              </a:xfrm>
            </p:grpSpPr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98841485-3B19-4676-91D4-73966FCF9A90}"/>
                    </a:ext>
                  </a:extLst>
                </p:cNvPr>
                <p:cNvSpPr/>
                <p:nvPr/>
              </p:nvSpPr>
              <p:spPr>
                <a:xfrm rot="16365853" flipH="1">
                  <a:off x="4146854" y="2028323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A4E85E86-9E72-4E6C-901E-227E4072D918}"/>
                    </a:ext>
                  </a:extLst>
                </p:cNvPr>
                <p:cNvSpPr/>
                <p:nvPr/>
              </p:nvSpPr>
              <p:spPr>
                <a:xfrm rot="5565853" flipH="1">
                  <a:off x="4040527" y="2013370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AA71CD4-FCC5-40EC-A6BE-DC43EDDBA7B5}"/>
                  </a:ext>
                </a:extLst>
              </p:cNvPr>
              <p:cNvGrpSpPr/>
              <p:nvPr/>
            </p:nvGrpSpPr>
            <p:grpSpPr>
              <a:xfrm>
                <a:off x="5514282" y="542625"/>
                <a:ext cx="957940" cy="1430594"/>
                <a:chOff x="6804929" y="1000753"/>
                <a:chExt cx="957940" cy="1430594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5A5207E-FEC3-4BBD-BF6B-315875DA2ABC}"/>
                    </a:ext>
                  </a:extLst>
                </p:cNvPr>
                <p:cNvSpPr/>
                <p:nvPr/>
              </p:nvSpPr>
              <p:spPr>
                <a:xfrm>
                  <a:off x="6804929" y="10007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99CF6C7-6382-44E1-8702-B142491F2900}"/>
                    </a:ext>
                  </a:extLst>
                </p:cNvPr>
                <p:cNvSpPr/>
                <p:nvPr/>
              </p:nvSpPr>
              <p:spPr>
                <a:xfrm>
                  <a:off x="7283899" y="14734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9FAD436-009E-4004-AA81-85C08A9E3487}"/>
                    </a:ext>
                  </a:extLst>
                </p:cNvPr>
                <p:cNvCxnSpPr>
                  <a:cxnSpLocks/>
                  <a:stCxn id="113" idx="7"/>
                  <a:endCxn id="113" idx="7"/>
                </p:cNvCxnSpPr>
                <p:nvPr/>
              </p:nvCxnSpPr>
              <p:spPr>
                <a:xfrm>
                  <a:off x="7692725" y="1543551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31D9772-828F-454A-9B57-B7B794B7F5C3}"/>
                    </a:ext>
                  </a:extLst>
                </p:cNvPr>
                <p:cNvCxnSpPr>
                  <a:cxnSpLocks/>
                  <a:stCxn id="112" idx="5"/>
                  <a:endCxn id="113" idx="1"/>
                </p:cNvCxnSpPr>
                <p:nvPr/>
              </p:nvCxnSpPr>
              <p:spPr>
                <a:xfrm>
                  <a:off x="7213755" y="1409579"/>
                  <a:ext cx="140288" cy="133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9702419-8A1D-4E98-95E6-102995934476}"/>
                    </a:ext>
                  </a:extLst>
                </p:cNvPr>
                <p:cNvSpPr/>
                <p:nvPr/>
              </p:nvSpPr>
              <p:spPr>
                <a:xfrm>
                  <a:off x="6828274" y="195237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10D55B5-353A-4252-BB22-8DA54398C9E2}"/>
                    </a:ext>
                  </a:extLst>
                </p:cNvPr>
                <p:cNvCxnSpPr>
                  <a:cxnSpLocks/>
                  <a:stCxn id="116" idx="7"/>
                  <a:endCxn id="113" idx="3"/>
                </p:cNvCxnSpPr>
                <p:nvPr/>
              </p:nvCxnSpPr>
              <p:spPr>
                <a:xfrm flipV="1">
                  <a:off x="7237100" y="1882233"/>
                  <a:ext cx="116943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EB66728-03D0-42F7-BE10-A32B25A8034F}"/>
                </a:ext>
              </a:extLst>
            </p:cNvPr>
            <p:cNvCxnSpPr>
              <a:cxnSpLocks/>
            </p:cNvCxnSpPr>
            <p:nvPr/>
          </p:nvCxnSpPr>
          <p:spPr>
            <a:xfrm>
              <a:off x="4993098" y="1175367"/>
              <a:ext cx="877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E94053-2C94-43A9-9F2A-9DF68AF7F2F0}"/>
                </a:ext>
              </a:extLst>
            </p:cNvPr>
            <p:cNvSpPr txBox="1"/>
            <p:nvPr/>
          </p:nvSpPr>
          <p:spPr>
            <a:xfrm>
              <a:off x="4945593" y="877676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rgbClr val="FF0000"/>
                  </a:solidFill>
                </a:rPr>
                <a:t>Right rotation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DAC6F3B-13E2-4B21-BB50-13000387136A}"/>
                </a:ext>
              </a:extLst>
            </p:cNvPr>
            <p:cNvSpPr/>
            <p:nvPr/>
          </p:nvSpPr>
          <p:spPr>
            <a:xfrm>
              <a:off x="6457420" y="2713703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5907420-8E0D-4B62-A402-5DC60FB6B8C9}"/>
                </a:ext>
              </a:extLst>
            </p:cNvPr>
            <p:cNvSpPr/>
            <p:nvPr/>
          </p:nvSpPr>
          <p:spPr>
            <a:xfrm>
              <a:off x="6936390" y="3186357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68893CF-EDFE-4870-A08E-7AE9EAD17276}"/>
                </a:ext>
              </a:extLst>
            </p:cNvPr>
            <p:cNvCxnSpPr>
              <a:cxnSpLocks/>
              <a:stCxn id="123" idx="7"/>
              <a:endCxn id="123" idx="7"/>
            </p:cNvCxnSpPr>
            <p:nvPr/>
          </p:nvCxnSpPr>
          <p:spPr>
            <a:xfrm>
              <a:off x="7345216" y="32565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34EF43-3EFD-41B0-99CD-C9B131346B3F}"/>
                </a:ext>
              </a:extLst>
            </p:cNvPr>
            <p:cNvCxnSpPr>
              <a:cxnSpLocks/>
              <a:stCxn id="122" idx="5"/>
              <a:endCxn id="123" idx="1"/>
            </p:cNvCxnSpPr>
            <p:nvPr/>
          </p:nvCxnSpPr>
          <p:spPr>
            <a:xfrm>
              <a:off x="6866246" y="3122529"/>
              <a:ext cx="140288" cy="13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0A611F7-9326-4CD7-AA26-DEBD4C6547F3}"/>
                </a:ext>
              </a:extLst>
            </p:cNvPr>
            <p:cNvSpPr/>
            <p:nvPr/>
          </p:nvSpPr>
          <p:spPr>
            <a:xfrm>
              <a:off x="7415360" y="3665327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09A981-480A-43AA-9500-D53E638D27C2}"/>
                </a:ext>
              </a:extLst>
            </p:cNvPr>
            <p:cNvCxnSpPr>
              <a:stCxn id="123" idx="5"/>
              <a:endCxn id="128" idx="1"/>
            </p:cNvCxnSpPr>
            <p:nvPr/>
          </p:nvCxnSpPr>
          <p:spPr>
            <a:xfrm>
              <a:off x="7345216" y="3595183"/>
              <a:ext cx="140288" cy="140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EA99ACF1-BF55-4F44-A57B-28CC532E6FBB}"/>
                </a:ext>
              </a:extLst>
            </p:cNvPr>
            <p:cNvSpPr/>
            <p:nvPr/>
          </p:nvSpPr>
          <p:spPr>
            <a:xfrm rot="19800000" flipH="1">
              <a:off x="6137531" y="3032150"/>
              <a:ext cx="1442301" cy="1327377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552173-3248-4456-B92C-0D2E62596664}"/>
                </a:ext>
              </a:extLst>
            </p:cNvPr>
            <p:cNvCxnSpPr/>
            <p:nvPr/>
          </p:nvCxnSpPr>
          <p:spPr>
            <a:xfrm>
              <a:off x="6694460" y="2177716"/>
              <a:ext cx="0" cy="385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0560DC-8C42-408E-9286-3867AB266EA8}"/>
                </a:ext>
              </a:extLst>
            </p:cNvPr>
            <p:cNvGrpSpPr/>
            <p:nvPr/>
          </p:nvGrpSpPr>
          <p:grpSpPr>
            <a:xfrm>
              <a:off x="8112305" y="3047634"/>
              <a:ext cx="924630" cy="297691"/>
              <a:chOff x="7892440" y="3047634"/>
              <a:chExt cx="924630" cy="297691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CDC11271-A555-48F5-B75A-BFBD434A8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9945" y="3345325"/>
                <a:ext cx="8771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2146A31-0FAF-478E-8366-497B46846854}"/>
                  </a:ext>
                </a:extLst>
              </p:cNvPr>
              <p:cNvSpPr txBox="1"/>
              <p:nvPr/>
            </p:nvSpPr>
            <p:spPr>
              <a:xfrm>
                <a:off x="7892440" y="3047634"/>
                <a:ext cx="8996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rgbClr val="FF0000"/>
                    </a:solidFill>
                  </a:rPr>
                  <a:t>Left rotation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890236-8955-45AA-B1CE-7843E0017B36}"/>
                </a:ext>
              </a:extLst>
            </p:cNvPr>
            <p:cNvGrpSpPr/>
            <p:nvPr/>
          </p:nvGrpSpPr>
          <p:grpSpPr>
            <a:xfrm>
              <a:off x="9407388" y="2848253"/>
              <a:ext cx="1436910" cy="1225900"/>
              <a:chOff x="9868590" y="2848253"/>
              <a:chExt cx="1436910" cy="12259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8CEDB77-2D5F-4DC6-BA35-500B351ED1DC}"/>
                  </a:ext>
                </a:extLst>
              </p:cNvPr>
              <p:cNvSpPr/>
              <p:nvPr/>
            </p:nvSpPr>
            <p:spPr>
              <a:xfrm>
                <a:off x="9868590" y="358318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B168A9A-2578-48F5-B235-27693CDFEF3F}"/>
                  </a:ext>
                </a:extLst>
              </p:cNvPr>
              <p:cNvSpPr/>
              <p:nvPr/>
            </p:nvSpPr>
            <p:spPr>
              <a:xfrm>
                <a:off x="10347560" y="311621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6D07B8-ABF6-4E8F-B645-CB20634D86A0}"/>
                  </a:ext>
                </a:extLst>
              </p:cNvPr>
              <p:cNvSpPr/>
              <p:nvPr/>
            </p:nvSpPr>
            <p:spPr>
              <a:xfrm>
                <a:off x="10826530" y="359518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A0DEA3-8126-4D1C-B997-CAD217F9757A}"/>
                  </a:ext>
                </a:extLst>
              </p:cNvPr>
              <p:cNvCxnSpPr>
                <a:stCxn id="145" idx="7"/>
                <a:endCxn id="146" idx="3"/>
              </p:cNvCxnSpPr>
              <p:nvPr/>
            </p:nvCxnSpPr>
            <p:spPr>
              <a:xfrm flipV="1">
                <a:off x="10277416" y="3525039"/>
                <a:ext cx="140288" cy="1282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EE78DD8-4808-4BF0-A95F-E70808F6271D}"/>
                  </a:ext>
                </a:extLst>
              </p:cNvPr>
              <p:cNvCxnSpPr>
                <a:stCxn id="146" idx="5"/>
                <a:endCxn id="150" idx="1"/>
              </p:cNvCxnSpPr>
              <p:nvPr/>
            </p:nvCxnSpPr>
            <p:spPr>
              <a:xfrm>
                <a:off x="10756386" y="3525039"/>
                <a:ext cx="140288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C22E79F-E35C-4891-A91D-70EE065A3F84}"/>
                  </a:ext>
                </a:extLst>
              </p:cNvPr>
              <p:cNvSpPr txBox="1"/>
              <p:nvPr/>
            </p:nvSpPr>
            <p:spPr>
              <a:xfrm>
                <a:off x="9980922" y="33182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DCD0E28-B2DB-4C25-B5CA-777EE1A7A032}"/>
                  </a:ext>
                </a:extLst>
              </p:cNvPr>
              <p:cNvSpPr txBox="1"/>
              <p:nvPr/>
            </p:nvSpPr>
            <p:spPr>
              <a:xfrm>
                <a:off x="10937614" y="333325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6EAC952-F1DF-487F-883F-1A67F3710E6D}"/>
                  </a:ext>
                </a:extLst>
              </p:cNvPr>
              <p:cNvSpPr txBox="1"/>
              <p:nvPr/>
            </p:nvSpPr>
            <p:spPr>
              <a:xfrm>
                <a:off x="10458644" y="284825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21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C99BC3-7F13-4E88-B45A-ED47125D271D}"/>
              </a:ext>
            </a:extLst>
          </p:cNvPr>
          <p:cNvGrpSpPr/>
          <p:nvPr/>
        </p:nvGrpSpPr>
        <p:grpSpPr>
          <a:xfrm>
            <a:off x="492836" y="353158"/>
            <a:ext cx="10812664" cy="1245171"/>
            <a:chOff x="492836" y="353158"/>
            <a:chExt cx="10812664" cy="124517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767332"/>
              <a:ext cx="25535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6 is the root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Right-most key in left subtree is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Replace 6 with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No rebalance required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890236-8955-45AA-B1CE-7843E0017B36}"/>
                </a:ext>
              </a:extLst>
            </p:cNvPr>
            <p:cNvGrpSpPr/>
            <p:nvPr/>
          </p:nvGrpSpPr>
          <p:grpSpPr>
            <a:xfrm>
              <a:off x="1574830" y="353158"/>
              <a:ext cx="1436910" cy="1225900"/>
              <a:chOff x="9868590" y="2848253"/>
              <a:chExt cx="1436910" cy="12259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8CEDB77-2D5F-4DC6-BA35-500B351ED1DC}"/>
                  </a:ext>
                </a:extLst>
              </p:cNvPr>
              <p:cNvSpPr/>
              <p:nvPr/>
            </p:nvSpPr>
            <p:spPr>
              <a:xfrm>
                <a:off x="9868590" y="358318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B168A9A-2578-48F5-B235-27693CDFEF3F}"/>
                  </a:ext>
                </a:extLst>
              </p:cNvPr>
              <p:cNvSpPr/>
              <p:nvPr/>
            </p:nvSpPr>
            <p:spPr>
              <a:xfrm>
                <a:off x="10347560" y="3116213"/>
                <a:ext cx="478970" cy="47897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6D07B8-ABF6-4E8F-B645-CB20634D86A0}"/>
                  </a:ext>
                </a:extLst>
              </p:cNvPr>
              <p:cNvSpPr/>
              <p:nvPr/>
            </p:nvSpPr>
            <p:spPr>
              <a:xfrm>
                <a:off x="10826530" y="359518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A0DEA3-8126-4D1C-B997-CAD217F9757A}"/>
                  </a:ext>
                </a:extLst>
              </p:cNvPr>
              <p:cNvCxnSpPr>
                <a:cxnSpLocks/>
                <a:stCxn id="145" idx="7"/>
                <a:endCxn id="146" idx="3"/>
              </p:cNvCxnSpPr>
              <p:nvPr/>
            </p:nvCxnSpPr>
            <p:spPr>
              <a:xfrm flipV="1">
                <a:off x="10277416" y="3525039"/>
                <a:ext cx="140288" cy="1282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EE78DD8-4808-4BF0-A95F-E70808F6271D}"/>
                  </a:ext>
                </a:extLst>
              </p:cNvPr>
              <p:cNvCxnSpPr>
                <a:cxnSpLocks/>
                <a:stCxn id="146" idx="5"/>
                <a:endCxn id="150" idx="1"/>
              </p:cNvCxnSpPr>
              <p:nvPr/>
            </p:nvCxnSpPr>
            <p:spPr>
              <a:xfrm>
                <a:off x="10756386" y="3525039"/>
                <a:ext cx="140288" cy="1402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C22E79F-E35C-4891-A91D-70EE065A3F84}"/>
                  </a:ext>
                </a:extLst>
              </p:cNvPr>
              <p:cNvSpPr txBox="1"/>
              <p:nvPr/>
            </p:nvSpPr>
            <p:spPr>
              <a:xfrm>
                <a:off x="9980922" y="33182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DCD0E28-B2DB-4C25-B5CA-777EE1A7A032}"/>
                  </a:ext>
                </a:extLst>
              </p:cNvPr>
              <p:cNvSpPr txBox="1"/>
              <p:nvPr/>
            </p:nvSpPr>
            <p:spPr>
              <a:xfrm>
                <a:off x="10937614" y="333325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6EAC952-F1DF-487F-883F-1A67F3710E6D}"/>
                  </a:ext>
                </a:extLst>
              </p:cNvPr>
              <p:cNvSpPr txBox="1"/>
              <p:nvPr/>
            </p:nvSpPr>
            <p:spPr>
              <a:xfrm>
                <a:off x="10458644" y="284825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D39B1AA-76A0-47B0-AEBB-B919E321C193}"/>
                </a:ext>
              </a:extLst>
            </p:cNvPr>
            <p:cNvCxnSpPr/>
            <p:nvPr/>
          </p:nvCxnSpPr>
          <p:spPr>
            <a:xfrm flipH="1">
              <a:off x="1754998" y="824574"/>
              <a:ext cx="389013" cy="3890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75B1479-144A-4FA6-84F9-2CD8A36804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6688" y="1029497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EAD8CC-69B7-4873-83DF-06840F727205}"/>
                </a:ext>
              </a:extLst>
            </p:cNvPr>
            <p:cNvSpPr/>
            <p:nvPr/>
          </p:nvSpPr>
          <p:spPr>
            <a:xfrm>
              <a:off x="4616360" y="621118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A3A778A-7ACE-44A5-B2ED-7F0D0767EB1D}"/>
                </a:ext>
              </a:extLst>
            </p:cNvPr>
            <p:cNvSpPr/>
            <p:nvPr/>
          </p:nvSpPr>
          <p:spPr>
            <a:xfrm>
              <a:off x="5095330" y="1100088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EF875C-0B24-4DE9-966C-D5D9E9FB2459}"/>
                </a:ext>
              </a:extLst>
            </p:cNvPr>
            <p:cNvCxnSpPr>
              <a:cxnSpLocks/>
              <a:stCxn id="73" idx="5"/>
              <a:endCxn id="74" idx="1"/>
            </p:cNvCxnSpPr>
            <p:nvPr/>
          </p:nvCxnSpPr>
          <p:spPr>
            <a:xfrm>
              <a:off x="5025186" y="1029944"/>
              <a:ext cx="140288" cy="1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66F97F-102A-4BBC-9622-3C05A148DE23}"/>
                </a:ext>
              </a:extLst>
            </p:cNvPr>
            <p:cNvSpPr txBox="1"/>
            <p:nvPr/>
          </p:nvSpPr>
          <p:spPr>
            <a:xfrm>
              <a:off x="5206414" y="838161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A6BEBA-E93F-4E08-B97C-7D6C68B629D2}"/>
                </a:ext>
              </a:extLst>
            </p:cNvPr>
            <p:cNvSpPr txBox="1"/>
            <p:nvPr/>
          </p:nvSpPr>
          <p:spPr>
            <a:xfrm>
              <a:off x="4705804" y="353158"/>
              <a:ext cx="3000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74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2D2036-E8C4-4D19-A2E0-E0090DB3D560}"/>
              </a:ext>
            </a:extLst>
          </p:cNvPr>
          <p:cNvGrpSpPr/>
          <p:nvPr/>
        </p:nvGrpSpPr>
        <p:grpSpPr>
          <a:xfrm>
            <a:off x="492836" y="548377"/>
            <a:ext cx="9737946" cy="1030681"/>
            <a:chOff x="492836" y="548377"/>
            <a:chExt cx="9737946" cy="103068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767332"/>
              <a:ext cx="1478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 is the root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Delete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Make 7 the root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75B1479-144A-4FA6-84F9-2CD8A36804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6688" y="1029497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EAD8CC-69B7-4873-83DF-06840F727205}"/>
                </a:ext>
              </a:extLst>
            </p:cNvPr>
            <p:cNvSpPr/>
            <p:nvPr/>
          </p:nvSpPr>
          <p:spPr>
            <a:xfrm>
              <a:off x="1623449" y="621118"/>
              <a:ext cx="478970" cy="4789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A3A778A-7ACE-44A5-B2ED-7F0D0767EB1D}"/>
                </a:ext>
              </a:extLst>
            </p:cNvPr>
            <p:cNvSpPr/>
            <p:nvPr/>
          </p:nvSpPr>
          <p:spPr>
            <a:xfrm>
              <a:off x="2102419" y="1100088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EF875C-0B24-4DE9-966C-D5D9E9FB2459}"/>
                </a:ext>
              </a:extLst>
            </p:cNvPr>
            <p:cNvCxnSpPr>
              <a:cxnSpLocks/>
              <a:stCxn id="73" idx="5"/>
              <a:endCxn id="74" idx="1"/>
            </p:cNvCxnSpPr>
            <p:nvPr/>
          </p:nvCxnSpPr>
          <p:spPr>
            <a:xfrm>
              <a:off x="2032275" y="1029944"/>
              <a:ext cx="140288" cy="1402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66F97F-102A-4BBC-9622-3C05A148DE23}"/>
                </a:ext>
              </a:extLst>
            </p:cNvPr>
            <p:cNvSpPr txBox="1"/>
            <p:nvPr/>
          </p:nvSpPr>
          <p:spPr>
            <a:xfrm>
              <a:off x="2213503" y="838161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1B85F6-8FAE-40A0-88AB-A576CF41D6BE}"/>
                </a:ext>
              </a:extLst>
            </p:cNvPr>
            <p:cNvSpPr/>
            <p:nvPr/>
          </p:nvSpPr>
          <p:spPr>
            <a:xfrm>
              <a:off x="4619480" y="810304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B7E88-C9D0-4273-8D3F-A7864F1F57C0}"/>
                </a:ext>
              </a:extLst>
            </p:cNvPr>
            <p:cNvSpPr txBox="1"/>
            <p:nvPr/>
          </p:nvSpPr>
          <p:spPr>
            <a:xfrm>
              <a:off x="4730564" y="548377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0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454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 (</a:t>
            </a:r>
            <a:r>
              <a:rPr lang="en-AU" sz="4000" dirty="0" err="1"/>
              <a:t>cont</a:t>
            </a:r>
            <a:r>
              <a:rPr lang="en-AU" sz="4000" dirty="0"/>
              <a:t>’)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93BC6A9-BD25-4063-B4FA-D50387BC3A40}"/>
              </a:ext>
            </a:extLst>
          </p:cNvPr>
          <p:cNvGrpSpPr/>
          <p:nvPr/>
        </p:nvGrpSpPr>
        <p:grpSpPr>
          <a:xfrm>
            <a:off x="461910" y="658419"/>
            <a:ext cx="11697715" cy="6105011"/>
            <a:chOff x="461910" y="658419"/>
            <a:chExt cx="11697715" cy="61050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41F4F8B-AC7A-44DB-BCC0-31A508370FA5}"/>
                </a:ext>
              </a:extLst>
            </p:cNvPr>
            <p:cNvGrpSpPr/>
            <p:nvPr/>
          </p:nvGrpSpPr>
          <p:grpSpPr>
            <a:xfrm>
              <a:off x="1344017" y="658419"/>
              <a:ext cx="1436910" cy="1708049"/>
              <a:chOff x="1344017" y="705554"/>
              <a:chExt cx="1436910" cy="170804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2A60155-D7D6-4CFF-8850-6B8FDC071095}"/>
                  </a:ext>
                </a:extLst>
              </p:cNvPr>
              <p:cNvGrpSpPr/>
              <p:nvPr/>
            </p:nvGrpSpPr>
            <p:grpSpPr>
              <a:xfrm>
                <a:off x="1344017" y="967987"/>
                <a:ext cx="1436910" cy="1445616"/>
                <a:chOff x="1777650" y="1279075"/>
                <a:chExt cx="1436910" cy="1445616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4D37535-FBC2-4ADB-A4FB-CA22CA25B2B4}"/>
                    </a:ext>
                  </a:extLst>
                </p:cNvPr>
                <p:cNvSpPr/>
                <p:nvPr/>
              </p:nvSpPr>
              <p:spPr>
                <a:xfrm>
                  <a:off x="2256620" y="127907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6CDFB38-9375-40C7-A38C-AE2EAEEE0D6C}"/>
                    </a:ext>
                  </a:extLst>
                </p:cNvPr>
                <p:cNvSpPr/>
                <p:nvPr/>
              </p:nvSpPr>
              <p:spPr>
                <a:xfrm>
                  <a:off x="1777650" y="176239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7181781-39FD-49FF-9220-A37ED5D6167B}"/>
                    </a:ext>
                  </a:extLst>
                </p:cNvPr>
                <p:cNvSpPr/>
                <p:nvPr/>
              </p:nvSpPr>
              <p:spPr>
                <a:xfrm>
                  <a:off x="2735590" y="176239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D0C7314-16A7-4428-8831-19FA6C8C82EB}"/>
                    </a:ext>
                  </a:extLst>
                </p:cNvPr>
                <p:cNvCxnSpPr>
                  <a:stCxn id="63" idx="3"/>
                  <a:endCxn id="65" idx="7"/>
                </p:cNvCxnSpPr>
                <p:nvPr/>
              </p:nvCxnSpPr>
              <p:spPr>
                <a:xfrm flipH="1">
                  <a:off x="2186476" y="1687901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605DA6D-F1A8-46CB-9DA7-4F64E272C48C}"/>
                    </a:ext>
                  </a:extLst>
                </p:cNvPr>
                <p:cNvCxnSpPr>
                  <a:stCxn id="63" idx="5"/>
                  <a:endCxn id="66" idx="1"/>
                </p:cNvCxnSpPr>
                <p:nvPr/>
              </p:nvCxnSpPr>
              <p:spPr>
                <a:xfrm>
                  <a:off x="2665446" y="1687901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0E41AAD-4B58-40D1-BA34-D040D44CE7D2}"/>
                    </a:ext>
                  </a:extLst>
                </p:cNvPr>
                <p:cNvSpPr/>
                <p:nvPr/>
              </p:nvSpPr>
              <p:spPr>
                <a:xfrm>
                  <a:off x="2256620" y="224572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AF56CDD1-E118-4C77-AD7E-E2B405CC16D2}"/>
                    </a:ext>
                  </a:extLst>
                </p:cNvPr>
                <p:cNvCxnSpPr>
                  <a:stCxn id="65" idx="5"/>
                  <a:endCxn id="69" idx="1"/>
                </p:cNvCxnSpPr>
                <p:nvPr/>
              </p:nvCxnSpPr>
              <p:spPr>
                <a:xfrm>
                  <a:off x="2186476" y="2171224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4F7194-B0C8-4D91-B74A-7C4763977B17}"/>
                  </a:ext>
                </a:extLst>
              </p:cNvPr>
              <p:cNvSpPr txBox="1"/>
              <p:nvPr/>
            </p:nvSpPr>
            <p:spPr>
              <a:xfrm>
                <a:off x="1380565" y="1199062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7725C1-4DF7-43A2-BF64-7ADB4B36B255}"/>
                  </a:ext>
                </a:extLst>
              </p:cNvPr>
              <p:cNvSpPr txBox="1"/>
              <p:nvPr/>
            </p:nvSpPr>
            <p:spPr>
              <a:xfrm>
                <a:off x="1864509" y="1670846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18FCFB-81DB-4EA2-81FC-68CCB5465C12}"/>
                  </a:ext>
                </a:extLst>
              </p:cNvPr>
              <p:cNvSpPr txBox="1"/>
              <p:nvPr/>
            </p:nvSpPr>
            <p:spPr>
              <a:xfrm>
                <a:off x="2363441" y="1187524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21FAE7-1668-4F3D-B800-3FF751BBEBED}"/>
                  </a:ext>
                </a:extLst>
              </p:cNvPr>
              <p:cNvSpPr txBox="1"/>
              <p:nvPr/>
            </p:nvSpPr>
            <p:spPr>
              <a:xfrm>
                <a:off x="1872172" y="705554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F0BB135-8B45-4F4B-9113-1974038C13DA}"/>
                </a:ext>
              </a:extLst>
            </p:cNvPr>
            <p:cNvGrpSpPr/>
            <p:nvPr/>
          </p:nvGrpSpPr>
          <p:grpSpPr>
            <a:xfrm>
              <a:off x="461910" y="1328855"/>
              <a:ext cx="11697715" cy="5434575"/>
              <a:chOff x="461910" y="1328855"/>
              <a:chExt cx="11697715" cy="543457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3574BC-386F-44A7-B481-7DC9EA63E16C}"/>
                  </a:ext>
                </a:extLst>
              </p:cNvPr>
              <p:cNvSpPr txBox="1"/>
              <p:nvPr/>
            </p:nvSpPr>
            <p:spPr>
              <a:xfrm>
                <a:off x="461911" y="1328855"/>
                <a:ext cx="1555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4334BCF-0CF4-4CA2-951C-3F04F18432D2}"/>
                  </a:ext>
                </a:extLst>
              </p:cNvPr>
              <p:cNvSpPr txBox="1"/>
              <p:nvPr/>
            </p:nvSpPr>
            <p:spPr>
              <a:xfrm>
                <a:off x="8913544" y="1482743"/>
                <a:ext cx="30083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7 and 20 are external nodes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3 is an internal node with 1 right subtree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9 is the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55337E-6073-4554-97DE-43974A9BE358}"/>
                  </a:ext>
                </a:extLst>
              </p:cNvPr>
              <p:cNvSpPr txBox="1"/>
              <p:nvPr/>
            </p:nvSpPr>
            <p:spPr>
              <a:xfrm>
                <a:off x="461910" y="3121435"/>
                <a:ext cx="1555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/>
                  <a:t>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B75FD9-E419-4D83-87A0-63651CAC9556}"/>
                  </a:ext>
                </a:extLst>
              </p:cNvPr>
              <p:cNvSpPr txBox="1"/>
              <p:nvPr/>
            </p:nvSpPr>
            <p:spPr>
              <a:xfrm>
                <a:off x="8913544" y="4238062"/>
                <a:ext cx="32460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Inserting 5 makes the tree imbalanced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Subtree of 3 is left heavy in the right subtree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>
                    <a:solidFill>
                      <a:srgbClr val="FF0000"/>
                    </a:solidFill>
                  </a:rPr>
                  <a:t>Right-Left rotation required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9 is still the root of the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5 and 20 are internal nodes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3 and 7 are external nodes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59B418-195F-453D-97B3-72C34DF49041}"/>
                  </a:ext>
                </a:extLst>
              </p:cNvPr>
              <p:cNvGrpSpPr/>
              <p:nvPr/>
            </p:nvGrpSpPr>
            <p:grpSpPr>
              <a:xfrm>
                <a:off x="4006853" y="2862590"/>
                <a:ext cx="1436910" cy="1933292"/>
                <a:chOff x="3181951" y="2818773"/>
                <a:chExt cx="1436910" cy="1933292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62F7F279-D781-46EE-8CA1-82504DD645F7}"/>
                    </a:ext>
                  </a:extLst>
                </p:cNvPr>
                <p:cNvGrpSpPr/>
                <p:nvPr/>
              </p:nvGrpSpPr>
              <p:grpSpPr>
                <a:xfrm>
                  <a:off x="3181951" y="2818773"/>
                  <a:ext cx="1436910" cy="1933292"/>
                  <a:chOff x="1344017" y="2750711"/>
                  <a:chExt cx="1436910" cy="1933292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2E01F70-11F8-4EE2-BD9D-FCED2BED2BAA}"/>
                      </a:ext>
                    </a:extLst>
                  </p:cNvPr>
                  <p:cNvSpPr/>
                  <p:nvPr/>
                </p:nvSpPr>
                <p:spPr>
                  <a:xfrm>
                    <a:off x="1822987" y="2750711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5F82C95A-BC94-4548-AE5D-1D4EEE1A532F}"/>
                      </a:ext>
                    </a:extLst>
                  </p:cNvPr>
                  <p:cNvSpPr/>
                  <p:nvPr/>
                </p:nvSpPr>
                <p:spPr>
                  <a:xfrm>
                    <a:off x="1344017" y="3234034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BDD85F46-5AC7-4F6C-8C29-5A1DE32DF93F}"/>
                      </a:ext>
                    </a:extLst>
                  </p:cNvPr>
                  <p:cNvSpPr/>
                  <p:nvPr/>
                </p:nvSpPr>
                <p:spPr>
                  <a:xfrm>
                    <a:off x="2301957" y="3234034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20</a:t>
                    </a:r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62327338-C04D-4FF2-A0D1-9BDCC6F2DA91}"/>
                      </a:ext>
                    </a:extLst>
                  </p:cNvPr>
                  <p:cNvCxnSpPr>
                    <a:stCxn id="84" idx="3"/>
                    <a:endCxn id="85" idx="7"/>
                  </p:cNvCxnSpPr>
                  <p:nvPr/>
                </p:nvCxnSpPr>
                <p:spPr>
                  <a:xfrm flipH="1">
                    <a:off x="1752843" y="3159537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D3618BBC-99FF-4A64-BA5E-BFAD0227E241}"/>
                      </a:ext>
                    </a:extLst>
                  </p:cNvPr>
                  <p:cNvCxnSpPr>
                    <a:stCxn id="84" idx="5"/>
                    <a:endCxn id="86" idx="1"/>
                  </p:cNvCxnSpPr>
                  <p:nvPr/>
                </p:nvCxnSpPr>
                <p:spPr>
                  <a:xfrm>
                    <a:off x="2231813" y="3159537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A6199BD-91F0-45ED-B8D6-343D09ADB538}"/>
                      </a:ext>
                    </a:extLst>
                  </p:cNvPr>
                  <p:cNvSpPr/>
                  <p:nvPr/>
                </p:nvSpPr>
                <p:spPr>
                  <a:xfrm>
                    <a:off x="1822987" y="3717357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CA716B73-BEBB-44C4-97BD-F2C021212DA0}"/>
                      </a:ext>
                    </a:extLst>
                  </p:cNvPr>
                  <p:cNvCxnSpPr>
                    <a:stCxn id="85" idx="5"/>
                    <a:endCxn id="89" idx="1"/>
                  </p:cNvCxnSpPr>
                  <p:nvPr/>
                </p:nvCxnSpPr>
                <p:spPr>
                  <a:xfrm>
                    <a:off x="1752843" y="3642860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9446C1AC-B51F-4614-9CC7-0591D6DDCD33}"/>
                      </a:ext>
                    </a:extLst>
                  </p:cNvPr>
                  <p:cNvSpPr/>
                  <p:nvPr/>
                </p:nvSpPr>
                <p:spPr>
                  <a:xfrm>
                    <a:off x="1344017" y="4205033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41365549-BFDF-403A-87AA-86999F2F3C67}"/>
                      </a:ext>
                    </a:extLst>
                  </p:cNvPr>
                  <p:cNvCxnSpPr>
                    <a:stCxn id="91" idx="7"/>
                    <a:endCxn id="89" idx="3"/>
                  </p:cNvCxnSpPr>
                  <p:nvPr/>
                </p:nvCxnSpPr>
                <p:spPr>
                  <a:xfrm flipV="1">
                    <a:off x="1752843" y="4126183"/>
                    <a:ext cx="140288" cy="1489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Arc 92">
                  <a:extLst>
                    <a:ext uri="{FF2B5EF4-FFF2-40B4-BE49-F238E27FC236}">
                      <a16:creationId xmlns:a16="http://schemas.microsoft.com/office/drawing/2014/main" id="{159F97A7-65A6-4E76-BF1B-BD417C8E608E}"/>
                    </a:ext>
                  </a:extLst>
                </p:cNvPr>
                <p:cNvSpPr/>
                <p:nvPr/>
              </p:nvSpPr>
              <p:spPr>
                <a:xfrm rot="16200000">
                  <a:off x="3337787" y="3903006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" name="Arc 93">
                  <a:extLst>
                    <a:ext uri="{FF2B5EF4-FFF2-40B4-BE49-F238E27FC236}">
                      <a16:creationId xmlns:a16="http://schemas.microsoft.com/office/drawing/2014/main" id="{1497B3D7-2C07-450F-9ABD-52502B124821}"/>
                    </a:ext>
                  </a:extLst>
                </p:cNvPr>
                <p:cNvSpPr/>
                <p:nvPr/>
              </p:nvSpPr>
              <p:spPr>
                <a:xfrm rot="5400000">
                  <a:off x="3230862" y="3912813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F5E8CE0-BA6B-43CD-832E-AF4588A2454C}"/>
                  </a:ext>
                </a:extLst>
              </p:cNvPr>
              <p:cNvGrpSpPr/>
              <p:nvPr/>
            </p:nvGrpSpPr>
            <p:grpSpPr>
              <a:xfrm>
                <a:off x="6573433" y="2862590"/>
                <a:ext cx="1761285" cy="2130454"/>
                <a:chOff x="4508760" y="2820855"/>
                <a:chExt cx="1761285" cy="2130454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6185479-2BB1-4D2C-AFF0-06AF63621459}"/>
                    </a:ext>
                  </a:extLst>
                </p:cNvPr>
                <p:cNvSpPr/>
                <p:nvPr/>
              </p:nvSpPr>
              <p:spPr>
                <a:xfrm>
                  <a:off x="5312105" y="282085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6ED001D8-0B4F-4B19-97D7-BC58C6BBA95A}"/>
                    </a:ext>
                  </a:extLst>
                </p:cNvPr>
                <p:cNvSpPr/>
                <p:nvPr/>
              </p:nvSpPr>
              <p:spPr>
                <a:xfrm>
                  <a:off x="4833135" y="330417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FC284E4F-2951-4FF5-95F8-84FE89CF1FFC}"/>
                    </a:ext>
                  </a:extLst>
                </p:cNvPr>
                <p:cNvSpPr/>
                <p:nvPr/>
              </p:nvSpPr>
              <p:spPr>
                <a:xfrm>
                  <a:off x="5791075" y="330417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444311EA-9361-4468-A257-907807287B35}"/>
                    </a:ext>
                  </a:extLst>
                </p:cNvPr>
                <p:cNvCxnSpPr>
                  <a:stCxn id="95" idx="3"/>
                  <a:endCxn id="96" idx="7"/>
                </p:cNvCxnSpPr>
                <p:nvPr/>
              </p:nvCxnSpPr>
              <p:spPr>
                <a:xfrm flipH="1">
                  <a:off x="5241961" y="3229681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F3DCA00-AB19-4DA3-AF50-000AF1B9B9D5}"/>
                    </a:ext>
                  </a:extLst>
                </p:cNvPr>
                <p:cNvCxnSpPr>
                  <a:stCxn id="95" idx="5"/>
                  <a:endCxn id="97" idx="1"/>
                </p:cNvCxnSpPr>
                <p:nvPr/>
              </p:nvCxnSpPr>
              <p:spPr>
                <a:xfrm>
                  <a:off x="5720931" y="3229681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9205BC8C-0A80-4651-896F-FC50496A447D}"/>
                    </a:ext>
                  </a:extLst>
                </p:cNvPr>
                <p:cNvSpPr/>
                <p:nvPr/>
              </p:nvSpPr>
              <p:spPr>
                <a:xfrm>
                  <a:off x="5312105" y="378750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75E4203-9795-414F-A047-D37BA2A637A9}"/>
                    </a:ext>
                  </a:extLst>
                </p:cNvPr>
                <p:cNvCxnSpPr>
                  <a:stCxn id="96" idx="5"/>
                  <a:endCxn id="100" idx="1"/>
                </p:cNvCxnSpPr>
                <p:nvPr/>
              </p:nvCxnSpPr>
              <p:spPr>
                <a:xfrm>
                  <a:off x="5241961" y="3713004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9DEE4EA-F3F6-424B-9E5D-515284134DCD}"/>
                    </a:ext>
                  </a:extLst>
                </p:cNvPr>
                <p:cNvSpPr/>
                <p:nvPr/>
              </p:nvSpPr>
              <p:spPr>
                <a:xfrm>
                  <a:off x="5791075" y="427517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6074A54-0143-4FB1-9848-E56EA440D3A4}"/>
                    </a:ext>
                  </a:extLst>
                </p:cNvPr>
                <p:cNvCxnSpPr>
                  <a:stCxn id="100" idx="5"/>
                  <a:endCxn id="102" idx="1"/>
                </p:cNvCxnSpPr>
                <p:nvPr/>
              </p:nvCxnSpPr>
              <p:spPr>
                <a:xfrm>
                  <a:off x="5720931" y="4196327"/>
                  <a:ext cx="140288" cy="1489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82AFED64-A125-42D8-87C8-FA83879A5560}"/>
                    </a:ext>
                  </a:extLst>
                </p:cNvPr>
                <p:cNvSpPr/>
                <p:nvPr/>
              </p:nvSpPr>
              <p:spPr>
                <a:xfrm rot="19800000" flipH="1">
                  <a:off x="4508760" y="3623932"/>
                  <a:ext cx="1442301" cy="1327377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7DF90A6-6336-4EAB-B6AE-01D49D578A9F}"/>
                  </a:ext>
                </a:extLst>
              </p:cNvPr>
              <p:cNvGrpSpPr/>
              <p:nvPr/>
            </p:nvGrpSpPr>
            <p:grpSpPr>
              <a:xfrm>
                <a:off x="1344017" y="2599598"/>
                <a:ext cx="1436910" cy="2196284"/>
                <a:chOff x="1344017" y="2599598"/>
                <a:chExt cx="1436910" cy="219628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15CBC38-E1C8-4DA3-A27C-BE7A1CBF9266}"/>
                    </a:ext>
                  </a:extLst>
                </p:cNvPr>
                <p:cNvGrpSpPr/>
                <p:nvPr/>
              </p:nvGrpSpPr>
              <p:grpSpPr>
                <a:xfrm>
                  <a:off x="1344017" y="2862590"/>
                  <a:ext cx="1436910" cy="1933292"/>
                  <a:chOff x="1344017" y="2750711"/>
                  <a:chExt cx="1436910" cy="1933292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780752FE-4C3F-4075-A8B9-3C6D51B56BF4}"/>
                      </a:ext>
                    </a:extLst>
                  </p:cNvPr>
                  <p:cNvSpPr/>
                  <p:nvPr/>
                </p:nvSpPr>
                <p:spPr>
                  <a:xfrm>
                    <a:off x="1822987" y="2750711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1F0BB78-DAE8-44D6-B662-24DB579418EA}"/>
                      </a:ext>
                    </a:extLst>
                  </p:cNvPr>
                  <p:cNvSpPr/>
                  <p:nvPr/>
                </p:nvSpPr>
                <p:spPr>
                  <a:xfrm>
                    <a:off x="1344017" y="3234034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6FB8B7A0-0769-4571-AD5C-455124F2FABA}"/>
                      </a:ext>
                    </a:extLst>
                  </p:cNvPr>
                  <p:cNvSpPr/>
                  <p:nvPr/>
                </p:nvSpPr>
                <p:spPr>
                  <a:xfrm>
                    <a:off x="2301957" y="3234034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20</a:t>
                    </a:r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34CB0B4-1D3B-4077-BE4C-4734AAAC54BE}"/>
                      </a:ext>
                    </a:extLst>
                  </p:cNvPr>
                  <p:cNvCxnSpPr>
                    <a:stCxn id="74" idx="3"/>
                    <a:endCxn id="75" idx="7"/>
                  </p:cNvCxnSpPr>
                  <p:nvPr/>
                </p:nvCxnSpPr>
                <p:spPr>
                  <a:xfrm flipH="1">
                    <a:off x="1752843" y="3159537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42F619E-BD10-44A2-AF1E-67B3853FF63F}"/>
                      </a:ext>
                    </a:extLst>
                  </p:cNvPr>
                  <p:cNvCxnSpPr>
                    <a:stCxn id="74" idx="5"/>
                    <a:endCxn id="76" idx="1"/>
                  </p:cNvCxnSpPr>
                  <p:nvPr/>
                </p:nvCxnSpPr>
                <p:spPr>
                  <a:xfrm>
                    <a:off x="2231813" y="3159537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BAEF419D-ED51-4151-BD20-7043128B9CC0}"/>
                      </a:ext>
                    </a:extLst>
                  </p:cNvPr>
                  <p:cNvSpPr/>
                  <p:nvPr/>
                </p:nvSpPr>
                <p:spPr>
                  <a:xfrm>
                    <a:off x="1822987" y="3717357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46FC42C6-27F8-4DD3-979C-E832BB3A68BB}"/>
                      </a:ext>
                    </a:extLst>
                  </p:cNvPr>
                  <p:cNvCxnSpPr>
                    <a:stCxn id="75" idx="5"/>
                    <a:endCxn id="79" idx="1"/>
                  </p:cNvCxnSpPr>
                  <p:nvPr/>
                </p:nvCxnSpPr>
                <p:spPr>
                  <a:xfrm>
                    <a:off x="1752843" y="3642860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9EC40FDF-8DA6-4BEC-92A2-8DFAB413DF50}"/>
                      </a:ext>
                    </a:extLst>
                  </p:cNvPr>
                  <p:cNvSpPr/>
                  <p:nvPr/>
                </p:nvSpPr>
                <p:spPr>
                  <a:xfrm>
                    <a:off x="1344017" y="4205033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7934644-6D9D-4625-8A9A-E666EBE0E367}"/>
                      </a:ext>
                    </a:extLst>
                  </p:cNvPr>
                  <p:cNvCxnSpPr>
                    <a:stCxn id="81" idx="7"/>
                    <a:endCxn id="79" idx="3"/>
                  </p:cNvCxnSpPr>
                  <p:nvPr/>
                </p:nvCxnSpPr>
                <p:spPr>
                  <a:xfrm flipV="1">
                    <a:off x="1752843" y="4126183"/>
                    <a:ext cx="140288" cy="1489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3648688-580E-47F3-8B80-40449EF1F628}"/>
                    </a:ext>
                  </a:extLst>
                </p:cNvPr>
                <p:cNvSpPr txBox="1"/>
                <p:nvPr/>
              </p:nvSpPr>
              <p:spPr>
                <a:xfrm>
                  <a:off x="1388030" y="4059461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A52BD8-4C38-4480-AF20-E8D63881676B}"/>
                    </a:ext>
                  </a:extLst>
                </p:cNvPr>
                <p:cNvSpPr txBox="1"/>
                <p:nvPr/>
              </p:nvSpPr>
              <p:spPr>
                <a:xfrm>
                  <a:off x="2342511" y="3079950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32A1D25-DB96-4670-8283-D20A4317B7B8}"/>
                    </a:ext>
                  </a:extLst>
                </p:cNvPr>
                <p:cNvSpPr txBox="1"/>
                <p:nvPr/>
              </p:nvSpPr>
              <p:spPr>
                <a:xfrm>
                  <a:off x="1864509" y="2599598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34AAF3E-031A-45CA-8069-64B3587E2BF3}"/>
                    </a:ext>
                  </a:extLst>
                </p:cNvPr>
                <p:cNvSpPr txBox="1"/>
                <p:nvPr/>
              </p:nvSpPr>
              <p:spPr>
                <a:xfrm>
                  <a:off x="1382686" y="3100153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>
                      <a:solidFill>
                        <a:srgbClr val="FF0000"/>
                      </a:solidFill>
                    </a:rPr>
                    <a:t>-2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5CD3C02-02B4-4A17-9C4C-8935E61BE90E}"/>
                    </a:ext>
                  </a:extLst>
                </p:cNvPr>
                <p:cNvSpPr txBox="1"/>
                <p:nvPr/>
              </p:nvSpPr>
              <p:spPr>
                <a:xfrm>
                  <a:off x="1851772" y="3571937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EFC5616-3C6D-4F0A-96FD-7F9BB8A8DC67}"/>
                  </a:ext>
                </a:extLst>
              </p:cNvPr>
              <p:cNvGrpSpPr/>
              <p:nvPr/>
            </p:nvGrpSpPr>
            <p:grpSpPr>
              <a:xfrm>
                <a:off x="6488982" y="5048105"/>
                <a:ext cx="1915880" cy="1715325"/>
                <a:chOff x="6588838" y="2953829"/>
                <a:chExt cx="1915880" cy="171532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579A8FA-DD89-41BD-95B5-9DC28A36D3A8}"/>
                    </a:ext>
                  </a:extLst>
                </p:cNvPr>
                <p:cNvGrpSpPr/>
                <p:nvPr/>
              </p:nvGrpSpPr>
              <p:grpSpPr>
                <a:xfrm>
                  <a:off x="6588838" y="3223538"/>
                  <a:ext cx="1915880" cy="1445616"/>
                  <a:chOff x="142739" y="2133599"/>
                  <a:chExt cx="1915880" cy="1445616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3429729B-D690-4B31-87FB-A3CA5052940A}"/>
                      </a:ext>
                    </a:extLst>
                  </p:cNvPr>
                  <p:cNvSpPr/>
                  <p:nvPr/>
                </p:nvSpPr>
                <p:spPr>
                  <a:xfrm>
                    <a:off x="1100679" y="2133599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83FDBF42-66CD-4F22-BF98-8BDBBB8ACFBF}"/>
                      </a:ext>
                    </a:extLst>
                  </p:cNvPr>
                  <p:cNvSpPr/>
                  <p:nvPr/>
                </p:nvSpPr>
                <p:spPr>
                  <a:xfrm>
                    <a:off x="621709" y="2616922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B7998EFC-36A7-41D1-B2CF-73C6C601F28A}"/>
                      </a:ext>
                    </a:extLst>
                  </p:cNvPr>
                  <p:cNvSpPr/>
                  <p:nvPr/>
                </p:nvSpPr>
                <p:spPr>
                  <a:xfrm>
                    <a:off x="1579649" y="2616922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20</a:t>
                    </a: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B2946899-DFE0-4236-82B7-8C1CC48C4300}"/>
                      </a:ext>
                    </a:extLst>
                  </p:cNvPr>
                  <p:cNvCxnSpPr>
                    <a:stCxn id="105" idx="3"/>
                    <a:endCxn id="106" idx="7"/>
                  </p:cNvCxnSpPr>
                  <p:nvPr/>
                </p:nvCxnSpPr>
                <p:spPr>
                  <a:xfrm flipH="1">
                    <a:off x="1030535" y="2542425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F1717FE4-50EC-458D-AC76-EC3F4CA27FFB}"/>
                      </a:ext>
                    </a:extLst>
                  </p:cNvPr>
                  <p:cNvCxnSpPr>
                    <a:stCxn id="105" idx="5"/>
                    <a:endCxn id="107" idx="1"/>
                  </p:cNvCxnSpPr>
                  <p:nvPr/>
                </p:nvCxnSpPr>
                <p:spPr>
                  <a:xfrm>
                    <a:off x="1509505" y="2542425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0AC30941-CC54-4EFA-A0AA-B156E359142A}"/>
                      </a:ext>
                    </a:extLst>
                  </p:cNvPr>
                  <p:cNvSpPr/>
                  <p:nvPr/>
                </p:nvSpPr>
                <p:spPr>
                  <a:xfrm>
                    <a:off x="1100679" y="3100245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B4F6C17B-0C78-45ED-95DD-0259C18CBA03}"/>
                      </a:ext>
                    </a:extLst>
                  </p:cNvPr>
                  <p:cNvCxnSpPr>
                    <a:stCxn id="106" idx="5"/>
                    <a:endCxn id="110" idx="1"/>
                  </p:cNvCxnSpPr>
                  <p:nvPr/>
                </p:nvCxnSpPr>
                <p:spPr>
                  <a:xfrm>
                    <a:off x="1030535" y="3025748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652D2FCA-1764-4E95-9282-9AC81A92FA77}"/>
                      </a:ext>
                    </a:extLst>
                  </p:cNvPr>
                  <p:cNvSpPr/>
                  <p:nvPr/>
                </p:nvSpPr>
                <p:spPr>
                  <a:xfrm>
                    <a:off x="142739" y="3100245"/>
                    <a:ext cx="478970" cy="4789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86CFC9C0-89F3-4BC8-9CB7-DFC257FB32B4}"/>
                      </a:ext>
                    </a:extLst>
                  </p:cNvPr>
                  <p:cNvCxnSpPr>
                    <a:stCxn id="112" idx="7"/>
                    <a:endCxn id="106" idx="3"/>
                  </p:cNvCxnSpPr>
                  <p:nvPr/>
                </p:nvCxnSpPr>
                <p:spPr>
                  <a:xfrm flipV="1">
                    <a:off x="551565" y="3025748"/>
                    <a:ext cx="140288" cy="1446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A61C10-B3B0-4591-B344-D8E2A2C7B2DE}"/>
                    </a:ext>
                  </a:extLst>
                </p:cNvPr>
                <p:cNvSpPr txBox="1"/>
                <p:nvPr/>
              </p:nvSpPr>
              <p:spPr>
                <a:xfrm>
                  <a:off x="7583345" y="3942062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254A9AC-A294-45ED-8C8C-CB5168CBAF57}"/>
                    </a:ext>
                  </a:extLst>
                </p:cNvPr>
                <p:cNvSpPr txBox="1"/>
                <p:nvPr/>
              </p:nvSpPr>
              <p:spPr>
                <a:xfrm>
                  <a:off x="6623910" y="3924221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C3FCF4D-A79B-4B0E-9834-C830290E1996}"/>
                    </a:ext>
                  </a:extLst>
                </p:cNvPr>
                <p:cNvSpPr txBox="1"/>
                <p:nvPr/>
              </p:nvSpPr>
              <p:spPr>
                <a:xfrm>
                  <a:off x="7095496" y="3482383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512EF631-7343-461E-8A8C-940EB36889E3}"/>
                    </a:ext>
                  </a:extLst>
                </p:cNvPr>
                <p:cNvSpPr txBox="1"/>
                <p:nvPr/>
              </p:nvSpPr>
              <p:spPr>
                <a:xfrm>
                  <a:off x="8068204" y="3455319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DF10047-9548-484C-836A-2B9E60096C4F}"/>
                    </a:ext>
                  </a:extLst>
                </p:cNvPr>
                <p:cNvSpPr txBox="1"/>
                <p:nvPr/>
              </p:nvSpPr>
              <p:spPr>
                <a:xfrm>
                  <a:off x="7583345" y="2953829"/>
                  <a:ext cx="40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B9809B05-2CA7-484E-8F6E-43CDBF37911B}"/>
                  </a:ext>
                </a:extLst>
              </p:cNvPr>
              <p:cNvGrpSpPr/>
              <p:nvPr/>
            </p:nvGrpSpPr>
            <p:grpSpPr>
              <a:xfrm>
                <a:off x="2872337" y="3255509"/>
                <a:ext cx="1043106" cy="316428"/>
                <a:chOff x="2872337" y="3255509"/>
                <a:chExt cx="1043106" cy="316428"/>
              </a:xfrm>
            </p:grpSpPr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F8F2F796-CE99-477E-9D07-DCABBC3CE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4651" y="3571937"/>
                  <a:ext cx="8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D06FFFF-9FAB-46E8-815F-1265F2AA7071}"/>
                    </a:ext>
                  </a:extLst>
                </p:cNvPr>
                <p:cNvSpPr txBox="1"/>
                <p:nvPr/>
              </p:nvSpPr>
              <p:spPr>
                <a:xfrm>
                  <a:off x="2872337" y="3255509"/>
                  <a:ext cx="10431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>
                      <a:solidFill>
                        <a:srgbClr val="FF0000"/>
                      </a:solidFill>
                    </a:rPr>
                    <a:t>Right rotation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72B345A3-9B60-40EB-A465-212432B4DD6E}"/>
                  </a:ext>
                </a:extLst>
              </p:cNvPr>
              <p:cNvGrpSpPr/>
              <p:nvPr/>
            </p:nvGrpSpPr>
            <p:grpSpPr>
              <a:xfrm>
                <a:off x="5659176" y="3262031"/>
                <a:ext cx="959815" cy="309906"/>
                <a:chOff x="5659176" y="3262031"/>
                <a:chExt cx="959815" cy="309906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B2D0FB1D-FB66-4ED6-8F93-F1CFE43BC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1860" y="3571937"/>
                  <a:ext cx="89711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CFBBDE2-E6C7-41AB-B77B-7D80CAF6970D}"/>
                    </a:ext>
                  </a:extLst>
                </p:cNvPr>
                <p:cNvSpPr txBox="1"/>
                <p:nvPr/>
              </p:nvSpPr>
              <p:spPr>
                <a:xfrm>
                  <a:off x="5659176" y="3262031"/>
                  <a:ext cx="9598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>
                      <a:solidFill>
                        <a:srgbClr val="FF0000"/>
                      </a:solidFill>
                    </a:rPr>
                    <a:t>Left rotation</a:t>
                  </a:r>
                </a:p>
              </p:txBody>
            </p:sp>
          </p:grp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EDE50C8F-36BB-42CC-B2EB-170F8168DE50}"/>
                  </a:ext>
                </a:extLst>
              </p:cNvPr>
              <p:cNvCxnSpPr/>
              <p:nvPr/>
            </p:nvCxnSpPr>
            <p:spPr>
              <a:xfrm>
                <a:off x="7632628" y="4556397"/>
                <a:ext cx="0" cy="370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974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1F7172-A1D7-46DC-B523-A76F83C479D8}"/>
              </a:ext>
            </a:extLst>
          </p:cNvPr>
          <p:cNvGrpSpPr/>
          <p:nvPr/>
        </p:nvGrpSpPr>
        <p:grpSpPr>
          <a:xfrm>
            <a:off x="492836" y="548377"/>
            <a:ext cx="9255571" cy="740897"/>
            <a:chOff x="492836" y="548377"/>
            <a:chExt cx="9255571" cy="74089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AB80B4-93BD-4256-B693-92F99D44664A}"/>
                </a:ext>
              </a:extLst>
            </p:cNvPr>
            <p:cNvSpPr txBox="1"/>
            <p:nvPr/>
          </p:nvSpPr>
          <p:spPr>
            <a:xfrm>
              <a:off x="492836" y="642943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7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33E8C6E-00A1-4586-8CFA-2F455DAC2DA4}"/>
                </a:ext>
              </a:extLst>
            </p:cNvPr>
            <p:cNvSpPr txBox="1"/>
            <p:nvPr/>
          </p:nvSpPr>
          <p:spPr>
            <a:xfrm>
              <a:off x="8751916" y="767332"/>
              <a:ext cx="996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Delete 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75B1479-144A-4FA6-84F9-2CD8A36804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6688" y="1029497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1B85F6-8FAE-40A0-88AB-A576CF41D6BE}"/>
                </a:ext>
              </a:extLst>
            </p:cNvPr>
            <p:cNvSpPr/>
            <p:nvPr/>
          </p:nvSpPr>
          <p:spPr>
            <a:xfrm>
              <a:off x="1719870" y="810304"/>
              <a:ext cx="478970" cy="47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B7E88-C9D0-4273-8D3F-A7864F1F57C0}"/>
                </a:ext>
              </a:extLst>
            </p:cNvPr>
            <p:cNvSpPr txBox="1"/>
            <p:nvPr/>
          </p:nvSpPr>
          <p:spPr>
            <a:xfrm>
              <a:off x="1830954" y="548377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454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 (</a:t>
            </a:r>
            <a:r>
              <a:rPr lang="en-AU" sz="4000" dirty="0" err="1"/>
              <a:t>cont</a:t>
            </a:r>
            <a:r>
              <a:rPr lang="en-AU" sz="4000" dirty="0"/>
              <a:t>’)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C63D09-3EB3-4D94-B624-B231190A0FC8}"/>
              </a:ext>
            </a:extLst>
          </p:cNvPr>
          <p:cNvGrpSpPr/>
          <p:nvPr/>
        </p:nvGrpSpPr>
        <p:grpSpPr>
          <a:xfrm>
            <a:off x="425815" y="1125647"/>
            <a:ext cx="11766185" cy="4632904"/>
            <a:chOff x="425815" y="1125647"/>
            <a:chExt cx="11766185" cy="463290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27AEB-9EF8-42A6-AD49-9CF37EE14B65}"/>
                </a:ext>
              </a:extLst>
            </p:cNvPr>
            <p:cNvSpPr txBox="1"/>
            <p:nvPr/>
          </p:nvSpPr>
          <p:spPr>
            <a:xfrm>
              <a:off x="425815" y="1942297"/>
              <a:ext cx="1555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770F8F-F210-40B7-8B3E-30D59A359613}"/>
                </a:ext>
              </a:extLst>
            </p:cNvPr>
            <p:cNvSpPr txBox="1"/>
            <p:nvPr/>
          </p:nvSpPr>
          <p:spPr>
            <a:xfrm>
              <a:off x="8945919" y="2889158"/>
              <a:ext cx="32460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Inserting 8 makes the tree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Subtree of 9 is right heavy in the left subtree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Left-Right rotation required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7 becomes the new root of the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5 and 9 are internal nodes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3, 8 and 20 are external nodes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8232562-1162-4CE9-8F69-FD56E3AEF360}"/>
                </a:ext>
              </a:extLst>
            </p:cNvPr>
            <p:cNvGrpSpPr/>
            <p:nvPr/>
          </p:nvGrpSpPr>
          <p:grpSpPr>
            <a:xfrm>
              <a:off x="828952" y="1382342"/>
              <a:ext cx="1915880" cy="1920228"/>
              <a:chOff x="2312370" y="2130492"/>
              <a:chExt cx="1915880" cy="1920228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D1438D4-EF0A-473B-98A9-8384BE3C43DE}"/>
                  </a:ext>
                </a:extLst>
              </p:cNvPr>
              <p:cNvSpPr/>
              <p:nvPr/>
            </p:nvSpPr>
            <p:spPr>
              <a:xfrm>
                <a:off x="3270310" y="2130492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015F82A-F664-4E5A-B916-C304AA2D539F}"/>
                  </a:ext>
                </a:extLst>
              </p:cNvPr>
              <p:cNvSpPr/>
              <p:nvPr/>
            </p:nvSpPr>
            <p:spPr>
              <a:xfrm>
                <a:off x="2791340" y="261381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45F5A88A-CF34-4CBA-BB2B-D540C397EE14}"/>
                  </a:ext>
                </a:extLst>
              </p:cNvPr>
              <p:cNvSpPr/>
              <p:nvPr/>
            </p:nvSpPr>
            <p:spPr>
              <a:xfrm>
                <a:off x="3749280" y="261381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5912BD8-517E-4527-8790-837C36B5FEAD}"/>
                  </a:ext>
                </a:extLst>
              </p:cNvPr>
              <p:cNvCxnSpPr>
                <a:stCxn id="123" idx="3"/>
                <a:endCxn id="124" idx="7"/>
              </p:cNvCxnSpPr>
              <p:nvPr/>
            </p:nvCxnSpPr>
            <p:spPr>
              <a:xfrm flipH="1">
                <a:off x="3200166" y="2539318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4C4CCE7-8091-465A-95F8-CF0B63A808DC}"/>
                  </a:ext>
                </a:extLst>
              </p:cNvPr>
              <p:cNvCxnSpPr>
                <a:stCxn id="123" idx="5"/>
                <a:endCxn id="125" idx="1"/>
              </p:cNvCxnSpPr>
              <p:nvPr/>
            </p:nvCxnSpPr>
            <p:spPr>
              <a:xfrm>
                <a:off x="3679136" y="2539318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16A5DDD-4E5C-4CAF-A5E2-D92551DD3CA1}"/>
                  </a:ext>
                </a:extLst>
              </p:cNvPr>
              <p:cNvSpPr/>
              <p:nvPr/>
            </p:nvSpPr>
            <p:spPr>
              <a:xfrm>
                <a:off x="3270310" y="309713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C8D8883-16D4-44C0-9AFB-5553CA290F56}"/>
                  </a:ext>
                </a:extLst>
              </p:cNvPr>
              <p:cNvCxnSpPr>
                <a:stCxn id="124" idx="5"/>
                <a:endCxn id="128" idx="1"/>
              </p:cNvCxnSpPr>
              <p:nvPr/>
            </p:nvCxnSpPr>
            <p:spPr>
              <a:xfrm>
                <a:off x="3200166" y="3022641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09B27E8-8A4A-42AF-AA00-DDF224BB04BF}"/>
                  </a:ext>
                </a:extLst>
              </p:cNvPr>
              <p:cNvSpPr/>
              <p:nvPr/>
            </p:nvSpPr>
            <p:spPr>
              <a:xfrm>
                <a:off x="2312370" y="309713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1BA2F62-982D-4B35-B2F3-F2030BDE87ED}"/>
                  </a:ext>
                </a:extLst>
              </p:cNvPr>
              <p:cNvCxnSpPr>
                <a:stCxn id="130" idx="7"/>
                <a:endCxn id="124" idx="3"/>
              </p:cNvCxnSpPr>
              <p:nvPr/>
            </p:nvCxnSpPr>
            <p:spPr>
              <a:xfrm flipV="1">
                <a:off x="2721196" y="3022641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6A674CF-A07A-408C-9225-537051BBA23A}"/>
                  </a:ext>
                </a:extLst>
              </p:cNvPr>
              <p:cNvSpPr/>
              <p:nvPr/>
            </p:nvSpPr>
            <p:spPr>
              <a:xfrm>
                <a:off x="3749280" y="3571750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A5C81AA-34C1-49BE-BD35-CD01D90558DF}"/>
                  </a:ext>
                </a:extLst>
              </p:cNvPr>
              <p:cNvCxnSpPr>
                <a:stCxn id="128" idx="5"/>
                <a:endCxn id="132" idx="1"/>
              </p:cNvCxnSpPr>
              <p:nvPr/>
            </p:nvCxnSpPr>
            <p:spPr>
              <a:xfrm>
                <a:off x="3679136" y="3505964"/>
                <a:ext cx="140288" cy="1359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B4691F1-E5D4-4A01-9637-D7BFF5FC189A}"/>
                </a:ext>
              </a:extLst>
            </p:cNvPr>
            <p:cNvSpPr txBox="1"/>
            <p:nvPr/>
          </p:nvSpPr>
          <p:spPr>
            <a:xfrm>
              <a:off x="2327346" y="2573239"/>
              <a:ext cx="39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0AD776C-7DA4-4A1C-9EEA-C0301BBCEF96}"/>
                </a:ext>
              </a:extLst>
            </p:cNvPr>
            <p:cNvSpPr txBox="1"/>
            <p:nvPr/>
          </p:nvSpPr>
          <p:spPr>
            <a:xfrm>
              <a:off x="870474" y="2087378"/>
              <a:ext cx="39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CA78E63-68A6-4F28-A306-6EB769E546C7}"/>
                </a:ext>
              </a:extLst>
            </p:cNvPr>
            <p:cNvSpPr txBox="1"/>
            <p:nvPr/>
          </p:nvSpPr>
          <p:spPr>
            <a:xfrm>
              <a:off x="2328579" y="1609680"/>
              <a:ext cx="39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7AC16D5-A2C3-4113-83F8-1965E2838A21}"/>
                </a:ext>
              </a:extLst>
            </p:cNvPr>
            <p:cNvSpPr txBox="1"/>
            <p:nvPr/>
          </p:nvSpPr>
          <p:spPr>
            <a:xfrm>
              <a:off x="1828414" y="2097207"/>
              <a:ext cx="39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-1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F65CFEA-6729-47F0-A1B7-8558145D3F80}"/>
                </a:ext>
              </a:extLst>
            </p:cNvPr>
            <p:cNvSpPr txBox="1"/>
            <p:nvPr/>
          </p:nvSpPr>
          <p:spPr>
            <a:xfrm>
              <a:off x="1330367" y="1597364"/>
              <a:ext cx="39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/>
                <a:t>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55CED7-30D7-4F92-AF9D-F270F743C322}"/>
                </a:ext>
              </a:extLst>
            </p:cNvPr>
            <p:cNvSpPr txBox="1"/>
            <p:nvPr/>
          </p:nvSpPr>
          <p:spPr>
            <a:xfrm>
              <a:off x="1828414" y="1125647"/>
              <a:ext cx="39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9ED2B62-0C11-4F28-831C-BF12EC6D190A}"/>
                </a:ext>
              </a:extLst>
            </p:cNvPr>
            <p:cNvGrpSpPr/>
            <p:nvPr/>
          </p:nvGrpSpPr>
          <p:grpSpPr>
            <a:xfrm>
              <a:off x="3508854" y="1403381"/>
              <a:ext cx="1915880" cy="1920228"/>
              <a:chOff x="3062806" y="4847436"/>
              <a:chExt cx="1915880" cy="192022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059B0B1-032E-4E87-B14E-D6DFAA5BE79C}"/>
                  </a:ext>
                </a:extLst>
              </p:cNvPr>
              <p:cNvGrpSpPr/>
              <p:nvPr/>
            </p:nvGrpSpPr>
            <p:grpSpPr>
              <a:xfrm>
                <a:off x="3062806" y="4847436"/>
                <a:ext cx="1915880" cy="1920228"/>
                <a:chOff x="2312370" y="2130492"/>
                <a:chExt cx="1915880" cy="1920228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974858B-4001-463C-AD33-4EDBEC03C862}"/>
                    </a:ext>
                  </a:extLst>
                </p:cNvPr>
                <p:cNvSpPr/>
                <p:nvPr/>
              </p:nvSpPr>
              <p:spPr>
                <a:xfrm>
                  <a:off x="3270310" y="213049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F6D218-4B01-4E94-AFF5-75142AC102EF}"/>
                    </a:ext>
                  </a:extLst>
                </p:cNvPr>
                <p:cNvSpPr/>
                <p:nvPr/>
              </p:nvSpPr>
              <p:spPr>
                <a:xfrm>
                  <a:off x="2791340" y="261381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AE00F2D-5254-45D9-AB9A-5D5136CE84B9}"/>
                    </a:ext>
                  </a:extLst>
                </p:cNvPr>
                <p:cNvSpPr/>
                <p:nvPr/>
              </p:nvSpPr>
              <p:spPr>
                <a:xfrm>
                  <a:off x="3749280" y="261381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96CB759-6289-4CCB-AA0B-F6BF87B0ECE7}"/>
                    </a:ext>
                  </a:extLst>
                </p:cNvPr>
                <p:cNvCxnSpPr>
                  <a:stCxn id="144" idx="3"/>
                  <a:endCxn id="145" idx="7"/>
                </p:cNvCxnSpPr>
                <p:nvPr/>
              </p:nvCxnSpPr>
              <p:spPr>
                <a:xfrm flipH="1">
                  <a:off x="3200166" y="253931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FD50C1C-7C1B-4F70-AAAD-D52096E64E16}"/>
                    </a:ext>
                  </a:extLst>
                </p:cNvPr>
                <p:cNvCxnSpPr>
                  <a:stCxn id="144" idx="5"/>
                  <a:endCxn id="146" idx="1"/>
                </p:cNvCxnSpPr>
                <p:nvPr/>
              </p:nvCxnSpPr>
              <p:spPr>
                <a:xfrm>
                  <a:off x="3679136" y="253931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773ACD3-84E9-4C44-B911-45E0273145F4}"/>
                    </a:ext>
                  </a:extLst>
                </p:cNvPr>
                <p:cNvSpPr/>
                <p:nvPr/>
              </p:nvSpPr>
              <p:spPr>
                <a:xfrm>
                  <a:off x="3270310" y="309713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6812BCB-51BA-49F1-9A69-E1EB021D3067}"/>
                    </a:ext>
                  </a:extLst>
                </p:cNvPr>
                <p:cNvCxnSpPr>
                  <a:stCxn id="145" idx="5"/>
                  <a:endCxn id="149" idx="1"/>
                </p:cNvCxnSpPr>
                <p:nvPr/>
              </p:nvCxnSpPr>
              <p:spPr>
                <a:xfrm>
                  <a:off x="3200166" y="3022641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98C43EC-8415-458C-8F84-216C555EC35D}"/>
                    </a:ext>
                  </a:extLst>
                </p:cNvPr>
                <p:cNvSpPr/>
                <p:nvPr/>
              </p:nvSpPr>
              <p:spPr>
                <a:xfrm>
                  <a:off x="2312370" y="309713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E93B3AB-C525-4108-B382-D6F92E74E71F}"/>
                    </a:ext>
                  </a:extLst>
                </p:cNvPr>
                <p:cNvCxnSpPr>
                  <a:stCxn id="151" idx="7"/>
                  <a:endCxn id="145" idx="3"/>
                </p:cNvCxnSpPr>
                <p:nvPr/>
              </p:nvCxnSpPr>
              <p:spPr>
                <a:xfrm flipV="1">
                  <a:off x="2721196" y="3022641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E2625BD-27CB-4045-AF9B-883010686DEA}"/>
                    </a:ext>
                  </a:extLst>
                </p:cNvPr>
                <p:cNvSpPr/>
                <p:nvPr/>
              </p:nvSpPr>
              <p:spPr>
                <a:xfrm>
                  <a:off x="3749280" y="3571750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DAB00CF2-455B-49F6-A93C-BAFC68647017}"/>
                    </a:ext>
                  </a:extLst>
                </p:cNvPr>
                <p:cNvCxnSpPr>
                  <a:stCxn id="149" idx="5"/>
                  <a:endCxn id="153" idx="1"/>
                </p:cNvCxnSpPr>
                <p:nvPr/>
              </p:nvCxnSpPr>
              <p:spPr>
                <a:xfrm>
                  <a:off x="3679136" y="3505964"/>
                  <a:ext cx="140288" cy="1359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F55621E-ACF3-400B-A29A-34B9A4C2AF7A}"/>
                  </a:ext>
                </a:extLst>
              </p:cNvPr>
              <p:cNvGrpSpPr/>
              <p:nvPr/>
            </p:nvGrpSpPr>
            <p:grpSpPr>
              <a:xfrm rot="10965853" flipH="1">
                <a:off x="3623909" y="5430268"/>
                <a:ext cx="793674" cy="756015"/>
                <a:chOff x="3215206" y="3901053"/>
                <a:chExt cx="793674" cy="756015"/>
              </a:xfrm>
            </p:grpSpPr>
            <p:sp>
              <p:nvSpPr>
                <p:cNvPr id="155" name="Arc 154">
                  <a:extLst>
                    <a:ext uri="{FF2B5EF4-FFF2-40B4-BE49-F238E27FC236}">
                      <a16:creationId xmlns:a16="http://schemas.microsoft.com/office/drawing/2014/main" id="{E21CDE63-8B9B-4DFE-BC0F-2F25AE2AE3EC}"/>
                    </a:ext>
                  </a:extLst>
                </p:cNvPr>
                <p:cNvSpPr/>
                <p:nvPr/>
              </p:nvSpPr>
              <p:spPr>
                <a:xfrm rot="16200000">
                  <a:off x="3292402" y="3930782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" name="Arc 155">
                  <a:extLst>
                    <a:ext uri="{FF2B5EF4-FFF2-40B4-BE49-F238E27FC236}">
                      <a16:creationId xmlns:a16="http://schemas.microsoft.com/office/drawing/2014/main" id="{EDDE35E8-ECF7-43E6-B7FE-2CED37B2A40E}"/>
                    </a:ext>
                  </a:extLst>
                </p:cNvPr>
                <p:cNvSpPr/>
                <p:nvPr/>
              </p:nvSpPr>
              <p:spPr>
                <a:xfrm rot="5400000">
                  <a:off x="3185477" y="3940589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579240F-E193-49A8-A043-06FC029C1A8E}"/>
                </a:ext>
              </a:extLst>
            </p:cNvPr>
            <p:cNvGrpSpPr/>
            <p:nvPr/>
          </p:nvGrpSpPr>
          <p:grpSpPr>
            <a:xfrm>
              <a:off x="6099765" y="1394024"/>
              <a:ext cx="2393105" cy="1929585"/>
              <a:chOff x="5212129" y="4833493"/>
              <a:chExt cx="2393105" cy="192958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3E4C900-7861-492F-AE9A-D895E934E145}"/>
                  </a:ext>
                </a:extLst>
              </p:cNvPr>
              <p:cNvGrpSpPr/>
              <p:nvPr/>
            </p:nvGrpSpPr>
            <p:grpSpPr>
              <a:xfrm>
                <a:off x="5212129" y="4833493"/>
                <a:ext cx="2393105" cy="1929585"/>
                <a:chOff x="2996501" y="1813348"/>
                <a:chExt cx="2393105" cy="1929585"/>
              </a:xfrm>
            </p:grpSpPr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09365E4-1B3E-4807-B240-2DBA58C684CF}"/>
                    </a:ext>
                  </a:extLst>
                </p:cNvPr>
                <p:cNvSpPr/>
                <p:nvPr/>
              </p:nvSpPr>
              <p:spPr>
                <a:xfrm>
                  <a:off x="4431666" y="181334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F402A11-AE74-4713-97CA-285B7D5BBDD2}"/>
                    </a:ext>
                  </a:extLst>
                </p:cNvPr>
                <p:cNvSpPr/>
                <p:nvPr/>
              </p:nvSpPr>
              <p:spPr>
                <a:xfrm>
                  <a:off x="3952696" y="22966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9DC701E-8D0E-448D-8505-B4860F381821}"/>
                    </a:ext>
                  </a:extLst>
                </p:cNvPr>
                <p:cNvSpPr/>
                <p:nvPr/>
              </p:nvSpPr>
              <p:spPr>
                <a:xfrm>
                  <a:off x="4910636" y="22966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E278A52-C9F9-4D5B-88BB-B8BE749B12A8}"/>
                    </a:ext>
                  </a:extLst>
                </p:cNvPr>
                <p:cNvCxnSpPr>
                  <a:stCxn id="159" idx="3"/>
                  <a:endCxn id="160" idx="7"/>
                </p:cNvCxnSpPr>
                <p:nvPr/>
              </p:nvCxnSpPr>
              <p:spPr>
                <a:xfrm flipH="1">
                  <a:off x="4361522" y="2222174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B332DEF-A3DA-4CA2-8835-70F2CC8BAF99}"/>
                    </a:ext>
                  </a:extLst>
                </p:cNvPr>
                <p:cNvCxnSpPr>
                  <a:stCxn id="159" idx="5"/>
                  <a:endCxn id="161" idx="1"/>
                </p:cNvCxnSpPr>
                <p:nvPr/>
              </p:nvCxnSpPr>
              <p:spPr>
                <a:xfrm>
                  <a:off x="4840492" y="2222174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8A8FDD3-B0D8-4D02-BE3D-F60961E25E44}"/>
                    </a:ext>
                  </a:extLst>
                </p:cNvPr>
                <p:cNvSpPr/>
                <p:nvPr/>
              </p:nvSpPr>
              <p:spPr>
                <a:xfrm>
                  <a:off x="4431666" y="277999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0D03E8D-D396-4EE2-8959-E1C314403117}"/>
                    </a:ext>
                  </a:extLst>
                </p:cNvPr>
                <p:cNvCxnSpPr>
                  <a:stCxn id="160" idx="5"/>
                  <a:endCxn id="164" idx="1"/>
                </p:cNvCxnSpPr>
                <p:nvPr/>
              </p:nvCxnSpPr>
              <p:spPr>
                <a:xfrm>
                  <a:off x="4361522" y="270549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6A1E9B16-775C-42CE-8AF1-0DFB34D5FC7E}"/>
                    </a:ext>
                  </a:extLst>
                </p:cNvPr>
                <p:cNvSpPr/>
                <p:nvPr/>
              </p:nvSpPr>
              <p:spPr>
                <a:xfrm>
                  <a:off x="3473726" y="277999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7328F3D-06A8-4B6B-B141-AF92F0FFA0C5}"/>
                    </a:ext>
                  </a:extLst>
                </p:cNvPr>
                <p:cNvCxnSpPr>
                  <a:stCxn id="166" idx="7"/>
                  <a:endCxn id="160" idx="3"/>
                </p:cNvCxnSpPr>
                <p:nvPr/>
              </p:nvCxnSpPr>
              <p:spPr>
                <a:xfrm flipV="1">
                  <a:off x="3882552" y="270549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C892CB9-F274-430D-BF14-B2644A34275F}"/>
                    </a:ext>
                  </a:extLst>
                </p:cNvPr>
                <p:cNvSpPr/>
                <p:nvPr/>
              </p:nvSpPr>
              <p:spPr>
                <a:xfrm>
                  <a:off x="2996501" y="326396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2A409A8-3D2C-4EA4-91E7-88E53298F9ED}"/>
                    </a:ext>
                  </a:extLst>
                </p:cNvPr>
                <p:cNvCxnSpPr>
                  <a:stCxn id="168" idx="7"/>
                  <a:endCxn id="166" idx="3"/>
                </p:cNvCxnSpPr>
                <p:nvPr/>
              </p:nvCxnSpPr>
              <p:spPr>
                <a:xfrm flipV="1">
                  <a:off x="3405327" y="3188820"/>
                  <a:ext cx="138543" cy="1452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82949124-0995-4382-824C-652649DD8A7E}"/>
                  </a:ext>
                </a:extLst>
              </p:cNvPr>
              <p:cNvSpPr/>
              <p:nvPr/>
            </p:nvSpPr>
            <p:spPr>
              <a:xfrm rot="2758983">
                <a:off x="6059581" y="4935034"/>
                <a:ext cx="1288884" cy="1200103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0EFC84E-E8DC-4F3F-9968-3E25ED938E27}"/>
                </a:ext>
              </a:extLst>
            </p:cNvPr>
            <p:cNvGrpSpPr/>
            <p:nvPr/>
          </p:nvGrpSpPr>
          <p:grpSpPr>
            <a:xfrm>
              <a:off x="6406698" y="4046972"/>
              <a:ext cx="2396752" cy="1711579"/>
              <a:chOff x="8062315" y="4658440"/>
              <a:chExt cx="2396752" cy="171157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8E21453-6443-4A30-BBC0-1D30B9C2B786}"/>
                  </a:ext>
                </a:extLst>
              </p:cNvPr>
              <p:cNvGrpSpPr/>
              <p:nvPr/>
            </p:nvGrpSpPr>
            <p:grpSpPr>
              <a:xfrm>
                <a:off x="8062315" y="4924403"/>
                <a:ext cx="2396752" cy="1445616"/>
                <a:chOff x="8045622" y="4947553"/>
                <a:chExt cx="2396752" cy="1445616"/>
              </a:xfrm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2FAA7E0-86AF-4282-9AA8-B3E8762F1E18}"/>
                    </a:ext>
                  </a:extLst>
                </p:cNvPr>
                <p:cNvSpPr/>
                <p:nvPr/>
              </p:nvSpPr>
              <p:spPr>
                <a:xfrm>
                  <a:off x="9003562" y="49475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885A593-ADD9-437B-AD3A-D55B9A60A75E}"/>
                    </a:ext>
                  </a:extLst>
                </p:cNvPr>
                <p:cNvSpPr/>
                <p:nvPr/>
              </p:nvSpPr>
              <p:spPr>
                <a:xfrm>
                  <a:off x="8524592" y="543087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BA818FC6-6F9A-4653-9942-FAE54DE9708E}"/>
                    </a:ext>
                  </a:extLst>
                </p:cNvPr>
                <p:cNvSpPr/>
                <p:nvPr/>
              </p:nvSpPr>
              <p:spPr>
                <a:xfrm>
                  <a:off x="9482532" y="543087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3AFE4A90-BF6A-42FC-8D7A-8DC79B7941F6}"/>
                    </a:ext>
                  </a:extLst>
                </p:cNvPr>
                <p:cNvCxnSpPr>
                  <a:stCxn id="172" idx="3"/>
                  <a:endCxn id="173" idx="7"/>
                </p:cNvCxnSpPr>
                <p:nvPr/>
              </p:nvCxnSpPr>
              <p:spPr>
                <a:xfrm flipH="1">
                  <a:off x="8933418" y="5356379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C6EF698-D70E-41FC-BE09-4BDBCD439D70}"/>
                    </a:ext>
                  </a:extLst>
                </p:cNvPr>
                <p:cNvCxnSpPr>
                  <a:stCxn id="172" idx="5"/>
                  <a:endCxn id="174" idx="1"/>
                </p:cNvCxnSpPr>
                <p:nvPr/>
              </p:nvCxnSpPr>
              <p:spPr>
                <a:xfrm>
                  <a:off x="9412388" y="5356379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5BFC6ABF-AD09-45EE-B977-C5ABD80823B8}"/>
                    </a:ext>
                  </a:extLst>
                </p:cNvPr>
                <p:cNvSpPr/>
                <p:nvPr/>
              </p:nvSpPr>
              <p:spPr>
                <a:xfrm>
                  <a:off x="9003562" y="59141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FCE381C-A83D-417A-9301-19CEDF833DAB}"/>
                    </a:ext>
                  </a:extLst>
                </p:cNvPr>
                <p:cNvSpPr/>
                <p:nvPr/>
              </p:nvSpPr>
              <p:spPr>
                <a:xfrm>
                  <a:off x="8045622" y="59141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2DB8BCAF-E55E-4D6F-8CF6-91076F2CEA28}"/>
                    </a:ext>
                  </a:extLst>
                </p:cNvPr>
                <p:cNvCxnSpPr>
                  <a:stCxn id="178" idx="7"/>
                  <a:endCxn id="173" idx="3"/>
                </p:cNvCxnSpPr>
                <p:nvPr/>
              </p:nvCxnSpPr>
              <p:spPr>
                <a:xfrm flipV="1">
                  <a:off x="8454448" y="5839702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FBBD427-2159-4E0E-8B84-C16589571882}"/>
                    </a:ext>
                  </a:extLst>
                </p:cNvPr>
                <p:cNvSpPr/>
                <p:nvPr/>
              </p:nvSpPr>
              <p:spPr>
                <a:xfrm>
                  <a:off x="9963404" y="590774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DE95B85C-F730-4B27-9377-70003F016930}"/>
                    </a:ext>
                  </a:extLst>
                </p:cNvPr>
                <p:cNvCxnSpPr>
                  <a:stCxn id="177" idx="7"/>
                  <a:endCxn id="174" idx="3"/>
                </p:cNvCxnSpPr>
                <p:nvPr/>
              </p:nvCxnSpPr>
              <p:spPr>
                <a:xfrm flipV="1">
                  <a:off x="9412388" y="5839702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D44AB61-7BDF-40E2-9892-D3924E436FA9}"/>
                    </a:ext>
                  </a:extLst>
                </p:cNvPr>
                <p:cNvCxnSpPr>
                  <a:stCxn id="180" idx="1"/>
                  <a:endCxn id="174" idx="5"/>
                </p:cNvCxnSpPr>
                <p:nvPr/>
              </p:nvCxnSpPr>
              <p:spPr>
                <a:xfrm flipH="1" flipV="1">
                  <a:off x="9891358" y="5839702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EEA3AFB-46F9-444A-9620-102630689F5A}"/>
                  </a:ext>
                </a:extLst>
              </p:cNvPr>
              <p:cNvSpPr txBox="1"/>
              <p:nvPr/>
            </p:nvSpPr>
            <p:spPr>
              <a:xfrm>
                <a:off x="10035287" y="560878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C4DA60A-EACD-484E-8881-FAE5BDF042B5}"/>
                  </a:ext>
                </a:extLst>
              </p:cNvPr>
              <p:cNvSpPr txBox="1"/>
              <p:nvPr/>
            </p:nvSpPr>
            <p:spPr>
              <a:xfrm>
                <a:off x="9060571" y="5652389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BA00C3-E89E-485A-9769-0C1237237B10}"/>
                  </a:ext>
                </a:extLst>
              </p:cNvPr>
              <p:cNvSpPr txBox="1"/>
              <p:nvPr/>
            </p:nvSpPr>
            <p:spPr>
              <a:xfrm>
                <a:off x="8093966" y="5622616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C14A6B0-3CBE-4BFB-8CB2-373D614A5C6D}"/>
                  </a:ext>
                </a:extLst>
              </p:cNvPr>
              <p:cNvSpPr txBox="1"/>
              <p:nvPr/>
            </p:nvSpPr>
            <p:spPr>
              <a:xfrm>
                <a:off x="9540747" y="5145781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B9301A4-91EC-4F37-BF63-0B4B8EF25FC7}"/>
                  </a:ext>
                </a:extLst>
              </p:cNvPr>
              <p:cNvSpPr txBox="1"/>
              <p:nvPr/>
            </p:nvSpPr>
            <p:spPr>
              <a:xfrm>
                <a:off x="9060571" y="465844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AB4A938-0BC0-4468-8EDF-885ACCFA495A}"/>
                  </a:ext>
                </a:extLst>
              </p:cNvPr>
              <p:cNvSpPr txBox="1"/>
              <p:nvPr/>
            </p:nvSpPr>
            <p:spPr>
              <a:xfrm>
                <a:off x="8572936" y="515871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F1E91B-4895-4E5B-80AC-09267E328555}"/>
                </a:ext>
              </a:extLst>
            </p:cNvPr>
            <p:cNvGrpSpPr/>
            <p:nvPr/>
          </p:nvGrpSpPr>
          <p:grpSpPr>
            <a:xfrm>
              <a:off x="2874454" y="1825744"/>
              <a:ext cx="959815" cy="313447"/>
              <a:chOff x="2935631" y="3258490"/>
              <a:chExt cx="959815" cy="313447"/>
            </a:xfrm>
          </p:grpSpPr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9118EC68-BD44-41E9-A59D-A2F53495D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651" y="3571937"/>
                <a:ext cx="8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A3CEE03-5B70-4165-8BF3-9F0AF47775A1}"/>
                  </a:ext>
                </a:extLst>
              </p:cNvPr>
              <p:cNvSpPr txBox="1"/>
              <p:nvPr/>
            </p:nvSpPr>
            <p:spPr>
              <a:xfrm>
                <a:off x="2935631" y="3258490"/>
                <a:ext cx="959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Left rotation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FA2315-DC2F-4602-8216-9F3E5052B383}"/>
                </a:ext>
              </a:extLst>
            </p:cNvPr>
            <p:cNvGrpSpPr/>
            <p:nvPr/>
          </p:nvGrpSpPr>
          <p:grpSpPr>
            <a:xfrm>
              <a:off x="5617386" y="1825744"/>
              <a:ext cx="1043106" cy="314248"/>
              <a:chOff x="5604028" y="3257689"/>
              <a:chExt cx="1043106" cy="314248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712A89C6-2FDE-4DD5-9A9B-3E00B8E33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860" y="3571937"/>
                <a:ext cx="8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A502119-CD80-4202-A78F-D19E0C84D754}"/>
                  </a:ext>
                </a:extLst>
              </p:cNvPr>
              <p:cNvSpPr txBox="1"/>
              <p:nvPr/>
            </p:nvSpPr>
            <p:spPr>
              <a:xfrm>
                <a:off x="5604028" y="3257689"/>
                <a:ext cx="1043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Right rotation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129A88-95DC-4FB0-AD20-9204D73334A2}"/>
                </a:ext>
              </a:extLst>
            </p:cNvPr>
            <p:cNvCxnSpPr/>
            <p:nvPr/>
          </p:nvCxnSpPr>
          <p:spPr>
            <a:xfrm>
              <a:off x="7534930" y="3323609"/>
              <a:ext cx="0" cy="610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06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454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 (</a:t>
            </a:r>
            <a:r>
              <a:rPr lang="en-AU" sz="4000" dirty="0" err="1"/>
              <a:t>cont</a:t>
            </a:r>
            <a:r>
              <a:rPr lang="en-AU" sz="4000" dirty="0"/>
              <a:t>’)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B95D8-8EC2-4965-900B-347652CCEF8D}"/>
              </a:ext>
            </a:extLst>
          </p:cNvPr>
          <p:cNvGrpSpPr/>
          <p:nvPr/>
        </p:nvGrpSpPr>
        <p:grpSpPr>
          <a:xfrm>
            <a:off x="461911" y="2143293"/>
            <a:ext cx="11371289" cy="2184096"/>
            <a:chOff x="461911" y="2143293"/>
            <a:chExt cx="11371289" cy="21840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3574BC-386F-44A7-B481-7DC9EA63E16C}"/>
                </a:ext>
              </a:extLst>
            </p:cNvPr>
            <p:cNvSpPr txBox="1"/>
            <p:nvPr/>
          </p:nvSpPr>
          <p:spPr>
            <a:xfrm>
              <a:off x="461911" y="2568106"/>
              <a:ext cx="1555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25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B3CAA4-8347-4AE6-A5E7-BD7AE690BD4B}"/>
                </a:ext>
              </a:extLst>
            </p:cNvPr>
            <p:cNvGrpSpPr/>
            <p:nvPr/>
          </p:nvGrpSpPr>
          <p:grpSpPr>
            <a:xfrm>
              <a:off x="1606920" y="2143293"/>
              <a:ext cx="2893148" cy="2184096"/>
              <a:chOff x="1606920" y="904042"/>
              <a:chExt cx="2893148" cy="218409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154831-0D2E-497D-9AF8-99FC4E2232EF}"/>
                  </a:ext>
                </a:extLst>
              </p:cNvPr>
              <p:cNvGrpSpPr/>
              <p:nvPr/>
            </p:nvGrpSpPr>
            <p:grpSpPr>
              <a:xfrm>
                <a:off x="1606920" y="1170010"/>
                <a:ext cx="2893148" cy="1918128"/>
                <a:chOff x="2917246" y="1799949"/>
                <a:chExt cx="2893148" cy="1918128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424CABC8-2621-4729-A7AA-7020A113DB54}"/>
                    </a:ext>
                  </a:extLst>
                </p:cNvPr>
                <p:cNvSpPr/>
                <p:nvPr/>
              </p:nvSpPr>
              <p:spPr>
                <a:xfrm>
                  <a:off x="3875186" y="179994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B98DDB51-C50C-4184-A44C-012621573633}"/>
                    </a:ext>
                  </a:extLst>
                </p:cNvPr>
                <p:cNvSpPr/>
                <p:nvPr/>
              </p:nvSpPr>
              <p:spPr>
                <a:xfrm>
                  <a:off x="3396216" y="228327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90FA81B-C878-43C9-8D2E-86B68BDA62F7}"/>
                    </a:ext>
                  </a:extLst>
                </p:cNvPr>
                <p:cNvSpPr/>
                <p:nvPr/>
              </p:nvSpPr>
              <p:spPr>
                <a:xfrm>
                  <a:off x="4354156" y="228327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F3504F5-305F-431E-9A58-C0D4C985196D}"/>
                    </a:ext>
                  </a:extLst>
                </p:cNvPr>
                <p:cNvCxnSpPr>
                  <a:stCxn id="191" idx="3"/>
                  <a:endCxn id="192" idx="7"/>
                </p:cNvCxnSpPr>
                <p:nvPr/>
              </p:nvCxnSpPr>
              <p:spPr>
                <a:xfrm flipH="1">
                  <a:off x="3805042" y="2208775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6C23E9F6-A1F7-4D04-A98A-1E9FBBC875D2}"/>
                    </a:ext>
                  </a:extLst>
                </p:cNvPr>
                <p:cNvCxnSpPr>
                  <a:stCxn id="191" idx="5"/>
                  <a:endCxn id="193" idx="1"/>
                </p:cNvCxnSpPr>
                <p:nvPr/>
              </p:nvCxnSpPr>
              <p:spPr>
                <a:xfrm>
                  <a:off x="4284012" y="2208775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D912C8F7-8D43-4645-BB63-898405D5AEEF}"/>
                    </a:ext>
                  </a:extLst>
                </p:cNvPr>
                <p:cNvSpPr/>
                <p:nvPr/>
              </p:nvSpPr>
              <p:spPr>
                <a:xfrm>
                  <a:off x="3875186" y="276659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4B633B0A-640E-47B1-9661-99F372DE4B4C}"/>
                    </a:ext>
                  </a:extLst>
                </p:cNvPr>
                <p:cNvSpPr/>
                <p:nvPr/>
              </p:nvSpPr>
              <p:spPr>
                <a:xfrm>
                  <a:off x="2917246" y="276659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BC68D8CB-AA46-442C-A414-DCAEB9AB9CFB}"/>
                    </a:ext>
                  </a:extLst>
                </p:cNvPr>
                <p:cNvCxnSpPr>
                  <a:stCxn id="197" idx="7"/>
                  <a:endCxn id="192" idx="3"/>
                </p:cNvCxnSpPr>
                <p:nvPr/>
              </p:nvCxnSpPr>
              <p:spPr>
                <a:xfrm flipV="1">
                  <a:off x="3326072" y="269209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6A35C3B0-2404-4C6E-A2B9-24CC8535AD9F}"/>
                    </a:ext>
                  </a:extLst>
                </p:cNvPr>
                <p:cNvSpPr/>
                <p:nvPr/>
              </p:nvSpPr>
              <p:spPr>
                <a:xfrm>
                  <a:off x="4835028" y="276013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E3CB03C-7049-4A39-AC6C-019290AFD93C}"/>
                    </a:ext>
                  </a:extLst>
                </p:cNvPr>
                <p:cNvCxnSpPr>
                  <a:stCxn id="196" idx="7"/>
                  <a:endCxn id="193" idx="3"/>
                </p:cNvCxnSpPr>
                <p:nvPr/>
              </p:nvCxnSpPr>
              <p:spPr>
                <a:xfrm flipV="1">
                  <a:off x="4284012" y="269209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5100E236-2BA3-415C-8F8D-5C46BBF92B13}"/>
                    </a:ext>
                  </a:extLst>
                </p:cNvPr>
                <p:cNvCxnSpPr>
                  <a:stCxn id="199" idx="1"/>
                  <a:endCxn id="193" idx="5"/>
                </p:cNvCxnSpPr>
                <p:nvPr/>
              </p:nvCxnSpPr>
              <p:spPr>
                <a:xfrm flipH="1" flipV="1">
                  <a:off x="4762982" y="2692098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09662315-ADCD-4DAB-8B0B-29485FABD205}"/>
                    </a:ext>
                  </a:extLst>
                </p:cNvPr>
                <p:cNvSpPr/>
                <p:nvPr/>
              </p:nvSpPr>
              <p:spPr>
                <a:xfrm>
                  <a:off x="5331424" y="323910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7FFEC54F-21F4-4498-901B-349907B70F1A}"/>
                    </a:ext>
                  </a:extLst>
                </p:cNvPr>
                <p:cNvCxnSpPr>
                  <a:stCxn id="199" idx="5"/>
                  <a:endCxn id="202" idx="1"/>
                </p:cNvCxnSpPr>
                <p:nvPr/>
              </p:nvCxnSpPr>
              <p:spPr>
                <a:xfrm>
                  <a:off x="5243854" y="3168963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9D07CB3-BF8D-47FB-A60E-88F01C9CF1A7}"/>
                  </a:ext>
                </a:extLst>
              </p:cNvPr>
              <p:cNvSpPr txBox="1"/>
              <p:nvPr/>
            </p:nvSpPr>
            <p:spPr>
              <a:xfrm>
                <a:off x="4062620" y="2370269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40628237-E7DA-4580-A8DE-80A938F17952}"/>
                  </a:ext>
                </a:extLst>
              </p:cNvPr>
              <p:cNvSpPr txBox="1"/>
              <p:nvPr/>
            </p:nvSpPr>
            <p:spPr>
              <a:xfrm>
                <a:off x="1650583" y="187287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E8985B2-A6EA-4C18-B369-E9526030E13B}"/>
                  </a:ext>
                </a:extLst>
              </p:cNvPr>
              <p:cNvSpPr txBox="1"/>
              <p:nvPr/>
            </p:nvSpPr>
            <p:spPr>
              <a:xfrm>
                <a:off x="2604241" y="1883391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8F233E4-DB9A-4EBF-982B-52C29F250F1E}"/>
                  </a:ext>
                </a:extLst>
              </p:cNvPr>
              <p:cNvSpPr txBox="1"/>
              <p:nvPr/>
            </p:nvSpPr>
            <p:spPr>
              <a:xfrm>
                <a:off x="3566463" y="186422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2448E2A-1E10-4577-86E7-FC10CECD18E8}"/>
                  </a:ext>
                </a:extLst>
              </p:cNvPr>
              <p:cNvSpPr txBox="1"/>
              <p:nvPr/>
            </p:nvSpPr>
            <p:spPr>
              <a:xfrm>
                <a:off x="3080494" y="138737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FBF704A-E00B-4EEF-92DB-6ED0783BCF55}"/>
                  </a:ext>
                </a:extLst>
              </p:cNvPr>
              <p:cNvSpPr txBox="1"/>
              <p:nvPr/>
            </p:nvSpPr>
            <p:spPr>
              <a:xfrm>
                <a:off x="2604241" y="904042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5D58536-BF70-497D-B5A6-9098F45C650B}"/>
                  </a:ext>
                </a:extLst>
              </p:cNvPr>
              <p:cNvSpPr txBox="1"/>
              <p:nvPr/>
            </p:nvSpPr>
            <p:spPr>
              <a:xfrm>
                <a:off x="2124142" y="138694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4310922-9A98-4428-B51C-5EFF05D0C481}"/>
                </a:ext>
              </a:extLst>
            </p:cNvPr>
            <p:cNvSpPr txBox="1"/>
            <p:nvPr/>
          </p:nvSpPr>
          <p:spPr>
            <a:xfrm>
              <a:off x="8967928" y="2941175"/>
              <a:ext cx="2865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No rotation required after inserting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20 is now an internal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25 is the new external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2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454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 (</a:t>
            </a:r>
            <a:r>
              <a:rPr lang="en-AU" sz="4000" dirty="0" err="1"/>
              <a:t>cont</a:t>
            </a:r>
            <a:r>
              <a:rPr lang="en-AU" sz="4000" dirty="0"/>
              <a:t>’)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C0FBD-8E8C-49F1-9C76-1FF8A302EE93}"/>
              </a:ext>
            </a:extLst>
          </p:cNvPr>
          <p:cNvGrpSpPr/>
          <p:nvPr/>
        </p:nvGrpSpPr>
        <p:grpSpPr>
          <a:xfrm>
            <a:off x="492836" y="906392"/>
            <a:ext cx="11448384" cy="5600600"/>
            <a:chOff x="492836" y="906392"/>
            <a:chExt cx="11448384" cy="56006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55337E-6073-4554-97DE-43974A9BE358}"/>
                </a:ext>
              </a:extLst>
            </p:cNvPr>
            <p:cNvSpPr txBox="1"/>
            <p:nvPr/>
          </p:nvSpPr>
          <p:spPr>
            <a:xfrm>
              <a:off x="492836" y="1700258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30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C321-2BC4-4402-A104-21BA9FDEB5A5}"/>
                </a:ext>
              </a:extLst>
            </p:cNvPr>
            <p:cNvGrpSpPr/>
            <p:nvPr/>
          </p:nvGrpSpPr>
          <p:grpSpPr>
            <a:xfrm>
              <a:off x="1559776" y="906392"/>
              <a:ext cx="3375600" cy="2662480"/>
              <a:chOff x="1565398" y="3834427"/>
              <a:chExt cx="3375600" cy="266248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7E4113A-24C0-4005-9932-9CE505CF512B}"/>
                  </a:ext>
                </a:extLst>
              </p:cNvPr>
              <p:cNvSpPr/>
              <p:nvPr/>
            </p:nvSpPr>
            <p:spPr>
              <a:xfrm>
                <a:off x="2523338" y="410039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2688720-C539-4544-ADA0-C1C7D8D079A1}"/>
                  </a:ext>
                </a:extLst>
              </p:cNvPr>
              <p:cNvSpPr/>
              <p:nvPr/>
            </p:nvSpPr>
            <p:spPr>
              <a:xfrm>
                <a:off x="2044368" y="458371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9B0867C0-AAAF-48FC-BB31-D3885D94C15D}"/>
                  </a:ext>
                </a:extLst>
              </p:cNvPr>
              <p:cNvSpPr/>
              <p:nvPr/>
            </p:nvSpPr>
            <p:spPr>
              <a:xfrm>
                <a:off x="3002308" y="458371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374DD7E-E9E8-4F2D-B864-F73014F2549C}"/>
                  </a:ext>
                </a:extLst>
              </p:cNvPr>
              <p:cNvCxnSpPr>
                <a:stCxn id="228" idx="3"/>
                <a:endCxn id="229" idx="7"/>
              </p:cNvCxnSpPr>
              <p:nvPr/>
            </p:nvCxnSpPr>
            <p:spPr>
              <a:xfrm flipH="1">
                <a:off x="2453194" y="4509221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0400396-E7F4-4BC2-96DC-F112F3EDB969}"/>
                  </a:ext>
                </a:extLst>
              </p:cNvPr>
              <p:cNvCxnSpPr>
                <a:stCxn id="228" idx="5"/>
                <a:endCxn id="230" idx="1"/>
              </p:cNvCxnSpPr>
              <p:nvPr/>
            </p:nvCxnSpPr>
            <p:spPr>
              <a:xfrm>
                <a:off x="2932164" y="4509221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FD46E2C-020A-4404-8978-97138FD0DEAA}"/>
                  </a:ext>
                </a:extLst>
              </p:cNvPr>
              <p:cNvSpPr/>
              <p:nvPr/>
            </p:nvSpPr>
            <p:spPr>
              <a:xfrm>
                <a:off x="2523338" y="506704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5C88A64-6AB7-4B84-A2A6-1B34C23CFA07}"/>
                  </a:ext>
                </a:extLst>
              </p:cNvPr>
              <p:cNvSpPr/>
              <p:nvPr/>
            </p:nvSpPr>
            <p:spPr>
              <a:xfrm>
                <a:off x="1565398" y="506704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D2989EC-F505-48EF-BBFC-CDF991E6F3B9}"/>
                  </a:ext>
                </a:extLst>
              </p:cNvPr>
              <p:cNvCxnSpPr>
                <a:stCxn id="234" idx="7"/>
                <a:endCxn id="229" idx="3"/>
              </p:cNvCxnSpPr>
              <p:nvPr/>
            </p:nvCxnSpPr>
            <p:spPr>
              <a:xfrm flipV="1">
                <a:off x="1974224" y="4992544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9A230FB-91BD-4952-839A-69C96DFF6CB1}"/>
                  </a:ext>
                </a:extLst>
              </p:cNvPr>
              <p:cNvSpPr/>
              <p:nvPr/>
            </p:nvSpPr>
            <p:spPr>
              <a:xfrm>
                <a:off x="3483180" y="506058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6E0C540-F7DE-4CE3-911F-7538BDA55313}"/>
                  </a:ext>
                </a:extLst>
              </p:cNvPr>
              <p:cNvCxnSpPr>
                <a:stCxn id="233" idx="7"/>
                <a:endCxn id="230" idx="3"/>
              </p:cNvCxnSpPr>
              <p:nvPr/>
            </p:nvCxnSpPr>
            <p:spPr>
              <a:xfrm flipV="1">
                <a:off x="2932164" y="4992544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59DE545-9C90-4D1A-942E-7BE868B6AADB}"/>
                  </a:ext>
                </a:extLst>
              </p:cNvPr>
              <p:cNvCxnSpPr>
                <a:stCxn id="236" idx="1"/>
                <a:endCxn id="230" idx="5"/>
              </p:cNvCxnSpPr>
              <p:nvPr/>
            </p:nvCxnSpPr>
            <p:spPr>
              <a:xfrm flipH="1" flipV="1">
                <a:off x="3411134" y="4992544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4CB4015-15B1-4313-A59B-839641A7E442}"/>
                  </a:ext>
                </a:extLst>
              </p:cNvPr>
              <p:cNvSpPr/>
              <p:nvPr/>
            </p:nvSpPr>
            <p:spPr>
              <a:xfrm>
                <a:off x="3979576" y="553955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31883C7-855B-4868-9B7A-7C88FDFB6E4C}"/>
                  </a:ext>
                </a:extLst>
              </p:cNvPr>
              <p:cNvCxnSpPr>
                <a:stCxn id="236" idx="5"/>
                <a:endCxn id="239" idx="1"/>
              </p:cNvCxnSpPr>
              <p:nvPr/>
            </p:nvCxnSpPr>
            <p:spPr>
              <a:xfrm>
                <a:off x="3892006" y="5469409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161F821-B264-4109-9DAE-E04BFC470151}"/>
                  </a:ext>
                </a:extLst>
              </p:cNvPr>
              <p:cNvSpPr txBox="1"/>
              <p:nvPr/>
            </p:nvSpPr>
            <p:spPr>
              <a:xfrm>
                <a:off x="4021098" y="5300654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5E6132F-78D1-4858-BE95-8B511AB713D0}"/>
                  </a:ext>
                </a:extLst>
              </p:cNvPr>
              <p:cNvSpPr txBox="1"/>
              <p:nvPr/>
            </p:nvSpPr>
            <p:spPr>
              <a:xfrm>
                <a:off x="1609061" y="480325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982B11E-3350-495F-BD8C-15B1CB121BB7}"/>
                  </a:ext>
                </a:extLst>
              </p:cNvPr>
              <p:cNvSpPr txBox="1"/>
              <p:nvPr/>
            </p:nvSpPr>
            <p:spPr>
              <a:xfrm>
                <a:off x="2562719" y="4813776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297014E-C4D7-4D11-8A70-E851D0202319}"/>
                  </a:ext>
                </a:extLst>
              </p:cNvPr>
              <p:cNvSpPr txBox="1"/>
              <p:nvPr/>
            </p:nvSpPr>
            <p:spPr>
              <a:xfrm>
                <a:off x="3524941" y="4794612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DA52B41-0496-4179-A3EE-81CB153A66C3}"/>
                  </a:ext>
                </a:extLst>
              </p:cNvPr>
              <p:cNvSpPr txBox="1"/>
              <p:nvPr/>
            </p:nvSpPr>
            <p:spPr>
              <a:xfrm>
                <a:off x="3038972" y="431775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51C5DEB-A866-47C9-934A-9A2976A9C8A1}"/>
                  </a:ext>
                </a:extLst>
              </p:cNvPr>
              <p:cNvSpPr txBox="1"/>
              <p:nvPr/>
            </p:nvSpPr>
            <p:spPr>
              <a:xfrm>
                <a:off x="2562719" y="383442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637DBBF-7094-47C7-9CF3-1DF21E534905}"/>
                  </a:ext>
                </a:extLst>
              </p:cNvPr>
              <p:cNvSpPr txBox="1"/>
              <p:nvPr/>
            </p:nvSpPr>
            <p:spPr>
              <a:xfrm>
                <a:off x="2082620" y="4317333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2E2A4FF4-B095-42B6-A386-870F757E51C4}"/>
                  </a:ext>
                </a:extLst>
              </p:cNvPr>
              <p:cNvSpPr/>
              <p:nvPr/>
            </p:nvSpPr>
            <p:spPr>
              <a:xfrm>
                <a:off x="4462028" y="601793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F7618EC4-56AA-417C-812D-796368E4DEA8}"/>
                  </a:ext>
                </a:extLst>
              </p:cNvPr>
              <p:cNvSpPr txBox="1"/>
              <p:nvPr/>
            </p:nvSpPr>
            <p:spPr>
              <a:xfrm>
                <a:off x="4503550" y="575632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EC8E633-7199-4C59-A257-8EE5C02B866A}"/>
                  </a:ext>
                </a:extLst>
              </p:cNvPr>
              <p:cNvCxnSpPr>
                <a:stCxn id="239" idx="5"/>
                <a:endCxn id="248" idx="1"/>
              </p:cNvCxnSpPr>
              <p:nvPr/>
            </p:nvCxnSpPr>
            <p:spPr>
              <a:xfrm>
                <a:off x="4388402" y="5948379"/>
                <a:ext cx="143770" cy="139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EDBEB5-FF38-44F2-9170-3C9477DAE824}"/>
                </a:ext>
              </a:extLst>
            </p:cNvPr>
            <p:cNvGrpSpPr/>
            <p:nvPr/>
          </p:nvGrpSpPr>
          <p:grpSpPr>
            <a:xfrm>
              <a:off x="5329502" y="1172360"/>
              <a:ext cx="3375600" cy="2581230"/>
              <a:chOff x="5335124" y="4100395"/>
              <a:chExt cx="3375600" cy="2581230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C2979670-6184-4400-B71E-A36045BCA7B1}"/>
                  </a:ext>
                </a:extLst>
              </p:cNvPr>
              <p:cNvSpPr/>
              <p:nvPr/>
            </p:nvSpPr>
            <p:spPr>
              <a:xfrm rot="19800000" flipH="1">
                <a:off x="6916026" y="5354248"/>
                <a:ext cx="1442301" cy="1327377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D07CEA9-CF7C-4C2B-A4ED-257768C4FC00}"/>
                  </a:ext>
                </a:extLst>
              </p:cNvPr>
              <p:cNvSpPr/>
              <p:nvPr/>
            </p:nvSpPr>
            <p:spPr>
              <a:xfrm>
                <a:off x="6293064" y="4100395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A0129BD2-D515-41D9-94CD-C49E4CCA6D43}"/>
                  </a:ext>
                </a:extLst>
              </p:cNvPr>
              <p:cNvSpPr/>
              <p:nvPr/>
            </p:nvSpPr>
            <p:spPr>
              <a:xfrm>
                <a:off x="5814094" y="458371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33C3ED50-5A8D-4C3F-A271-F87DD3048AC3}"/>
                  </a:ext>
                </a:extLst>
              </p:cNvPr>
              <p:cNvSpPr/>
              <p:nvPr/>
            </p:nvSpPr>
            <p:spPr>
              <a:xfrm>
                <a:off x="6772034" y="458371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1D9A079A-B650-4E48-8B99-FD05FE946E86}"/>
                  </a:ext>
                </a:extLst>
              </p:cNvPr>
              <p:cNvCxnSpPr>
                <a:stCxn id="251" idx="3"/>
                <a:endCxn id="252" idx="7"/>
              </p:cNvCxnSpPr>
              <p:nvPr/>
            </p:nvCxnSpPr>
            <p:spPr>
              <a:xfrm flipH="1">
                <a:off x="6222920" y="4509221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23CAAC4-DDCE-4612-A0E8-71ABBC802C3A}"/>
                  </a:ext>
                </a:extLst>
              </p:cNvPr>
              <p:cNvCxnSpPr>
                <a:stCxn id="251" idx="5"/>
                <a:endCxn id="253" idx="1"/>
              </p:cNvCxnSpPr>
              <p:nvPr/>
            </p:nvCxnSpPr>
            <p:spPr>
              <a:xfrm>
                <a:off x="6701890" y="4509221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DC9B4CB7-CB1D-4543-9F1C-33928BF29325}"/>
                  </a:ext>
                </a:extLst>
              </p:cNvPr>
              <p:cNvSpPr/>
              <p:nvPr/>
            </p:nvSpPr>
            <p:spPr>
              <a:xfrm>
                <a:off x="6293064" y="506704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D432275-C163-43C9-BB17-655D79B525E1}"/>
                  </a:ext>
                </a:extLst>
              </p:cNvPr>
              <p:cNvSpPr/>
              <p:nvPr/>
            </p:nvSpPr>
            <p:spPr>
              <a:xfrm>
                <a:off x="5335124" y="506704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E3B3EDD5-4DAF-4DE1-A43C-43CB60837165}"/>
                  </a:ext>
                </a:extLst>
              </p:cNvPr>
              <p:cNvCxnSpPr>
                <a:stCxn id="257" idx="7"/>
                <a:endCxn id="252" idx="3"/>
              </p:cNvCxnSpPr>
              <p:nvPr/>
            </p:nvCxnSpPr>
            <p:spPr>
              <a:xfrm flipV="1">
                <a:off x="5743950" y="4992544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25E3B47D-70E1-4A16-9134-9A9D62EB512F}"/>
                  </a:ext>
                </a:extLst>
              </p:cNvPr>
              <p:cNvSpPr/>
              <p:nvPr/>
            </p:nvSpPr>
            <p:spPr>
              <a:xfrm>
                <a:off x="7252906" y="506058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9A1B4906-766C-41AF-B7E6-90273FF94DF3}"/>
                  </a:ext>
                </a:extLst>
              </p:cNvPr>
              <p:cNvCxnSpPr>
                <a:stCxn id="256" idx="7"/>
                <a:endCxn id="253" idx="3"/>
              </p:cNvCxnSpPr>
              <p:nvPr/>
            </p:nvCxnSpPr>
            <p:spPr>
              <a:xfrm flipV="1">
                <a:off x="6701890" y="4992544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076D5BB-F42B-4833-92F1-DAA86E0DA19E}"/>
                  </a:ext>
                </a:extLst>
              </p:cNvPr>
              <p:cNvCxnSpPr>
                <a:stCxn id="259" idx="1"/>
                <a:endCxn id="253" idx="5"/>
              </p:cNvCxnSpPr>
              <p:nvPr/>
            </p:nvCxnSpPr>
            <p:spPr>
              <a:xfrm flipH="1" flipV="1">
                <a:off x="7180860" y="4992544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E8431E8E-0D64-460C-8B0B-537B1A0B677F}"/>
                  </a:ext>
                </a:extLst>
              </p:cNvPr>
              <p:cNvSpPr/>
              <p:nvPr/>
            </p:nvSpPr>
            <p:spPr>
              <a:xfrm>
                <a:off x="7749302" y="553955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61A31A65-A203-4E2E-AF05-B4FF9C7F7B83}"/>
                  </a:ext>
                </a:extLst>
              </p:cNvPr>
              <p:cNvCxnSpPr>
                <a:stCxn id="259" idx="5"/>
                <a:endCxn id="262" idx="1"/>
              </p:cNvCxnSpPr>
              <p:nvPr/>
            </p:nvCxnSpPr>
            <p:spPr>
              <a:xfrm>
                <a:off x="7661732" y="5469409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7E392682-55A2-4BE5-AEE9-46333606A93D}"/>
                  </a:ext>
                </a:extLst>
              </p:cNvPr>
              <p:cNvSpPr/>
              <p:nvPr/>
            </p:nvSpPr>
            <p:spPr>
              <a:xfrm>
                <a:off x="8231754" y="601793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130C126-CE27-444C-AFD4-2C4D3109DDE0}"/>
                  </a:ext>
                </a:extLst>
              </p:cNvPr>
              <p:cNvCxnSpPr>
                <a:stCxn id="262" idx="5"/>
                <a:endCxn id="271" idx="1"/>
              </p:cNvCxnSpPr>
              <p:nvPr/>
            </p:nvCxnSpPr>
            <p:spPr>
              <a:xfrm>
                <a:off x="8158128" y="5948379"/>
                <a:ext cx="143770" cy="139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4C9E0B-13B4-4FE8-AFAA-F1B229C58AA6}"/>
                </a:ext>
              </a:extLst>
            </p:cNvPr>
            <p:cNvGrpSpPr/>
            <p:nvPr/>
          </p:nvGrpSpPr>
          <p:grpSpPr>
            <a:xfrm>
              <a:off x="5559323" y="4300185"/>
              <a:ext cx="2893148" cy="2206807"/>
              <a:chOff x="8819424" y="1603666"/>
              <a:chExt cx="2893148" cy="2206807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CE90F63-3641-4F8D-9865-ADAA5E5FF36B}"/>
                  </a:ext>
                </a:extLst>
              </p:cNvPr>
              <p:cNvSpPr/>
              <p:nvPr/>
            </p:nvSpPr>
            <p:spPr>
              <a:xfrm>
                <a:off x="9777364" y="186963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00F1FE60-591A-4D15-9152-84EDE5743267}"/>
                  </a:ext>
                </a:extLst>
              </p:cNvPr>
              <p:cNvSpPr/>
              <p:nvPr/>
            </p:nvSpPr>
            <p:spPr>
              <a:xfrm>
                <a:off x="9298394" y="235295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F2EC91A2-9F64-4D08-880E-9F3883220A11}"/>
                  </a:ext>
                </a:extLst>
              </p:cNvPr>
              <p:cNvSpPr/>
              <p:nvPr/>
            </p:nvSpPr>
            <p:spPr>
              <a:xfrm>
                <a:off x="10256334" y="235295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406C3D3-10C1-479F-B4CF-BEC9D9756AB5}"/>
                  </a:ext>
                </a:extLst>
              </p:cNvPr>
              <p:cNvCxnSpPr>
                <a:stCxn id="274" idx="3"/>
                <a:endCxn id="275" idx="7"/>
              </p:cNvCxnSpPr>
              <p:nvPr/>
            </p:nvCxnSpPr>
            <p:spPr>
              <a:xfrm flipH="1">
                <a:off x="9707220" y="227846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657CEF24-8836-4BF9-A474-18407464D6D4}"/>
                  </a:ext>
                </a:extLst>
              </p:cNvPr>
              <p:cNvCxnSpPr>
                <a:stCxn id="274" idx="5"/>
                <a:endCxn id="276" idx="1"/>
              </p:cNvCxnSpPr>
              <p:nvPr/>
            </p:nvCxnSpPr>
            <p:spPr>
              <a:xfrm>
                <a:off x="10186190" y="227846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C689D59-39A0-4C86-A4BA-813A214C63B4}"/>
                  </a:ext>
                </a:extLst>
              </p:cNvPr>
              <p:cNvSpPr/>
              <p:nvPr/>
            </p:nvSpPr>
            <p:spPr>
              <a:xfrm>
                <a:off x="9777364" y="2836280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115BA52E-0ACA-42DD-8C9F-5C1E6C71BAEC}"/>
                  </a:ext>
                </a:extLst>
              </p:cNvPr>
              <p:cNvSpPr/>
              <p:nvPr/>
            </p:nvSpPr>
            <p:spPr>
              <a:xfrm>
                <a:off x="8819424" y="2836280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9929DEF2-3550-4EE3-BC83-828CC25902FD}"/>
                  </a:ext>
                </a:extLst>
              </p:cNvPr>
              <p:cNvCxnSpPr>
                <a:stCxn id="280" idx="7"/>
                <a:endCxn id="275" idx="3"/>
              </p:cNvCxnSpPr>
              <p:nvPr/>
            </p:nvCxnSpPr>
            <p:spPr>
              <a:xfrm flipV="1">
                <a:off x="9228250" y="2761783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A68FA76-F76A-4950-BD75-1034C52825CB}"/>
                  </a:ext>
                </a:extLst>
              </p:cNvPr>
              <p:cNvSpPr/>
              <p:nvPr/>
            </p:nvSpPr>
            <p:spPr>
              <a:xfrm>
                <a:off x="10737206" y="2829822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100E5B95-9BD1-4074-8C86-77AE7FA6D77F}"/>
                  </a:ext>
                </a:extLst>
              </p:cNvPr>
              <p:cNvCxnSpPr>
                <a:stCxn id="279" idx="7"/>
                <a:endCxn id="276" idx="3"/>
              </p:cNvCxnSpPr>
              <p:nvPr/>
            </p:nvCxnSpPr>
            <p:spPr>
              <a:xfrm flipV="1">
                <a:off x="10186190" y="2761783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F32557F-D65B-4AEF-B040-0CB7A3333533}"/>
                  </a:ext>
                </a:extLst>
              </p:cNvPr>
              <p:cNvCxnSpPr>
                <a:stCxn id="282" idx="1"/>
                <a:endCxn id="276" idx="5"/>
              </p:cNvCxnSpPr>
              <p:nvPr/>
            </p:nvCxnSpPr>
            <p:spPr>
              <a:xfrm flipH="1" flipV="1">
                <a:off x="10665160" y="2761783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2B367CB8-4FCA-4093-A2ED-97B8C0FF14E6}"/>
                  </a:ext>
                </a:extLst>
              </p:cNvPr>
              <p:cNvSpPr/>
              <p:nvPr/>
            </p:nvSpPr>
            <p:spPr>
              <a:xfrm>
                <a:off x="11233602" y="3308792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146D349-56C5-448C-9177-8C7024C39ABF}"/>
                  </a:ext>
                </a:extLst>
              </p:cNvPr>
              <p:cNvCxnSpPr>
                <a:stCxn id="282" idx="5"/>
                <a:endCxn id="285" idx="1"/>
              </p:cNvCxnSpPr>
              <p:nvPr/>
            </p:nvCxnSpPr>
            <p:spPr>
              <a:xfrm>
                <a:off x="11146032" y="3238648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4DA2C07-680C-4B0C-8DA9-4B1BEEB5AB92}"/>
                  </a:ext>
                </a:extLst>
              </p:cNvPr>
              <p:cNvSpPr txBox="1"/>
              <p:nvPr/>
            </p:nvSpPr>
            <p:spPr>
              <a:xfrm>
                <a:off x="11275124" y="3069893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597F833-B342-49F0-8D3D-D664134465D4}"/>
                  </a:ext>
                </a:extLst>
              </p:cNvPr>
              <p:cNvSpPr txBox="1"/>
              <p:nvPr/>
            </p:nvSpPr>
            <p:spPr>
              <a:xfrm>
                <a:off x="8863087" y="2572494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67601541-F20F-4CBC-ABF0-A78514067B46}"/>
                  </a:ext>
                </a:extLst>
              </p:cNvPr>
              <p:cNvSpPr txBox="1"/>
              <p:nvPr/>
            </p:nvSpPr>
            <p:spPr>
              <a:xfrm>
                <a:off x="9816745" y="258301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48FB22B-5663-46BA-A675-9B22D959A3D6}"/>
                  </a:ext>
                </a:extLst>
              </p:cNvPr>
              <p:cNvSpPr txBox="1"/>
              <p:nvPr/>
            </p:nvSpPr>
            <p:spPr>
              <a:xfrm>
                <a:off x="10778967" y="2563851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5D346C9-F608-476D-91E2-181DF9084FF9}"/>
                  </a:ext>
                </a:extLst>
              </p:cNvPr>
              <p:cNvSpPr txBox="1"/>
              <p:nvPr/>
            </p:nvSpPr>
            <p:spPr>
              <a:xfrm>
                <a:off x="10292998" y="2086994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5BD4D0D7-E1E3-4C05-985B-F609D489E2C5}"/>
                  </a:ext>
                </a:extLst>
              </p:cNvPr>
              <p:cNvSpPr txBox="1"/>
              <p:nvPr/>
            </p:nvSpPr>
            <p:spPr>
              <a:xfrm>
                <a:off x="9816745" y="1603666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FFCD6D2-2D23-4B4D-BCF7-55EE027C110C}"/>
                  </a:ext>
                </a:extLst>
              </p:cNvPr>
              <p:cNvSpPr txBox="1"/>
              <p:nvPr/>
            </p:nvSpPr>
            <p:spPr>
              <a:xfrm>
                <a:off x="9336646" y="2086572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1ACEF0A3-F456-48E3-AA65-95D8C43412A9}"/>
                  </a:ext>
                </a:extLst>
              </p:cNvPr>
              <p:cNvSpPr/>
              <p:nvPr/>
            </p:nvSpPr>
            <p:spPr>
              <a:xfrm>
                <a:off x="10256334" y="333150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358DFAE9-A5C7-45F5-A17A-417C4F61A47B}"/>
                  </a:ext>
                </a:extLst>
              </p:cNvPr>
              <p:cNvSpPr txBox="1"/>
              <p:nvPr/>
            </p:nvSpPr>
            <p:spPr>
              <a:xfrm>
                <a:off x="10305257" y="307310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D86700-325A-4507-820D-5ABE76F2B038}"/>
                  </a:ext>
                </a:extLst>
              </p:cNvPr>
              <p:cNvCxnSpPr>
                <a:stCxn id="294" idx="7"/>
                <a:endCxn id="282" idx="3"/>
              </p:cNvCxnSpPr>
              <p:nvPr/>
            </p:nvCxnSpPr>
            <p:spPr>
              <a:xfrm flipV="1">
                <a:off x="10665160" y="3238648"/>
                <a:ext cx="142190" cy="16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4310922-9A98-4428-B51C-5EFF05D0C481}"/>
                </a:ext>
              </a:extLst>
            </p:cNvPr>
            <p:cNvSpPr txBox="1"/>
            <p:nvPr/>
          </p:nvSpPr>
          <p:spPr>
            <a:xfrm>
              <a:off x="8996760" y="2824919"/>
              <a:ext cx="29444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Inserting 30 makes the tree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The right subtree of 9 is right heavy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Left rotation required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7 is still the root of the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5, 9 and 25 are internal nodes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3, 8, 20 and 30 are external nodes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8362D50-7C28-4FF7-926F-7A241DCD4424}"/>
                </a:ext>
              </a:extLst>
            </p:cNvPr>
            <p:cNvCxnSpPr/>
            <p:nvPr/>
          </p:nvCxnSpPr>
          <p:spPr>
            <a:xfrm>
              <a:off x="6766412" y="3568872"/>
              <a:ext cx="0" cy="610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6F86E35-8BA4-447F-B92D-CBE32CF6032D}"/>
                </a:ext>
              </a:extLst>
            </p:cNvPr>
            <p:cNvGrpSpPr/>
            <p:nvPr/>
          </p:nvGrpSpPr>
          <p:grpSpPr>
            <a:xfrm>
              <a:off x="4333678" y="1583743"/>
              <a:ext cx="959815" cy="309906"/>
              <a:chOff x="5659176" y="3262031"/>
              <a:chExt cx="959815" cy="309906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5E961A1F-8415-4CF3-95FE-81D60E4A3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860" y="3571937"/>
                <a:ext cx="8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664244-11FA-4154-9479-79D96CFAF642}"/>
                  </a:ext>
                </a:extLst>
              </p:cNvPr>
              <p:cNvSpPr txBox="1"/>
              <p:nvPr/>
            </p:nvSpPr>
            <p:spPr>
              <a:xfrm>
                <a:off x="5659176" y="3262031"/>
                <a:ext cx="959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Left rotation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41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454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 (</a:t>
            </a:r>
            <a:r>
              <a:rPr lang="en-AU" sz="4000" dirty="0" err="1"/>
              <a:t>cont</a:t>
            </a:r>
            <a:r>
              <a:rPr lang="en-AU" sz="4000" dirty="0"/>
              <a:t>’)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D78752-BAFE-4457-B94E-C7A0D9965C9E}"/>
              </a:ext>
            </a:extLst>
          </p:cNvPr>
          <p:cNvGrpSpPr/>
          <p:nvPr/>
        </p:nvGrpSpPr>
        <p:grpSpPr>
          <a:xfrm>
            <a:off x="492836" y="867066"/>
            <a:ext cx="11356206" cy="5586009"/>
            <a:chOff x="492836" y="867066"/>
            <a:chExt cx="11356206" cy="55860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708E39-1E38-4984-BBFB-83C64DD9FAB5}"/>
                </a:ext>
              </a:extLst>
            </p:cNvPr>
            <p:cNvGrpSpPr/>
            <p:nvPr/>
          </p:nvGrpSpPr>
          <p:grpSpPr>
            <a:xfrm>
              <a:off x="1587885" y="867066"/>
              <a:ext cx="2893148" cy="2695974"/>
              <a:chOff x="1606920" y="904042"/>
              <a:chExt cx="2893148" cy="2695974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424CABC8-2621-4729-A7AA-7020A113DB54}"/>
                  </a:ext>
                </a:extLst>
              </p:cNvPr>
              <p:cNvSpPr/>
              <p:nvPr/>
            </p:nvSpPr>
            <p:spPr>
              <a:xfrm>
                <a:off x="2564860" y="1170010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98DDB51-C50C-4184-A44C-012621573633}"/>
                  </a:ext>
                </a:extLst>
              </p:cNvPr>
              <p:cNvSpPr/>
              <p:nvPr/>
            </p:nvSpPr>
            <p:spPr>
              <a:xfrm>
                <a:off x="2085890" y="165333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90FA81B-C878-43C9-8D2E-86B68BDA62F7}"/>
                  </a:ext>
                </a:extLst>
              </p:cNvPr>
              <p:cNvSpPr/>
              <p:nvPr/>
            </p:nvSpPr>
            <p:spPr>
              <a:xfrm>
                <a:off x="3043830" y="1653333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2F3504F5-305F-431E-9A58-C0D4C985196D}"/>
                  </a:ext>
                </a:extLst>
              </p:cNvPr>
              <p:cNvCxnSpPr>
                <a:stCxn id="191" idx="3"/>
                <a:endCxn id="192" idx="7"/>
              </p:cNvCxnSpPr>
              <p:nvPr/>
            </p:nvCxnSpPr>
            <p:spPr>
              <a:xfrm flipH="1">
                <a:off x="2494716" y="1578836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C23E9F6-A1F7-4D04-A98A-1E9FBBC875D2}"/>
                  </a:ext>
                </a:extLst>
              </p:cNvPr>
              <p:cNvCxnSpPr>
                <a:stCxn id="191" idx="5"/>
                <a:endCxn id="193" idx="1"/>
              </p:cNvCxnSpPr>
              <p:nvPr/>
            </p:nvCxnSpPr>
            <p:spPr>
              <a:xfrm>
                <a:off x="2973686" y="1578836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D912C8F7-8D43-4645-BB63-898405D5AEEF}"/>
                  </a:ext>
                </a:extLst>
              </p:cNvPr>
              <p:cNvSpPr/>
              <p:nvPr/>
            </p:nvSpPr>
            <p:spPr>
              <a:xfrm>
                <a:off x="2564860" y="213665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4B633B0A-640E-47B1-9661-99F372DE4B4C}"/>
                  </a:ext>
                </a:extLst>
              </p:cNvPr>
              <p:cNvSpPr/>
              <p:nvPr/>
            </p:nvSpPr>
            <p:spPr>
              <a:xfrm>
                <a:off x="1606920" y="213665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C68D8CB-AA46-442C-A414-DCAEB9AB9CFB}"/>
                  </a:ext>
                </a:extLst>
              </p:cNvPr>
              <p:cNvCxnSpPr>
                <a:stCxn id="197" idx="7"/>
                <a:endCxn id="192" idx="3"/>
              </p:cNvCxnSpPr>
              <p:nvPr/>
            </p:nvCxnSpPr>
            <p:spPr>
              <a:xfrm flipV="1">
                <a:off x="2015746" y="2062159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A35C3B0-2404-4C6E-A2B9-24CC8535AD9F}"/>
                  </a:ext>
                </a:extLst>
              </p:cNvPr>
              <p:cNvSpPr/>
              <p:nvPr/>
            </p:nvSpPr>
            <p:spPr>
              <a:xfrm>
                <a:off x="3524702" y="213019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E3CB03C-7049-4A39-AC6C-019290AFD93C}"/>
                  </a:ext>
                </a:extLst>
              </p:cNvPr>
              <p:cNvCxnSpPr>
                <a:stCxn id="196" idx="7"/>
                <a:endCxn id="193" idx="3"/>
              </p:cNvCxnSpPr>
              <p:nvPr/>
            </p:nvCxnSpPr>
            <p:spPr>
              <a:xfrm flipV="1">
                <a:off x="2973686" y="2062159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100E236-2BA3-415C-8F8D-5C46BBF92B13}"/>
                  </a:ext>
                </a:extLst>
              </p:cNvPr>
              <p:cNvCxnSpPr>
                <a:stCxn id="199" idx="1"/>
                <a:endCxn id="193" idx="5"/>
              </p:cNvCxnSpPr>
              <p:nvPr/>
            </p:nvCxnSpPr>
            <p:spPr>
              <a:xfrm flipH="1" flipV="1">
                <a:off x="3452656" y="2062159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9662315-ADCD-4DAB-8B0B-29485FABD205}"/>
                  </a:ext>
                </a:extLst>
              </p:cNvPr>
              <p:cNvSpPr/>
              <p:nvPr/>
            </p:nvSpPr>
            <p:spPr>
              <a:xfrm>
                <a:off x="4021098" y="260916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FFEC54F-21F4-4498-901B-349907B70F1A}"/>
                  </a:ext>
                </a:extLst>
              </p:cNvPr>
              <p:cNvCxnSpPr>
                <a:stCxn id="199" idx="5"/>
                <a:endCxn id="202" idx="1"/>
              </p:cNvCxnSpPr>
              <p:nvPr/>
            </p:nvCxnSpPr>
            <p:spPr>
              <a:xfrm>
                <a:off x="3933528" y="2539024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9D07CB3-BF8D-47FB-A60E-88F01C9CF1A7}"/>
                  </a:ext>
                </a:extLst>
              </p:cNvPr>
              <p:cNvSpPr txBox="1"/>
              <p:nvPr/>
            </p:nvSpPr>
            <p:spPr>
              <a:xfrm>
                <a:off x="4062620" y="2370269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40628237-E7DA-4580-A8DE-80A938F17952}"/>
                  </a:ext>
                </a:extLst>
              </p:cNvPr>
              <p:cNvSpPr txBox="1"/>
              <p:nvPr/>
            </p:nvSpPr>
            <p:spPr>
              <a:xfrm>
                <a:off x="1650583" y="187287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E8985B2-A6EA-4C18-B369-E9526030E13B}"/>
                  </a:ext>
                </a:extLst>
              </p:cNvPr>
              <p:cNvSpPr txBox="1"/>
              <p:nvPr/>
            </p:nvSpPr>
            <p:spPr>
              <a:xfrm>
                <a:off x="2604241" y="1883391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8F233E4-DB9A-4EBF-982B-52C29F250F1E}"/>
                  </a:ext>
                </a:extLst>
              </p:cNvPr>
              <p:cNvSpPr txBox="1"/>
              <p:nvPr/>
            </p:nvSpPr>
            <p:spPr>
              <a:xfrm>
                <a:off x="3566463" y="186422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2448E2A-1E10-4577-86E7-FC10CECD18E8}"/>
                  </a:ext>
                </a:extLst>
              </p:cNvPr>
              <p:cNvSpPr txBox="1"/>
              <p:nvPr/>
            </p:nvSpPr>
            <p:spPr>
              <a:xfrm>
                <a:off x="3080494" y="138737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FBF704A-E00B-4EEF-92DB-6ED0783BCF55}"/>
                  </a:ext>
                </a:extLst>
              </p:cNvPr>
              <p:cNvSpPr txBox="1"/>
              <p:nvPr/>
            </p:nvSpPr>
            <p:spPr>
              <a:xfrm>
                <a:off x="2604241" y="904042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>
                    <a:solidFill>
                      <a:srgbClr val="FF0000"/>
                    </a:solidFill>
                  </a:rPr>
                  <a:t>-2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5D58536-BF70-497D-B5A6-9098F45C650B}"/>
                  </a:ext>
                </a:extLst>
              </p:cNvPr>
              <p:cNvSpPr txBox="1"/>
              <p:nvPr/>
            </p:nvSpPr>
            <p:spPr>
              <a:xfrm>
                <a:off x="2124142" y="138694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878A66C-1418-42FE-9F75-AED784662AB7}"/>
                  </a:ext>
                </a:extLst>
              </p:cNvPr>
              <p:cNvSpPr/>
              <p:nvPr/>
            </p:nvSpPr>
            <p:spPr>
              <a:xfrm>
                <a:off x="3041709" y="262940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D5F627A-F09D-4E98-98D0-BB4CCB115B1F}"/>
                  </a:ext>
                </a:extLst>
              </p:cNvPr>
              <p:cNvSpPr txBox="1"/>
              <p:nvPr/>
            </p:nvSpPr>
            <p:spPr>
              <a:xfrm>
                <a:off x="3082549" y="2388153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05271BC0-55E7-43C8-A87E-F68F4E9E14F6}"/>
                  </a:ext>
                </a:extLst>
              </p:cNvPr>
              <p:cNvCxnSpPr>
                <a:stCxn id="90" idx="7"/>
                <a:endCxn id="199" idx="3"/>
              </p:cNvCxnSpPr>
              <p:nvPr/>
            </p:nvCxnSpPr>
            <p:spPr>
              <a:xfrm flipV="1">
                <a:off x="3450535" y="2539024"/>
                <a:ext cx="144311" cy="160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7808E68-A9EA-4552-B41E-A95BF9E7E1FD}"/>
                  </a:ext>
                </a:extLst>
              </p:cNvPr>
              <p:cNvSpPr/>
              <p:nvPr/>
            </p:nvSpPr>
            <p:spPr>
              <a:xfrm>
                <a:off x="2562719" y="312104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3B1446B-CEA1-4017-9A91-3E0917C7F13B}"/>
                  </a:ext>
                </a:extLst>
              </p:cNvPr>
              <p:cNvCxnSpPr>
                <a:stCxn id="94" idx="7"/>
                <a:endCxn id="90" idx="3"/>
              </p:cNvCxnSpPr>
              <p:nvPr/>
            </p:nvCxnSpPr>
            <p:spPr>
              <a:xfrm flipV="1">
                <a:off x="2971545" y="3038232"/>
                <a:ext cx="140308" cy="152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24BA7C-634A-40A6-A3D1-8A5909E7882F}"/>
                  </a:ext>
                </a:extLst>
              </p:cNvPr>
              <p:cNvSpPr txBox="1"/>
              <p:nvPr/>
            </p:nvSpPr>
            <p:spPr>
              <a:xfrm>
                <a:off x="2604012" y="2898769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7EF333-32E6-4398-BF4E-2CCE61742ED4}"/>
                </a:ext>
              </a:extLst>
            </p:cNvPr>
            <p:cNvGrpSpPr/>
            <p:nvPr/>
          </p:nvGrpSpPr>
          <p:grpSpPr>
            <a:xfrm>
              <a:off x="5121900" y="1127414"/>
              <a:ext cx="2893148" cy="2430006"/>
              <a:chOff x="5007194" y="1106661"/>
              <a:chExt cx="2893148" cy="2430006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2DB230-5DB7-4D95-B947-3EB60429847D}"/>
                  </a:ext>
                </a:extLst>
              </p:cNvPr>
              <p:cNvSpPr/>
              <p:nvPr/>
            </p:nvSpPr>
            <p:spPr>
              <a:xfrm>
                <a:off x="5965134" y="110666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DE2B086-1F1B-4703-ACA3-9E4340DC24F2}"/>
                  </a:ext>
                </a:extLst>
              </p:cNvPr>
              <p:cNvSpPr/>
              <p:nvPr/>
            </p:nvSpPr>
            <p:spPr>
              <a:xfrm>
                <a:off x="5486164" y="158998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7DBD19A-BC10-4079-9FC0-3742AD06313B}"/>
                  </a:ext>
                </a:extLst>
              </p:cNvPr>
              <p:cNvSpPr/>
              <p:nvPr/>
            </p:nvSpPr>
            <p:spPr>
              <a:xfrm>
                <a:off x="6444104" y="158998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D0610E6-F1EF-4DE4-BC93-7652DA08CFE7}"/>
                  </a:ext>
                </a:extLst>
              </p:cNvPr>
              <p:cNvCxnSpPr>
                <a:stCxn id="98" idx="3"/>
                <a:endCxn id="99" idx="7"/>
              </p:cNvCxnSpPr>
              <p:nvPr/>
            </p:nvCxnSpPr>
            <p:spPr>
              <a:xfrm flipH="1">
                <a:off x="5894990" y="151548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710C68A-161A-4E8C-A2C6-177BBF0602A7}"/>
                  </a:ext>
                </a:extLst>
              </p:cNvPr>
              <p:cNvCxnSpPr>
                <a:stCxn id="98" idx="5"/>
                <a:endCxn id="100" idx="1"/>
              </p:cNvCxnSpPr>
              <p:nvPr/>
            </p:nvCxnSpPr>
            <p:spPr>
              <a:xfrm>
                <a:off x="6373960" y="151548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43D049-DD20-42EB-BB29-B2E614F9E255}"/>
                  </a:ext>
                </a:extLst>
              </p:cNvPr>
              <p:cNvSpPr/>
              <p:nvPr/>
            </p:nvSpPr>
            <p:spPr>
              <a:xfrm>
                <a:off x="5965134" y="207330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0899CC8-9129-4C45-9A82-05BFBC6CF97D}"/>
                  </a:ext>
                </a:extLst>
              </p:cNvPr>
              <p:cNvSpPr/>
              <p:nvPr/>
            </p:nvSpPr>
            <p:spPr>
              <a:xfrm>
                <a:off x="5007194" y="207330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5C24007-B0A8-4CB2-A9A3-EAA6C71D6476}"/>
                  </a:ext>
                </a:extLst>
              </p:cNvPr>
              <p:cNvCxnSpPr>
                <a:stCxn id="104" idx="7"/>
                <a:endCxn id="99" idx="3"/>
              </p:cNvCxnSpPr>
              <p:nvPr/>
            </p:nvCxnSpPr>
            <p:spPr>
              <a:xfrm flipV="1">
                <a:off x="5416020" y="199881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A75634F-99CC-4FD0-BE70-84ECC301BAB9}"/>
                  </a:ext>
                </a:extLst>
              </p:cNvPr>
              <p:cNvSpPr/>
              <p:nvPr/>
            </p:nvSpPr>
            <p:spPr>
              <a:xfrm>
                <a:off x="6924976" y="2066849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403C0F6-0393-4DDF-BA79-739AD7422AC4}"/>
                  </a:ext>
                </a:extLst>
              </p:cNvPr>
              <p:cNvCxnSpPr>
                <a:stCxn id="103" idx="7"/>
                <a:endCxn id="100" idx="3"/>
              </p:cNvCxnSpPr>
              <p:nvPr/>
            </p:nvCxnSpPr>
            <p:spPr>
              <a:xfrm flipV="1">
                <a:off x="6373960" y="1998810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8E73A7B-2D56-4F07-84F1-6A60FDA3751D}"/>
                  </a:ext>
                </a:extLst>
              </p:cNvPr>
              <p:cNvCxnSpPr>
                <a:stCxn id="106" idx="1"/>
                <a:endCxn id="100" idx="5"/>
              </p:cNvCxnSpPr>
              <p:nvPr/>
            </p:nvCxnSpPr>
            <p:spPr>
              <a:xfrm flipH="1" flipV="1">
                <a:off x="6852930" y="1998810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277023E-B755-45CE-B59C-8D3AE8F823F8}"/>
                  </a:ext>
                </a:extLst>
              </p:cNvPr>
              <p:cNvSpPr/>
              <p:nvPr/>
            </p:nvSpPr>
            <p:spPr>
              <a:xfrm>
                <a:off x="7421372" y="2545819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3325B60-7236-4DB9-8AF4-70BA521EDE7A}"/>
                  </a:ext>
                </a:extLst>
              </p:cNvPr>
              <p:cNvCxnSpPr>
                <a:stCxn id="106" idx="5"/>
                <a:endCxn id="109" idx="1"/>
              </p:cNvCxnSpPr>
              <p:nvPr/>
            </p:nvCxnSpPr>
            <p:spPr>
              <a:xfrm>
                <a:off x="7333802" y="2475675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0C22B40-0B29-4D0F-9238-83A448CB9AA6}"/>
                  </a:ext>
                </a:extLst>
              </p:cNvPr>
              <p:cNvSpPr/>
              <p:nvPr/>
            </p:nvSpPr>
            <p:spPr>
              <a:xfrm>
                <a:off x="6441983" y="256605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77AA9ED-965C-48A5-BB8B-8F9447B56806}"/>
                  </a:ext>
                </a:extLst>
              </p:cNvPr>
              <p:cNvCxnSpPr>
                <a:stCxn id="118" idx="7"/>
                <a:endCxn id="106" idx="3"/>
              </p:cNvCxnSpPr>
              <p:nvPr/>
            </p:nvCxnSpPr>
            <p:spPr>
              <a:xfrm flipV="1">
                <a:off x="6850809" y="2475675"/>
                <a:ext cx="144311" cy="160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0D71857-28D9-497A-A9F9-91B9DA12FECD}"/>
                  </a:ext>
                </a:extLst>
              </p:cNvPr>
              <p:cNvSpPr/>
              <p:nvPr/>
            </p:nvSpPr>
            <p:spPr>
              <a:xfrm>
                <a:off x="5962993" y="3057697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914B3DD-C7A1-4DED-AF7F-3B8B3420E79E}"/>
                  </a:ext>
                </a:extLst>
              </p:cNvPr>
              <p:cNvCxnSpPr>
                <a:stCxn id="121" idx="7"/>
                <a:endCxn id="118" idx="3"/>
              </p:cNvCxnSpPr>
              <p:nvPr/>
            </p:nvCxnSpPr>
            <p:spPr>
              <a:xfrm flipV="1">
                <a:off x="6371819" y="2974883"/>
                <a:ext cx="140308" cy="152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4F80613-2A8B-46F0-B900-F5DB1F165917}"/>
                  </a:ext>
                </a:extLst>
              </p:cNvPr>
              <p:cNvGrpSpPr/>
              <p:nvPr/>
            </p:nvGrpSpPr>
            <p:grpSpPr>
              <a:xfrm>
                <a:off x="6520654" y="2165117"/>
                <a:ext cx="793674" cy="756015"/>
                <a:chOff x="3062806" y="3748653"/>
                <a:chExt cx="793674" cy="756015"/>
              </a:xfrm>
            </p:grpSpPr>
            <p:sp>
              <p:nvSpPr>
                <p:cNvPr id="152" name="Arc 151">
                  <a:extLst>
                    <a:ext uri="{FF2B5EF4-FFF2-40B4-BE49-F238E27FC236}">
                      <a16:creationId xmlns:a16="http://schemas.microsoft.com/office/drawing/2014/main" id="{F5562F03-744E-4D49-90BA-70959831EB8C}"/>
                    </a:ext>
                  </a:extLst>
                </p:cNvPr>
                <p:cNvSpPr/>
                <p:nvPr/>
              </p:nvSpPr>
              <p:spPr>
                <a:xfrm rot="16200000">
                  <a:off x="3140002" y="3778382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" name="Arc 152">
                  <a:extLst>
                    <a:ext uri="{FF2B5EF4-FFF2-40B4-BE49-F238E27FC236}">
                      <a16:creationId xmlns:a16="http://schemas.microsoft.com/office/drawing/2014/main" id="{C20B1BCB-E08A-4C6A-AFCE-C4C5E74A8994}"/>
                    </a:ext>
                  </a:extLst>
                </p:cNvPr>
                <p:cNvSpPr/>
                <p:nvPr/>
              </p:nvSpPr>
              <p:spPr>
                <a:xfrm rot="5400000">
                  <a:off x="3033077" y="3788189"/>
                  <a:ext cx="746208" cy="686749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57AC3B-E150-44FF-8B20-493BB598C368}"/>
                </a:ext>
              </a:extLst>
            </p:cNvPr>
            <p:cNvGrpSpPr/>
            <p:nvPr/>
          </p:nvGrpSpPr>
          <p:grpSpPr>
            <a:xfrm>
              <a:off x="5154247" y="4062840"/>
              <a:ext cx="3367575" cy="2390235"/>
              <a:chOff x="6310650" y="1064343"/>
              <a:chExt cx="3367575" cy="239023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33E3227-9EE7-42A4-A10D-3989ADDC7B77}"/>
                  </a:ext>
                </a:extLst>
              </p:cNvPr>
              <p:cNvGrpSpPr/>
              <p:nvPr/>
            </p:nvGrpSpPr>
            <p:grpSpPr>
              <a:xfrm>
                <a:off x="6310650" y="1064343"/>
                <a:ext cx="3367575" cy="2390235"/>
                <a:chOff x="6253677" y="119748"/>
                <a:chExt cx="3367575" cy="2390235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563D2693-36B4-47EE-951E-E7FC54CD998C}"/>
                    </a:ext>
                  </a:extLst>
                </p:cNvPr>
                <p:cNvSpPr/>
                <p:nvPr/>
              </p:nvSpPr>
              <p:spPr>
                <a:xfrm>
                  <a:off x="7211617" y="11974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724185D-E1FF-4F68-A103-DBD545EEFBD7}"/>
                    </a:ext>
                  </a:extLst>
                </p:cNvPr>
                <p:cNvSpPr/>
                <p:nvPr/>
              </p:nvSpPr>
              <p:spPr>
                <a:xfrm>
                  <a:off x="6732647" y="6030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F8A2DA1-54E7-40E6-AD6D-51C22D242488}"/>
                    </a:ext>
                  </a:extLst>
                </p:cNvPr>
                <p:cNvSpPr/>
                <p:nvPr/>
              </p:nvSpPr>
              <p:spPr>
                <a:xfrm>
                  <a:off x="7690587" y="6030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084FA74-1456-4676-82DA-BCEC31CC2BB4}"/>
                    </a:ext>
                  </a:extLst>
                </p:cNvPr>
                <p:cNvCxnSpPr>
                  <a:stCxn id="158" idx="3"/>
                  <a:endCxn id="159" idx="7"/>
                </p:cNvCxnSpPr>
                <p:nvPr/>
              </p:nvCxnSpPr>
              <p:spPr>
                <a:xfrm flipH="1">
                  <a:off x="7141473" y="528574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4809F27B-F2B5-4E41-9A47-2E537696D704}"/>
                    </a:ext>
                  </a:extLst>
                </p:cNvPr>
                <p:cNvCxnSpPr>
                  <a:stCxn id="158" idx="5"/>
                  <a:endCxn id="160" idx="1"/>
                </p:cNvCxnSpPr>
                <p:nvPr/>
              </p:nvCxnSpPr>
              <p:spPr>
                <a:xfrm>
                  <a:off x="7620443" y="528574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0B4C7A4-7B65-4B98-9403-0E74865F86BB}"/>
                    </a:ext>
                  </a:extLst>
                </p:cNvPr>
                <p:cNvSpPr/>
                <p:nvPr/>
              </p:nvSpPr>
              <p:spPr>
                <a:xfrm>
                  <a:off x="7211617" y="108639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EB60A59B-5F08-49C5-99E5-918974CED1C4}"/>
                    </a:ext>
                  </a:extLst>
                </p:cNvPr>
                <p:cNvSpPr/>
                <p:nvPr/>
              </p:nvSpPr>
              <p:spPr>
                <a:xfrm>
                  <a:off x="6253677" y="108639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726AA199-E73B-4CA4-8F2E-414BEFAE874B}"/>
                    </a:ext>
                  </a:extLst>
                </p:cNvPr>
                <p:cNvCxnSpPr>
                  <a:stCxn id="164" idx="7"/>
                  <a:endCxn id="159" idx="3"/>
                </p:cNvCxnSpPr>
                <p:nvPr/>
              </p:nvCxnSpPr>
              <p:spPr>
                <a:xfrm flipV="1">
                  <a:off x="6662503" y="101189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C67120E-817D-48C3-ADE4-05603C34AE0B}"/>
                    </a:ext>
                  </a:extLst>
                </p:cNvPr>
                <p:cNvSpPr/>
                <p:nvPr/>
              </p:nvSpPr>
              <p:spPr>
                <a:xfrm>
                  <a:off x="8171459" y="107993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6317A54-01F3-4F5B-950D-31CD3B5701F2}"/>
                    </a:ext>
                  </a:extLst>
                </p:cNvPr>
                <p:cNvCxnSpPr>
                  <a:stCxn id="163" idx="7"/>
                  <a:endCxn id="160" idx="3"/>
                </p:cNvCxnSpPr>
                <p:nvPr/>
              </p:nvCxnSpPr>
              <p:spPr>
                <a:xfrm flipV="1">
                  <a:off x="7620443" y="101189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5CD41831-D6FF-4F56-9EE5-8200FEEBF913}"/>
                    </a:ext>
                  </a:extLst>
                </p:cNvPr>
                <p:cNvCxnSpPr>
                  <a:stCxn id="166" idx="1"/>
                  <a:endCxn id="160" idx="5"/>
                </p:cNvCxnSpPr>
                <p:nvPr/>
              </p:nvCxnSpPr>
              <p:spPr>
                <a:xfrm flipH="1" flipV="1">
                  <a:off x="8099413" y="1011897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2001DC0E-5672-4C76-896D-3BB79548C75C}"/>
                    </a:ext>
                  </a:extLst>
                </p:cNvPr>
                <p:cNvSpPr/>
                <p:nvPr/>
              </p:nvSpPr>
              <p:spPr>
                <a:xfrm>
                  <a:off x="8667855" y="155890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A95244A-A657-435B-B987-86805AD04381}"/>
                    </a:ext>
                  </a:extLst>
                </p:cNvPr>
                <p:cNvCxnSpPr>
                  <a:stCxn id="166" idx="5"/>
                  <a:endCxn id="169" idx="1"/>
                </p:cNvCxnSpPr>
                <p:nvPr/>
              </p:nvCxnSpPr>
              <p:spPr>
                <a:xfrm>
                  <a:off x="8580285" y="1488762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65E63149-DE0F-4F21-929C-641BA74EA66A}"/>
                    </a:ext>
                  </a:extLst>
                </p:cNvPr>
                <p:cNvSpPr/>
                <p:nvPr/>
              </p:nvSpPr>
              <p:spPr>
                <a:xfrm>
                  <a:off x="7688466" y="157914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00DAFE8B-881A-4437-8458-2906E580E923}"/>
                    </a:ext>
                  </a:extLst>
                </p:cNvPr>
                <p:cNvCxnSpPr>
                  <a:stCxn id="171" idx="7"/>
                  <a:endCxn id="166" idx="3"/>
                </p:cNvCxnSpPr>
                <p:nvPr/>
              </p:nvCxnSpPr>
              <p:spPr>
                <a:xfrm flipV="1">
                  <a:off x="8097292" y="1488762"/>
                  <a:ext cx="144311" cy="1605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070333B6-864B-4C43-9702-2C66C5641940}"/>
                    </a:ext>
                  </a:extLst>
                </p:cNvPr>
                <p:cNvSpPr/>
                <p:nvPr/>
              </p:nvSpPr>
              <p:spPr>
                <a:xfrm>
                  <a:off x="9142282" y="203101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A57F4B7-066B-436B-8A58-7228769B0245}"/>
                    </a:ext>
                  </a:extLst>
                </p:cNvPr>
                <p:cNvCxnSpPr>
                  <a:stCxn id="178" idx="1"/>
                  <a:endCxn id="169" idx="5"/>
                </p:cNvCxnSpPr>
                <p:nvPr/>
              </p:nvCxnSpPr>
              <p:spPr>
                <a:xfrm flipH="1" flipV="1">
                  <a:off x="9076681" y="1967732"/>
                  <a:ext cx="135745" cy="1334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322CF265-A18B-4FF5-B8CC-087055C503A1}"/>
                  </a:ext>
                </a:extLst>
              </p:cNvPr>
              <p:cNvSpPr/>
              <p:nvPr/>
            </p:nvSpPr>
            <p:spPr>
              <a:xfrm rot="18468512" flipH="1">
                <a:off x="7597064" y="1629710"/>
                <a:ext cx="1161541" cy="1068988"/>
              </a:xfrm>
              <a:prstGeom prst="arc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48B641C-F57B-4A7F-8E07-4A8CB1AE1D11}"/>
                </a:ext>
              </a:extLst>
            </p:cNvPr>
            <p:cNvGrpSpPr/>
            <p:nvPr/>
          </p:nvGrpSpPr>
          <p:grpSpPr>
            <a:xfrm>
              <a:off x="8955894" y="3756819"/>
              <a:ext cx="2893148" cy="2192386"/>
              <a:chOff x="9298852" y="-405570"/>
              <a:chExt cx="2893148" cy="219238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9C45CF3-BC83-4F58-AC51-530367C580D4}"/>
                  </a:ext>
                </a:extLst>
              </p:cNvPr>
              <p:cNvSpPr/>
              <p:nvPr/>
            </p:nvSpPr>
            <p:spPr>
              <a:xfrm>
                <a:off x="10256792" y="-139602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9C51721-834F-4AE1-9708-DE35592262EF}"/>
                  </a:ext>
                </a:extLst>
              </p:cNvPr>
              <p:cNvSpPr/>
              <p:nvPr/>
            </p:nvSpPr>
            <p:spPr>
              <a:xfrm>
                <a:off x="9777822" y="34372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160665F-9D10-4F6A-9FB6-8E566F70B6FA}"/>
                  </a:ext>
                </a:extLst>
              </p:cNvPr>
              <p:cNvSpPr/>
              <p:nvPr/>
            </p:nvSpPr>
            <p:spPr>
              <a:xfrm>
                <a:off x="10735762" y="34372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5FACF04-3190-4429-954B-6214EFAC8369}"/>
                  </a:ext>
                </a:extLst>
              </p:cNvPr>
              <p:cNvCxnSpPr>
                <a:stCxn id="124" idx="3"/>
                <a:endCxn id="125" idx="7"/>
              </p:cNvCxnSpPr>
              <p:nvPr/>
            </p:nvCxnSpPr>
            <p:spPr>
              <a:xfrm flipH="1">
                <a:off x="10186648" y="269224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2FABDB9-F4F4-4823-8AA7-5B906759CF28}"/>
                  </a:ext>
                </a:extLst>
              </p:cNvPr>
              <p:cNvCxnSpPr>
                <a:stCxn id="124" idx="5"/>
                <a:endCxn id="126" idx="1"/>
              </p:cNvCxnSpPr>
              <p:nvPr/>
            </p:nvCxnSpPr>
            <p:spPr>
              <a:xfrm>
                <a:off x="10665618" y="269224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1416A52-5705-40D1-8698-DB1E81034914}"/>
                  </a:ext>
                </a:extLst>
              </p:cNvPr>
              <p:cNvSpPr/>
              <p:nvPr/>
            </p:nvSpPr>
            <p:spPr>
              <a:xfrm>
                <a:off x="10256792" y="82704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97CD6DA-0720-45B5-B7C1-BA40BC11E00A}"/>
                  </a:ext>
                </a:extLst>
              </p:cNvPr>
              <p:cNvSpPr/>
              <p:nvPr/>
            </p:nvSpPr>
            <p:spPr>
              <a:xfrm>
                <a:off x="9298852" y="82704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1752E8C-1B77-458F-9380-D5E549C1A761}"/>
                  </a:ext>
                </a:extLst>
              </p:cNvPr>
              <p:cNvCxnSpPr>
                <a:stCxn id="130" idx="7"/>
                <a:endCxn id="125" idx="3"/>
              </p:cNvCxnSpPr>
              <p:nvPr/>
            </p:nvCxnSpPr>
            <p:spPr>
              <a:xfrm flipV="1">
                <a:off x="9707678" y="75254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ADF715B-51AB-481A-B36B-DF72CB851485}"/>
                  </a:ext>
                </a:extLst>
              </p:cNvPr>
              <p:cNvSpPr/>
              <p:nvPr/>
            </p:nvSpPr>
            <p:spPr>
              <a:xfrm>
                <a:off x="11216634" y="82058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FCC260-0150-4CD1-918C-F4B5AC92A136}"/>
                  </a:ext>
                </a:extLst>
              </p:cNvPr>
              <p:cNvCxnSpPr>
                <a:stCxn id="129" idx="7"/>
                <a:endCxn id="126" idx="3"/>
              </p:cNvCxnSpPr>
              <p:nvPr/>
            </p:nvCxnSpPr>
            <p:spPr>
              <a:xfrm flipV="1">
                <a:off x="10665618" y="75254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FFE0322-8534-471C-98F4-93F699711817}"/>
                  </a:ext>
                </a:extLst>
              </p:cNvPr>
              <p:cNvCxnSpPr>
                <a:stCxn id="132" idx="1"/>
                <a:endCxn id="126" idx="5"/>
              </p:cNvCxnSpPr>
              <p:nvPr/>
            </p:nvCxnSpPr>
            <p:spPr>
              <a:xfrm flipH="1" flipV="1">
                <a:off x="11144588" y="752547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BB15CBE-2404-4D18-93CC-E46B949279CE}"/>
                  </a:ext>
                </a:extLst>
              </p:cNvPr>
              <p:cNvSpPr/>
              <p:nvPr/>
            </p:nvSpPr>
            <p:spPr>
              <a:xfrm>
                <a:off x="11713030" y="129955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40A092A-75A8-4DCD-94E1-F53B9F2D2402}"/>
                  </a:ext>
                </a:extLst>
              </p:cNvPr>
              <p:cNvCxnSpPr>
                <a:stCxn id="132" idx="5"/>
                <a:endCxn id="135" idx="1"/>
              </p:cNvCxnSpPr>
              <p:nvPr/>
            </p:nvCxnSpPr>
            <p:spPr>
              <a:xfrm>
                <a:off x="11625460" y="1229412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52E4FB8-E7E0-4A60-BD0E-C277843DC89E}"/>
                  </a:ext>
                </a:extLst>
              </p:cNvPr>
              <p:cNvSpPr txBox="1"/>
              <p:nvPr/>
            </p:nvSpPr>
            <p:spPr>
              <a:xfrm>
                <a:off x="11754552" y="106065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B6683D2-6CA0-4C72-8CC1-E040F492B372}"/>
                  </a:ext>
                </a:extLst>
              </p:cNvPr>
              <p:cNvSpPr txBox="1"/>
              <p:nvPr/>
            </p:nvSpPr>
            <p:spPr>
              <a:xfrm>
                <a:off x="9342515" y="56325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AAAAE52-EE5A-4626-99B3-36129829900B}"/>
                  </a:ext>
                </a:extLst>
              </p:cNvPr>
              <p:cNvSpPr txBox="1"/>
              <p:nvPr/>
            </p:nvSpPr>
            <p:spPr>
              <a:xfrm>
                <a:off x="10296173" y="573779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54733DD-D4D6-4990-B0A9-BE699A272EEE}"/>
                  </a:ext>
                </a:extLst>
              </p:cNvPr>
              <p:cNvSpPr txBox="1"/>
              <p:nvPr/>
            </p:nvSpPr>
            <p:spPr>
              <a:xfrm>
                <a:off x="11258395" y="55461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CBB9E67-B56A-4A23-B523-A0DEDB40FED8}"/>
                  </a:ext>
                </a:extLst>
              </p:cNvPr>
              <p:cNvSpPr txBox="1"/>
              <p:nvPr/>
            </p:nvSpPr>
            <p:spPr>
              <a:xfrm>
                <a:off x="10772426" y="7775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D7BED9-F591-402E-A3BC-DE7A02EB7E59}"/>
                  </a:ext>
                </a:extLst>
              </p:cNvPr>
              <p:cNvSpPr txBox="1"/>
              <p:nvPr/>
            </p:nvSpPr>
            <p:spPr>
              <a:xfrm>
                <a:off x="10296173" y="-40557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024C288-6A65-497F-B829-0CD5E3741474}"/>
                  </a:ext>
                </a:extLst>
              </p:cNvPr>
              <p:cNvSpPr txBox="1"/>
              <p:nvPr/>
            </p:nvSpPr>
            <p:spPr>
              <a:xfrm>
                <a:off x="9816074" y="77336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1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28D7A12-8911-42A0-8D29-F7B05E78D4C0}"/>
                  </a:ext>
                </a:extLst>
              </p:cNvPr>
              <p:cNvSpPr/>
              <p:nvPr/>
            </p:nvSpPr>
            <p:spPr>
              <a:xfrm>
                <a:off x="10732959" y="130784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3243FD8-201D-404B-B59C-0ECAB604FDE4}"/>
                  </a:ext>
                </a:extLst>
              </p:cNvPr>
              <p:cNvSpPr txBox="1"/>
              <p:nvPr/>
            </p:nvSpPr>
            <p:spPr>
              <a:xfrm>
                <a:off x="10774481" y="105968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9285A3C8-FFCD-413E-B70E-333F5924824E}"/>
                  </a:ext>
                </a:extLst>
              </p:cNvPr>
              <p:cNvSpPr/>
              <p:nvPr/>
            </p:nvSpPr>
            <p:spPr>
              <a:xfrm>
                <a:off x="9781561" y="130382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CC3D614-D12B-42B1-BB66-FDEDEC4DC5BA}"/>
                  </a:ext>
                </a:extLst>
              </p:cNvPr>
              <p:cNvSpPr txBox="1"/>
              <p:nvPr/>
            </p:nvSpPr>
            <p:spPr>
              <a:xfrm>
                <a:off x="9816073" y="104495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8DE0A5-E3D6-4ECF-B70A-2805D861E4C4}"/>
                  </a:ext>
                </a:extLst>
              </p:cNvPr>
              <p:cNvCxnSpPr>
                <a:stCxn id="129" idx="5"/>
                <a:endCxn id="144" idx="1"/>
              </p:cNvCxnSpPr>
              <p:nvPr/>
            </p:nvCxnSpPr>
            <p:spPr>
              <a:xfrm>
                <a:off x="10665618" y="1235870"/>
                <a:ext cx="137485" cy="14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3DDBF7B-4C38-4C37-8174-C65477D1F116}"/>
                  </a:ext>
                </a:extLst>
              </p:cNvPr>
              <p:cNvCxnSpPr>
                <a:stCxn id="129" idx="3"/>
                <a:endCxn id="147" idx="7"/>
              </p:cNvCxnSpPr>
              <p:nvPr/>
            </p:nvCxnSpPr>
            <p:spPr>
              <a:xfrm flipH="1">
                <a:off x="10190387" y="1235870"/>
                <a:ext cx="136549" cy="138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FEBF1A1-BDCE-4EFF-BEC4-6ECC30B197A0}"/>
                </a:ext>
              </a:extLst>
            </p:cNvPr>
            <p:cNvSpPr txBox="1"/>
            <p:nvPr/>
          </p:nvSpPr>
          <p:spPr>
            <a:xfrm>
              <a:off x="492836" y="1700258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15</a:t>
              </a: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C98CF4F-6A8F-4EDE-94B5-734211180675}"/>
                </a:ext>
              </a:extLst>
            </p:cNvPr>
            <p:cNvGrpSpPr/>
            <p:nvPr/>
          </p:nvGrpSpPr>
          <p:grpSpPr>
            <a:xfrm>
              <a:off x="4145742" y="1513240"/>
              <a:ext cx="1043106" cy="316428"/>
              <a:chOff x="2872337" y="3255509"/>
              <a:chExt cx="1043106" cy="316428"/>
            </a:xfrm>
          </p:grpSpPr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F3C10295-74C9-4CEA-9A96-8DDE0AA0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651" y="3571937"/>
                <a:ext cx="897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A67B7A17-0079-4FDF-9898-D88178E19E7F}"/>
                  </a:ext>
                </a:extLst>
              </p:cNvPr>
              <p:cNvSpPr txBox="1"/>
              <p:nvPr/>
            </p:nvSpPr>
            <p:spPr>
              <a:xfrm>
                <a:off x="2872337" y="3255509"/>
                <a:ext cx="1043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Right rotation</a:t>
                </a:r>
              </a:p>
            </p:txBody>
          </p: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27B3AF1-1DAB-48D5-9333-E196EED4C996}"/>
                </a:ext>
              </a:extLst>
            </p:cNvPr>
            <p:cNvSpPr txBox="1"/>
            <p:nvPr/>
          </p:nvSpPr>
          <p:spPr>
            <a:xfrm>
              <a:off x="6319352" y="3648263"/>
              <a:ext cx="959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Left rotation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9BA8206-ABEC-4678-A94C-9B91A8ACBD3A}"/>
                </a:ext>
              </a:extLst>
            </p:cNvPr>
            <p:cNvSpPr txBox="1"/>
            <p:nvPr/>
          </p:nvSpPr>
          <p:spPr>
            <a:xfrm>
              <a:off x="8751916" y="1456625"/>
              <a:ext cx="29444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Inserting 15 makes the tree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The right subtree of 9 is left heavy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>
                  <a:solidFill>
                    <a:srgbClr val="FF0000"/>
                  </a:solidFill>
                </a:rPr>
                <a:t>Right-Left rotation required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7 is still the root of the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5, 9, 20 and 25 are internal nodes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3, 8, 15 and 30 are external nodes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4CDBC4-FEDE-4940-A09C-AF1CEE3486D1}"/>
                </a:ext>
              </a:extLst>
            </p:cNvPr>
            <p:cNvCxnSpPr>
              <a:cxnSpLocks/>
            </p:cNvCxnSpPr>
            <p:nvPr/>
          </p:nvCxnSpPr>
          <p:spPr>
            <a:xfrm>
              <a:off x="6328146" y="3657597"/>
              <a:ext cx="0" cy="321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3BF886EB-05F2-4DB2-9F86-E37FC7C3F405}"/>
                </a:ext>
              </a:extLst>
            </p:cNvPr>
            <p:cNvCxnSpPr>
              <a:cxnSpLocks/>
            </p:cNvCxnSpPr>
            <p:nvPr/>
          </p:nvCxnSpPr>
          <p:spPr>
            <a:xfrm>
              <a:off x="7854798" y="4717004"/>
              <a:ext cx="897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12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55AB9-60E5-4B33-990C-6CD19D72077D}"/>
              </a:ext>
            </a:extLst>
          </p:cNvPr>
          <p:cNvSpPr txBox="1"/>
          <p:nvPr/>
        </p:nvSpPr>
        <p:spPr>
          <a:xfrm>
            <a:off x="197962" y="122548"/>
            <a:ext cx="454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 1 (</a:t>
            </a:r>
            <a:r>
              <a:rPr lang="en-AU" sz="4000" dirty="0" err="1"/>
              <a:t>cont</a:t>
            </a:r>
            <a:r>
              <a:rPr lang="en-AU" sz="4000" dirty="0"/>
              <a:t>’)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D178A0-FEC1-45AB-B1CB-BFA36D904F6B}"/>
              </a:ext>
            </a:extLst>
          </p:cNvPr>
          <p:cNvGrpSpPr/>
          <p:nvPr/>
        </p:nvGrpSpPr>
        <p:grpSpPr>
          <a:xfrm>
            <a:off x="492836" y="927230"/>
            <a:ext cx="11261817" cy="2192386"/>
            <a:chOff x="492836" y="927230"/>
            <a:chExt cx="11261817" cy="21923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FA3247-2971-4FAA-8E63-9B98B6097A5D}"/>
                </a:ext>
              </a:extLst>
            </p:cNvPr>
            <p:cNvGrpSpPr/>
            <p:nvPr/>
          </p:nvGrpSpPr>
          <p:grpSpPr>
            <a:xfrm>
              <a:off x="1830337" y="927230"/>
              <a:ext cx="4457255" cy="2192386"/>
              <a:chOff x="771558" y="3994440"/>
              <a:chExt cx="4457255" cy="2192386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C96948F-1B8E-42FF-8BA2-532E5694B2FE}"/>
                  </a:ext>
                </a:extLst>
              </p:cNvPr>
              <p:cNvSpPr/>
              <p:nvPr/>
            </p:nvSpPr>
            <p:spPr>
              <a:xfrm>
                <a:off x="2439364" y="426040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6AA9A18-170B-47E1-84C8-2DA3817E7C94}"/>
                  </a:ext>
                </a:extLst>
              </p:cNvPr>
              <p:cNvSpPr/>
              <p:nvPr/>
            </p:nvSpPr>
            <p:spPr>
              <a:xfrm>
                <a:off x="1250528" y="474373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6939BBC-CA19-4F13-8EB3-D52739169845}"/>
                  </a:ext>
                </a:extLst>
              </p:cNvPr>
              <p:cNvSpPr/>
              <p:nvPr/>
            </p:nvSpPr>
            <p:spPr>
              <a:xfrm>
                <a:off x="3772575" y="474373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8E1C532-0ABE-4427-A0F4-59D7AD8473EE}"/>
                  </a:ext>
                </a:extLst>
              </p:cNvPr>
              <p:cNvCxnSpPr>
                <a:stCxn id="190" idx="3"/>
                <a:endCxn id="211" idx="7"/>
              </p:cNvCxnSpPr>
              <p:nvPr/>
            </p:nvCxnSpPr>
            <p:spPr>
              <a:xfrm flipH="1">
                <a:off x="1659354" y="4669234"/>
                <a:ext cx="850154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48196B4-D079-4849-A64F-077531C575E9}"/>
                  </a:ext>
                </a:extLst>
              </p:cNvPr>
              <p:cNvCxnSpPr>
                <a:stCxn id="190" idx="5"/>
                <a:endCxn id="212" idx="1"/>
              </p:cNvCxnSpPr>
              <p:nvPr/>
            </p:nvCxnSpPr>
            <p:spPr>
              <a:xfrm>
                <a:off x="2848190" y="4669234"/>
                <a:ext cx="994529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82B1B89-95FC-4CA4-8162-218061CF8200}"/>
                  </a:ext>
                </a:extLst>
              </p:cNvPr>
              <p:cNvSpPr/>
              <p:nvPr/>
            </p:nvSpPr>
            <p:spPr>
              <a:xfrm>
                <a:off x="3293605" y="522705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7D97BD3-B52C-4F93-8FD6-EF06BF617B5A}"/>
                  </a:ext>
                </a:extLst>
              </p:cNvPr>
              <p:cNvSpPr/>
              <p:nvPr/>
            </p:nvSpPr>
            <p:spPr>
              <a:xfrm>
                <a:off x="771558" y="5227054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0A339F0-C9A9-4A09-869C-A3384060AE12}"/>
                  </a:ext>
                </a:extLst>
              </p:cNvPr>
              <p:cNvCxnSpPr>
                <a:stCxn id="216" idx="7"/>
                <a:endCxn id="211" idx="3"/>
              </p:cNvCxnSpPr>
              <p:nvPr/>
            </p:nvCxnSpPr>
            <p:spPr>
              <a:xfrm flipV="1">
                <a:off x="1180384" y="515255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AAA00C0-3B0D-49ED-9CA1-7A8C7B832D4F}"/>
                  </a:ext>
                </a:extLst>
              </p:cNvPr>
              <p:cNvSpPr/>
              <p:nvPr/>
            </p:nvSpPr>
            <p:spPr>
              <a:xfrm>
                <a:off x="4253447" y="522059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1752DD-E4E5-490C-8C46-98EFFDAA448E}"/>
                  </a:ext>
                </a:extLst>
              </p:cNvPr>
              <p:cNvCxnSpPr>
                <a:stCxn id="215" idx="7"/>
                <a:endCxn id="212" idx="3"/>
              </p:cNvCxnSpPr>
              <p:nvPr/>
            </p:nvCxnSpPr>
            <p:spPr>
              <a:xfrm flipV="1">
                <a:off x="3702431" y="5152557"/>
                <a:ext cx="140288" cy="144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769502-2706-41E4-87D3-4EF9EFE0FF27}"/>
                  </a:ext>
                </a:extLst>
              </p:cNvPr>
              <p:cNvCxnSpPr>
                <a:stCxn id="218" idx="1"/>
                <a:endCxn id="212" idx="5"/>
              </p:cNvCxnSpPr>
              <p:nvPr/>
            </p:nvCxnSpPr>
            <p:spPr>
              <a:xfrm flipH="1" flipV="1">
                <a:off x="4181401" y="5152557"/>
                <a:ext cx="142190" cy="138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C6055CA-E177-4B47-B3D3-BBD9A63EB2D8}"/>
                  </a:ext>
                </a:extLst>
              </p:cNvPr>
              <p:cNvSpPr/>
              <p:nvPr/>
            </p:nvSpPr>
            <p:spPr>
              <a:xfrm>
                <a:off x="4749843" y="569956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26657F0-1246-45F6-8B98-F13AD5814C70}"/>
                  </a:ext>
                </a:extLst>
              </p:cNvPr>
              <p:cNvCxnSpPr>
                <a:stCxn id="218" idx="5"/>
                <a:endCxn id="221" idx="1"/>
              </p:cNvCxnSpPr>
              <p:nvPr/>
            </p:nvCxnSpPr>
            <p:spPr>
              <a:xfrm>
                <a:off x="4662273" y="5629422"/>
                <a:ext cx="157714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62F1A7FA-7C04-4A39-99D9-0462EEDC4408}"/>
                  </a:ext>
                </a:extLst>
              </p:cNvPr>
              <p:cNvSpPr txBox="1"/>
              <p:nvPr/>
            </p:nvSpPr>
            <p:spPr>
              <a:xfrm>
                <a:off x="4791365" y="546066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B4DAFFE-1603-4FB2-B493-D4B4955EEAE0}"/>
                  </a:ext>
                </a:extLst>
              </p:cNvPr>
              <p:cNvSpPr txBox="1"/>
              <p:nvPr/>
            </p:nvSpPr>
            <p:spPr>
              <a:xfrm>
                <a:off x="815221" y="496326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EB3A7D1-AE5F-41CB-B027-89FA171F4FCB}"/>
                  </a:ext>
                </a:extLst>
              </p:cNvPr>
              <p:cNvSpPr txBox="1"/>
              <p:nvPr/>
            </p:nvSpPr>
            <p:spPr>
              <a:xfrm>
                <a:off x="3332986" y="4973789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C9DC0EA-D78D-4621-B846-10DADDA46CE0}"/>
                  </a:ext>
                </a:extLst>
              </p:cNvPr>
              <p:cNvSpPr txBox="1"/>
              <p:nvPr/>
            </p:nvSpPr>
            <p:spPr>
              <a:xfrm>
                <a:off x="4295208" y="495462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7DF9413-1BE5-49B0-9CE6-9466BC7E3383}"/>
                  </a:ext>
                </a:extLst>
              </p:cNvPr>
              <p:cNvSpPr txBox="1"/>
              <p:nvPr/>
            </p:nvSpPr>
            <p:spPr>
              <a:xfrm>
                <a:off x="3809239" y="447776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9C851401-A552-4FA9-BD9B-75B9185CB028}"/>
                  </a:ext>
                </a:extLst>
              </p:cNvPr>
              <p:cNvSpPr txBox="1"/>
              <p:nvPr/>
            </p:nvSpPr>
            <p:spPr>
              <a:xfrm>
                <a:off x="2478745" y="3994440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-1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3228F082-6083-473D-B6F3-957029BE023C}"/>
                  </a:ext>
                </a:extLst>
              </p:cNvPr>
              <p:cNvSpPr txBox="1"/>
              <p:nvPr/>
            </p:nvSpPr>
            <p:spPr>
              <a:xfrm>
                <a:off x="1288780" y="4477346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3899DEA-2E27-4C57-A89E-B2BF6EADCB1C}"/>
                  </a:ext>
                </a:extLst>
              </p:cNvPr>
              <p:cNvSpPr/>
              <p:nvPr/>
            </p:nvSpPr>
            <p:spPr>
              <a:xfrm>
                <a:off x="3769772" y="5707856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72674F1-3FB3-4CCD-A439-FF29F3F27401}"/>
                  </a:ext>
                </a:extLst>
              </p:cNvPr>
              <p:cNvSpPr txBox="1"/>
              <p:nvPr/>
            </p:nvSpPr>
            <p:spPr>
              <a:xfrm>
                <a:off x="3811294" y="5459697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82155781-E74E-4817-975A-8806E89679E5}"/>
                  </a:ext>
                </a:extLst>
              </p:cNvPr>
              <p:cNvSpPr/>
              <p:nvPr/>
            </p:nvSpPr>
            <p:spPr>
              <a:xfrm>
                <a:off x="2818374" y="5703838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01289A6-3D7E-4EDD-92D3-434C551391E7}"/>
                  </a:ext>
                </a:extLst>
              </p:cNvPr>
              <p:cNvSpPr txBox="1"/>
              <p:nvPr/>
            </p:nvSpPr>
            <p:spPr>
              <a:xfrm>
                <a:off x="2852886" y="5444968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F59C9968-F8BE-4A20-A187-C35AADA86FBD}"/>
                  </a:ext>
                </a:extLst>
              </p:cNvPr>
              <p:cNvCxnSpPr>
                <a:stCxn id="215" idx="5"/>
                <a:endCxn id="266" idx="1"/>
              </p:cNvCxnSpPr>
              <p:nvPr/>
            </p:nvCxnSpPr>
            <p:spPr>
              <a:xfrm>
                <a:off x="3702431" y="5635880"/>
                <a:ext cx="137485" cy="14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2D8655D-1784-4B01-99F8-8DC772E496A1}"/>
                  </a:ext>
                </a:extLst>
              </p:cNvPr>
              <p:cNvCxnSpPr>
                <a:stCxn id="215" idx="3"/>
                <a:endCxn id="268" idx="7"/>
              </p:cNvCxnSpPr>
              <p:nvPr/>
            </p:nvCxnSpPr>
            <p:spPr>
              <a:xfrm flipH="1">
                <a:off x="3227200" y="5635880"/>
                <a:ext cx="136549" cy="138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5688FCFE-895C-47AD-96D3-8EEB92BB6A77}"/>
                  </a:ext>
                </a:extLst>
              </p:cNvPr>
              <p:cNvSpPr/>
              <p:nvPr/>
            </p:nvSpPr>
            <p:spPr>
              <a:xfrm>
                <a:off x="1743370" y="5222701"/>
                <a:ext cx="478970" cy="4789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D4F209-0918-4A11-B9E3-B790B3DE7AF1}"/>
                  </a:ext>
                </a:extLst>
              </p:cNvPr>
              <p:cNvCxnSpPr>
                <a:stCxn id="211" idx="5"/>
                <a:endCxn id="296" idx="1"/>
              </p:cNvCxnSpPr>
              <p:nvPr/>
            </p:nvCxnSpPr>
            <p:spPr>
              <a:xfrm>
                <a:off x="1659354" y="5152557"/>
                <a:ext cx="154160" cy="140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12D12BC9-4EEB-4DFC-944A-3D11CD594C72}"/>
                  </a:ext>
                </a:extLst>
              </p:cNvPr>
              <p:cNvSpPr txBox="1"/>
              <p:nvPr/>
            </p:nvSpPr>
            <p:spPr>
              <a:xfrm>
                <a:off x="1799323" y="4947255"/>
                <a:ext cx="3959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0</a:t>
                </a: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858C1A-B166-49D3-BF6C-456ED34D3592}"/>
                </a:ext>
              </a:extLst>
            </p:cNvPr>
            <p:cNvSpPr txBox="1"/>
            <p:nvPr/>
          </p:nvSpPr>
          <p:spPr>
            <a:xfrm>
              <a:off x="492836" y="1700258"/>
              <a:ext cx="1555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/>
                <a:t>6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040D6E4-A8EA-4D61-ADC2-E6A4B2ECBFCB}"/>
                </a:ext>
              </a:extLst>
            </p:cNvPr>
            <p:cNvSpPr txBox="1"/>
            <p:nvPr/>
          </p:nvSpPr>
          <p:spPr>
            <a:xfrm>
              <a:off x="8967928" y="1731427"/>
              <a:ext cx="2786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No rotation required after inserting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7 remains the root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5, 20, 9 and 25 are internal nodes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200" dirty="0"/>
                <a:t>3, 6, 8, 15 and 30 are external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36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91B707E-4B07-439D-9BA4-4FD00E56B9C4}"/>
              </a:ext>
            </a:extLst>
          </p:cNvPr>
          <p:cNvGrpSpPr/>
          <p:nvPr/>
        </p:nvGrpSpPr>
        <p:grpSpPr>
          <a:xfrm>
            <a:off x="492836" y="0"/>
            <a:ext cx="11671544" cy="8174001"/>
            <a:chOff x="492836" y="0"/>
            <a:chExt cx="11671544" cy="817400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2BAD98-76C6-4F2E-9C57-9135F20043B2}"/>
                </a:ext>
              </a:extLst>
            </p:cNvPr>
            <p:cNvGrpSpPr/>
            <p:nvPr/>
          </p:nvGrpSpPr>
          <p:grpSpPr>
            <a:xfrm>
              <a:off x="492836" y="0"/>
              <a:ext cx="11671544" cy="8174001"/>
              <a:chOff x="492836" y="0"/>
              <a:chExt cx="11671544" cy="8174001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9AE73C1-9FFE-40C7-B3CE-267CF60E6810}"/>
                  </a:ext>
                </a:extLst>
              </p:cNvPr>
              <p:cNvGrpSpPr/>
              <p:nvPr/>
            </p:nvGrpSpPr>
            <p:grpSpPr>
              <a:xfrm>
                <a:off x="1530770" y="0"/>
                <a:ext cx="4457255" cy="2671356"/>
                <a:chOff x="530927" y="0"/>
                <a:chExt cx="4457255" cy="2671356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6CCC3500-6E94-45BE-A22B-2D8191D6CAC0}"/>
                    </a:ext>
                  </a:extLst>
                </p:cNvPr>
                <p:cNvSpPr/>
                <p:nvPr/>
              </p:nvSpPr>
              <p:spPr>
                <a:xfrm>
                  <a:off x="2198733" y="26596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0C1C6665-78BE-4FA4-84B5-9F43EBEC0333}"/>
                    </a:ext>
                  </a:extLst>
                </p:cNvPr>
                <p:cNvSpPr/>
                <p:nvPr/>
              </p:nvSpPr>
              <p:spPr>
                <a:xfrm>
                  <a:off x="1009897" y="74929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6798E7-BACD-4FC8-8B39-339D336F9751}"/>
                    </a:ext>
                  </a:extLst>
                </p:cNvPr>
                <p:cNvSpPr/>
                <p:nvPr/>
              </p:nvSpPr>
              <p:spPr>
                <a:xfrm>
                  <a:off x="3531944" y="74929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70E3870-E6A0-45EA-8F82-C315B255AF11}"/>
                    </a:ext>
                  </a:extLst>
                </p:cNvPr>
                <p:cNvCxnSpPr>
                  <a:stCxn id="2" idx="3"/>
                  <a:endCxn id="3" idx="7"/>
                </p:cNvCxnSpPr>
                <p:nvPr/>
              </p:nvCxnSpPr>
              <p:spPr>
                <a:xfrm flipH="1">
                  <a:off x="1418723" y="674794"/>
                  <a:ext cx="850154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781932D8-0291-49B3-8C94-EE7AA897DE8E}"/>
                    </a:ext>
                  </a:extLst>
                </p:cNvPr>
                <p:cNvCxnSpPr>
                  <a:stCxn id="2" idx="5"/>
                  <a:endCxn id="4" idx="1"/>
                </p:cNvCxnSpPr>
                <p:nvPr/>
              </p:nvCxnSpPr>
              <p:spPr>
                <a:xfrm>
                  <a:off x="2607559" y="674794"/>
                  <a:ext cx="994529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9319A89-CB42-4FD6-B516-A92A5F02B625}"/>
                    </a:ext>
                  </a:extLst>
                </p:cNvPr>
                <p:cNvSpPr/>
                <p:nvPr/>
              </p:nvSpPr>
              <p:spPr>
                <a:xfrm>
                  <a:off x="3052974" y="123261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4CF74CA-E80B-404E-83A2-BE43FA807B5F}"/>
                    </a:ext>
                  </a:extLst>
                </p:cNvPr>
                <p:cNvSpPr/>
                <p:nvPr/>
              </p:nvSpPr>
              <p:spPr>
                <a:xfrm>
                  <a:off x="530927" y="1232614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4BB79E8-94FC-4B3E-9D05-52D678158E23}"/>
                    </a:ext>
                  </a:extLst>
                </p:cNvPr>
                <p:cNvCxnSpPr>
                  <a:stCxn id="8" idx="7"/>
                  <a:endCxn id="3" idx="3"/>
                </p:cNvCxnSpPr>
                <p:nvPr/>
              </p:nvCxnSpPr>
              <p:spPr>
                <a:xfrm flipV="1">
                  <a:off x="939753" y="115811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870D291-C7EC-4253-A058-46B4D060FD36}"/>
                    </a:ext>
                  </a:extLst>
                </p:cNvPr>
                <p:cNvSpPr/>
                <p:nvPr/>
              </p:nvSpPr>
              <p:spPr>
                <a:xfrm>
                  <a:off x="4012816" y="122615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05399C9-C710-4BC8-B927-A85A48DAC5A9}"/>
                    </a:ext>
                  </a:extLst>
                </p:cNvPr>
                <p:cNvCxnSpPr>
                  <a:stCxn id="7" idx="7"/>
                  <a:endCxn id="4" idx="3"/>
                </p:cNvCxnSpPr>
                <p:nvPr/>
              </p:nvCxnSpPr>
              <p:spPr>
                <a:xfrm flipV="1">
                  <a:off x="3461800" y="1158117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00628B-1159-48B7-940D-6E329C10B98F}"/>
                    </a:ext>
                  </a:extLst>
                </p:cNvPr>
                <p:cNvCxnSpPr>
                  <a:stCxn id="10" idx="1"/>
                  <a:endCxn id="4" idx="5"/>
                </p:cNvCxnSpPr>
                <p:nvPr/>
              </p:nvCxnSpPr>
              <p:spPr>
                <a:xfrm flipH="1" flipV="1">
                  <a:off x="3940770" y="1158117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FCA28B6-5F31-4C94-BC10-257AE3F87443}"/>
                    </a:ext>
                  </a:extLst>
                </p:cNvPr>
                <p:cNvSpPr/>
                <p:nvPr/>
              </p:nvSpPr>
              <p:spPr>
                <a:xfrm>
                  <a:off x="4509212" y="170512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D759ADB-72DD-44A0-B0AD-C307975EBF42}"/>
                    </a:ext>
                  </a:extLst>
                </p:cNvPr>
                <p:cNvCxnSpPr>
                  <a:stCxn id="10" idx="5"/>
                  <a:endCxn id="13" idx="1"/>
                </p:cNvCxnSpPr>
                <p:nvPr/>
              </p:nvCxnSpPr>
              <p:spPr>
                <a:xfrm>
                  <a:off x="4421642" y="1634982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EB5B424-31FD-4795-8403-61090F93ECD8}"/>
                    </a:ext>
                  </a:extLst>
                </p:cNvPr>
                <p:cNvSpPr txBox="1"/>
                <p:nvPr/>
              </p:nvSpPr>
              <p:spPr>
                <a:xfrm>
                  <a:off x="4550734" y="1466227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4302BBD-BCBA-4AA2-98B8-C088611C57CE}"/>
                    </a:ext>
                  </a:extLst>
                </p:cNvPr>
                <p:cNvSpPr txBox="1"/>
                <p:nvPr/>
              </p:nvSpPr>
              <p:spPr>
                <a:xfrm>
                  <a:off x="574590" y="968828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6EE887B-00DD-416A-B012-2BD5712C2E66}"/>
                    </a:ext>
                  </a:extLst>
                </p:cNvPr>
                <p:cNvSpPr txBox="1"/>
                <p:nvPr/>
              </p:nvSpPr>
              <p:spPr>
                <a:xfrm>
                  <a:off x="3092355" y="979349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69A1C0-D381-4D73-9EF5-7353076D03D9}"/>
                    </a:ext>
                  </a:extLst>
                </p:cNvPr>
                <p:cNvSpPr txBox="1"/>
                <p:nvPr/>
              </p:nvSpPr>
              <p:spPr>
                <a:xfrm>
                  <a:off x="4054577" y="960185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D9F5CB-4DEC-4CCB-9B8E-B889824F4AA2}"/>
                    </a:ext>
                  </a:extLst>
                </p:cNvPr>
                <p:cNvSpPr txBox="1"/>
                <p:nvPr/>
              </p:nvSpPr>
              <p:spPr>
                <a:xfrm>
                  <a:off x="3568608" y="483328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0CD541F-4286-40D6-9D8C-5EA4D15562B0}"/>
                    </a:ext>
                  </a:extLst>
                </p:cNvPr>
                <p:cNvSpPr txBox="1"/>
                <p:nvPr/>
              </p:nvSpPr>
              <p:spPr>
                <a:xfrm>
                  <a:off x="2238114" y="0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>
                      <a:solidFill>
                        <a:srgbClr val="FF0000"/>
                      </a:solidFill>
                    </a:rPr>
                    <a:t>-2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86E364-4B53-4505-9899-237367A9036E}"/>
                    </a:ext>
                  </a:extLst>
                </p:cNvPr>
                <p:cNvSpPr txBox="1"/>
                <p:nvPr/>
              </p:nvSpPr>
              <p:spPr>
                <a:xfrm>
                  <a:off x="1048149" y="482906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5B202BE-A88C-43CC-A4BC-39DDF501BFA8}"/>
                    </a:ext>
                  </a:extLst>
                </p:cNvPr>
                <p:cNvSpPr/>
                <p:nvPr/>
              </p:nvSpPr>
              <p:spPr>
                <a:xfrm>
                  <a:off x="3529141" y="171341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240F88-F000-486B-90CB-AF83E7504B52}"/>
                    </a:ext>
                  </a:extLst>
                </p:cNvPr>
                <p:cNvSpPr txBox="1"/>
                <p:nvPr/>
              </p:nvSpPr>
              <p:spPr>
                <a:xfrm>
                  <a:off x="3570663" y="1465257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3AD20E-B96B-422C-9A23-7860D168F808}"/>
                    </a:ext>
                  </a:extLst>
                </p:cNvPr>
                <p:cNvSpPr/>
                <p:nvPr/>
              </p:nvSpPr>
              <p:spPr>
                <a:xfrm>
                  <a:off x="2577743" y="1709398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B6A85B-85B0-4D55-8D3E-73ABA33BCEEF}"/>
                    </a:ext>
                  </a:extLst>
                </p:cNvPr>
                <p:cNvSpPr txBox="1"/>
                <p:nvPr/>
              </p:nvSpPr>
              <p:spPr>
                <a:xfrm>
                  <a:off x="2612255" y="1450528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DFBA1A3-0A59-4681-9C92-C411AAE55F7B}"/>
                    </a:ext>
                  </a:extLst>
                </p:cNvPr>
                <p:cNvCxnSpPr>
                  <a:stCxn id="7" idx="5"/>
                  <a:endCxn id="22" idx="1"/>
                </p:cNvCxnSpPr>
                <p:nvPr/>
              </p:nvCxnSpPr>
              <p:spPr>
                <a:xfrm>
                  <a:off x="3461800" y="1641440"/>
                  <a:ext cx="137485" cy="1421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9951E16-01A9-4BB0-A712-0E7E0595599C}"/>
                    </a:ext>
                  </a:extLst>
                </p:cNvPr>
                <p:cNvCxnSpPr>
                  <a:stCxn id="7" idx="3"/>
                  <a:endCxn id="24" idx="7"/>
                </p:cNvCxnSpPr>
                <p:nvPr/>
              </p:nvCxnSpPr>
              <p:spPr>
                <a:xfrm flipH="1">
                  <a:off x="2986569" y="1641440"/>
                  <a:ext cx="136549" cy="1381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2B83402-502E-4A59-89AA-20EA6F96543E}"/>
                    </a:ext>
                  </a:extLst>
                </p:cNvPr>
                <p:cNvSpPr/>
                <p:nvPr/>
              </p:nvSpPr>
              <p:spPr>
                <a:xfrm>
                  <a:off x="1502739" y="122826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BC27E8F-E0AA-4D0B-AF58-7863675FF056}"/>
                    </a:ext>
                  </a:extLst>
                </p:cNvPr>
                <p:cNvCxnSpPr>
                  <a:stCxn id="3" idx="5"/>
                  <a:endCxn id="28" idx="1"/>
                </p:cNvCxnSpPr>
                <p:nvPr/>
              </p:nvCxnSpPr>
              <p:spPr>
                <a:xfrm>
                  <a:off x="1418723" y="1158117"/>
                  <a:ext cx="154160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E3C7C35-9C3A-4000-8703-0274DD1A9EA5}"/>
                    </a:ext>
                  </a:extLst>
                </p:cNvPr>
                <p:cNvSpPr txBox="1"/>
                <p:nvPr/>
              </p:nvSpPr>
              <p:spPr>
                <a:xfrm>
                  <a:off x="1558692" y="952815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00D8BF4-1E08-42B4-8C72-4BA22202EFBB}"/>
                    </a:ext>
                  </a:extLst>
                </p:cNvPr>
                <p:cNvSpPr/>
                <p:nvPr/>
              </p:nvSpPr>
              <p:spPr>
                <a:xfrm>
                  <a:off x="4008111" y="219238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C03F2FE-E1A2-4CFF-92AC-67A1FE9F540E}"/>
                    </a:ext>
                  </a:extLst>
                </p:cNvPr>
                <p:cNvCxnSpPr>
                  <a:stCxn id="22" idx="5"/>
                  <a:endCxn id="31" idx="1"/>
                </p:cNvCxnSpPr>
                <p:nvPr/>
              </p:nvCxnSpPr>
              <p:spPr>
                <a:xfrm>
                  <a:off x="3937967" y="2122242"/>
                  <a:ext cx="140288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5D281E2-AB34-45B6-869B-076617D793C8}"/>
                    </a:ext>
                  </a:extLst>
                </p:cNvPr>
                <p:cNvSpPr txBox="1"/>
                <p:nvPr/>
              </p:nvSpPr>
              <p:spPr>
                <a:xfrm>
                  <a:off x="4051800" y="1952901"/>
                  <a:ext cx="3959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10364A0-828A-49A3-8BD3-D494010220A2}"/>
                  </a:ext>
                </a:extLst>
              </p:cNvPr>
              <p:cNvGrpSpPr/>
              <p:nvPr/>
            </p:nvGrpSpPr>
            <p:grpSpPr>
              <a:xfrm>
                <a:off x="1659600" y="3064517"/>
                <a:ext cx="4457255" cy="2405388"/>
                <a:chOff x="1009897" y="3040453"/>
                <a:chExt cx="4457255" cy="240538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FB8A8C0-C388-4AA3-9DE1-F4EED292D35A}"/>
                    </a:ext>
                  </a:extLst>
                </p:cNvPr>
                <p:cNvGrpSpPr/>
                <p:nvPr/>
              </p:nvGrpSpPr>
              <p:grpSpPr>
                <a:xfrm>
                  <a:off x="3622790" y="3629091"/>
                  <a:ext cx="793674" cy="756015"/>
                  <a:chOff x="3062806" y="3748653"/>
                  <a:chExt cx="793674" cy="756015"/>
                </a:xfrm>
              </p:grpSpPr>
              <p:sp>
                <p:nvSpPr>
                  <p:cNvPr id="35" name="Arc 34">
                    <a:extLst>
                      <a:ext uri="{FF2B5EF4-FFF2-40B4-BE49-F238E27FC236}">
                        <a16:creationId xmlns:a16="http://schemas.microsoft.com/office/drawing/2014/main" id="{82786636-4AAB-4F14-A656-4C1ED9C9002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40002" y="3778382"/>
                    <a:ext cx="746208" cy="686749"/>
                  </a:xfrm>
                  <a:prstGeom prst="arc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6" name="Arc 35">
                    <a:extLst>
                      <a:ext uri="{FF2B5EF4-FFF2-40B4-BE49-F238E27FC236}">
                        <a16:creationId xmlns:a16="http://schemas.microsoft.com/office/drawing/2014/main" id="{9AC29A87-A8DB-4FAD-B75F-49A9E8678B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3077" y="3788189"/>
                    <a:ext cx="746208" cy="686749"/>
                  </a:xfrm>
                  <a:prstGeom prst="arc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6770F76-2E93-4F21-AD9F-F433672441D3}"/>
                    </a:ext>
                  </a:extLst>
                </p:cNvPr>
                <p:cNvSpPr/>
                <p:nvPr/>
              </p:nvSpPr>
              <p:spPr>
                <a:xfrm>
                  <a:off x="2677703" y="30404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8306C03-0673-458C-AB2F-334B2809B3A9}"/>
                    </a:ext>
                  </a:extLst>
                </p:cNvPr>
                <p:cNvSpPr/>
                <p:nvPr/>
              </p:nvSpPr>
              <p:spPr>
                <a:xfrm>
                  <a:off x="1488867" y="352377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3EFE5B-6EDA-4CDF-B9CF-6646CF0130BE}"/>
                    </a:ext>
                  </a:extLst>
                </p:cNvPr>
                <p:cNvSpPr/>
                <p:nvPr/>
              </p:nvSpPr>
              <p:spPr>
                <a:xfrm>
                  <a:off x="4010914" y="352377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4825C4F-F52C-45E3-94B2-5633A172C144}"/>
                    </a:ext>
                  </a:extLst>
                </p:cNvPr>
                <p:cNvCxnSpPr>
                  <a:stCxn id="38" idx="3"/>
                  <a:endCxn id="39" idx="7"/>
                </p:cNvCxnSpPr>
                <p:nvPr/>
              </p:nvCxnSpPr>
              <p:spPr>
                <a:xfrm flipH="1">
                  <a:off x="1897693" y="3449279"/>
                  <a:ext cx="850154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BB30E6F-BC2A-4BFF-BADE-F4399B28FB41}"/>
                    </a:ext>
                  </a:extLst>
                </p:cNvPr>
                <p:cNvCxnSpPr>
                  <a:stCxn id="38" idx="5"/>
                  <a:endCxn id="40" idx="1"/>
                </p:cNvCxnSpPr>
                <p:nvPr/>
              </p:nvCxnSpPr>
              <p:spPr>
                <a:xfrm>
                  <a:off x="3086529" y="3449279"/>
                  <a:ext cx="994529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E52A54D-604F-4791-BEAE-0CEB9FB181F9}"/>
                    </a:ext>
                  </a:extLst>
                </p:cNvPr>
                <p:cNvSpPr/>
                <p:nvPr/>
              </p:nvSpPr>
              <p:spPr>
                <a:xfrm>
                  <a:off x="3531944" y="40070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EA6765F-19C5-4A0B-9F29-F9D0DCD8F7ED}"/>
                    </a:ext>
                  </a:extLst>
                </p:cNvPr>
                <p:cNvSpPr/>
                <p:nvPr/>
              </p:nvSpPr>
              <p:spPr>
                <a:xfrm>
                  <a:off x="1009897" y="40070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DA4BD8-C14F-4384-BA4D-41B6BACB9B1A}"/>
                    </a:ext>
                  </a:extLst>
                </p:cNvPr>
                <p:cNvCxnSpPr>
                  <a:stCxn id="44" idx="7"/>
                  <a:endCxn id="39" idx="3"/>
                </p:cNvCxnSpPr>
                <p:nvPr/>
              </p:nvCxnSpPr>
              <p:spPr>
                <a:xfrm flipV="1">
                  <a:off x="1418723" y="3932602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2D2F17A-009E-45C4-AF11-8BE647B90173}"/>
                    </a:ext>
                  </a:extLst>
                </p:cNvPr>
                <p:cNvSpPr/>
                <p:nvPr/>
              </p:nvSpPr>
              <p:spPr>
                <a:xfrm>
                  <a:off x="4491786" y="400064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F47FB0B-0E05-4F15-A437-5C893EA6A43F}"/>
                    </a:ext>
                  </a:extLst>
                </p:cNvPr>
                <p:cNvCxnSpPr>
                  <a:stCxn id="43" idx="7"/>
                  <a:endCxn id="40" idx="3"/>
                </p:cNvCxnSpPr>
                <p:nvPr/>
              </p:nvCxnSpPr>
              <p:spPr>
                <a:xfrm flipV="1">
                  <a:off x="3940770" y="3932602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EEFF63E-E74C-4D6A-989D-2668ED46073A}"/>
                    </a:ext>
                  </a:extLst>
                </p:cNvPr>
                <p:cNvCxnSpPr>
                  <a:stCxn id="46" idx="1"/>
                  <a:endCxn id="40" idx="5"/>
                </p:cNvCxnSpPr>
                <p:nvPr/>
              </p:nvCxnSpPr>
              <p:spPr>
                <a:xfrm flipH="1" flipV="1">
                  <a:off x="4419740" y="3932602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3C35948-0A95-4F3B-BE00-58BA5D6FB7BB}"/>
                    </a:ext>
                  </a:extLst>
                </p:cNvPr>
                <p:cNvSpPr/>
                <p:nvPr/>
              </p:nvSpPr>
              <p:spPr>
                <a:xfrm>
                  <a:off x="4988182" y="447961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2A516B2-8FC7-4158-B1A7-49FE591CD4D1}"/>
                    </a:ext>
                  </a:extLst>
                </p:cNvPr>
                <p:cNvCxnSpPr>
                  <a:stCxn id="46" idx="5"/>
                  <a:endCxn id="49" idx="1"/>
                </p:cNvCxnSpPr>
                <p:nvPr/>
              </p:nvCxnSpPr>
              <p:spPr>
                <a:xfrm>
                  <a:off x="4900612" y="4409467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0E37FEA-E610-466F-B4A1-9D0647A447E4}"/>
                    </a:ext>
                  </a:extLst>
                </p:cNvPr>
                <p:cNvSpPr/>
                <p:nvPr/>
              </p:nvSpPr>
              <p:spPr>
                <a:xfrm>
                  <a:off x="4008111" y="448790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CF862E4-657B-42B7-A624-016AFF6D5852}"/>
                    </a:ext>
                  </a:extLst>
                </p:cNvPr>
                <p:cNvSpPr/>
                <p:nvPr/>
              </p:nvSpPr>
              <p:spPr>
                <a:xfrm>
                  <a:off x="3056713" y="448388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B25077D-8C7D-4B6F-A28A-F6BE130F6D7A}"/>
                    </a:ext>
                  </a:extLst>
                </p:cNvPr>
                <p:cNvCxnSpPr>
                  <a:stCxn id="43" idx="5"/>
                  <a:endCxn id="58" idx="1"/>
                </p:cNvCxnSpPr>
                <p:nvPr/>
              </p:nvCxnSpPr>
              <p:spPr>
                <a:xfrm>
                  <a:off x="3940770" y="4415925"/>
                  <a:ext cx="137485" cy="1421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4AC49C0-8DE9-4224-A525-02217457D686}"/>
                    </a:ext>
                  </a:extLst>
                </p:cNvPr>
                <p:cNvCxnSpPr>
                  <a:stCxn id="43" idx="3"/>
                  <a:endCxn id="60" idx="7"/>
                </p:cNvCxnSpPr>
                <p:nvPr/>
              </p:nvCxnSpPr>
              <p:spPr>
                <a:xfrm flipH="1">
                  <a:off x="3465539" y="4415925"/>
                  <a:ext cx="136549" cy="1381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58E40A3-9DBE-48DC-BA61-CF3991AFC828}"/>
                    </a:ext>
                  </a:extLst>
                </p:cNvPr>
                <p:cNvSpPr/>
                <p:nvPr/>
              </p:nvSpPr>
              <p:spPr>
                <a:xfrm>
                  <a:off x="1981709" y="400274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5F9065D-B1F0-400C-9BBD-2861944AF10E}"/>
                    </a:ext>
                  </a:extLst>
                </p:cNvPr>
                <p:cNvCxnSpPr>
                  <a:stCxn id="39" idx="5"/>
                  <a:endCxn id="64" idx="1"/>
                </p:cNvCxnSpPr>
                <p:nvPr/>
              </p:nvCxnSpPr>
              <p:spPr>
                <a:xfrm>
                  <a:off x="1897693" y="3932602"/>
                  <a:ext cx="154160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18D6161-07E3-4F0A-BA3D-F788847B2981}"/>
                    </a:ext>
                  </a:extLst>
                </p:cNvPr>
                <p:cNvSpPr/>
                <p:nvPr/>
              </p:nvSpPr>
              <p:spPr>
                <a:xfrm>
                  <a:off x="4487081" y="49668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3AEBA49-DC86-4B98-B804-547A021947E5}"/>
                    </a:ext>
                  </a:extLst>
                </p:cNvPr>
                <p:cNvCxnSpPr>
                  <a:stCxn id="58" idx="5"/>
                  <a:endCxn id="67" idx="1"/>
                </p:cNvCxnSpPr>
                <p:nvPr/>
              </p:nvCxnSpPr>
              <p:spPr>
                <a:xfrm>
                  <a:off x="4416937" y="4896727"/>
                  <a:ext cx="140288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A01FCD0-CC9B-4574-B731-4E2AAB4ACB0D}"/>
                  </a:ext>
                </a:extLst>
              </p:cNvPr>
              <p:cNvGrpSpPr/>
              <p:nvPr/>
            </p:nvGrpSpPr>
            <p:grpSpPr>
              <a:xfrm>
                <a:off x="6864106" y="3088581"/>
                <a:ext cx="4936225" cy="2405388"/>
                <a:chOff x="6623472" y="3040453"/>
                <a:chExt cx="4936225" cy="240538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7F6D694-1945-47FA-85FF-E6BFCBDE051A}"/>
                    </a:ext>
                  </a:extLst>
                </p:cNvPr>
                <p:cNvSpPr/>
                <p:nvPr/>
              </p:nvSpPr>
              <p:spPr>
                <a:xfrm>
                  <a:off x="8291278" y="3040453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288E71D-2AD4-45F5-81AC-187962476304}"/>
                    </a:ext>
                  </a:extLst>
                </p:cNvPr>
                <p:cNvSpPr/>
                <p:nvPr/>
              </p:nvSpPr>
              <p:spPr>
                <a:xfrm>
                  <a:off x="7102442" y="352377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4FB3326-A9AB-4B36-BCD1-BF8910DBD9ED}"/>
                    </a:ext>
                  </a:extLst>
                </p:cNvPr>
                <p:cNvSpPr/>
                <p:nvPr/>
              </p:nvSpPr>
              <p:spPr>
                <a:xfrm>
                  <a:off x="9624489" y="352377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26B84B-BA72-4F4A-8672-8F371F7A68F1}"/>
                    </a:ext>
                  </a:extLst>
                </p:cNvPr>
                <p:cNvCxnSpPr>
                  <a:stCxn id="73" idx="3"/>
                  <a:endCxn id="74" idx="7"/>
                </p:cNvCxnSpPr>
                <p:nvPr/>
              </p:nvCxnSpPr>
              <p:spPr>
                <a:xfrm flipH="1">
                  <a:off x="7511268" y="3449279"/>
                  <a:ext cx="850154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61526E3-06BC-4AE2-82BB-3616BEE491D1}"/>
                    </a:ext>
                  </a:extLst>
                </p:cNvPr>
                <p:cNvCxnSpPr>
                  <a:stCxn id="73" idx="5"/>
                  <a:endCxn id="75" idx="1"/>
                </p:cNvCxnSpPr>
                <p:nvPr/>
              </p:nvCxnSpPr>
              <p:spPr>
                <a:xfrm>
                  <a:off x="8700104" y="3449279"/>
                  <a:ext cx="994529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8CC8232-305B-417F-8265-71FFF18128F1}"/>
                    </a:ext>
                  </a:extLst>
                </p:cNvPr>
                <p:cNvSpPr/>
                <p:nvPr/>
              </p:nvSpPr>
              <p:spPr>
                <a:xfrm>
                  <a:off x="9145519" y="40070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7F61A-2AAF-42CB-BDB1-7496A5F9638F}"/>
                    </a:ext>
                  </a:extLst>
                </p:cNvPr>
                <p:cNvSpPr/>
                <p:nvPr/>
              </p:nvSpPr>
              <p:spPr>
                <a:xfrm>
                  <a:off x="6623472" y="400709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A36FE32-4A39-4B74-8E42-1A395523437F}"/>
                    </a:ext>
                  </a:extLst>
                </p:cNvPr>
                <p:cNvCxnSpPr>
                  <a:stCxn id="79" idx="7"/>
                  <a:endCxn id="74" idx="3"/>
                </p:cNvCxnSpPr>
                <p:nvPr/>
              </p:nvCxnSpPr>
              <p:spPr>
                <a:xfrm flipV="1">
                  <a:off x="7032298" y="3932602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0022DAD-55FC-417A-BA31-DFEA7363F25B}"/>
                    </a:ext>
                  </a:extLst>
                </p:cNvPr>
                <p:cNvSpPr/>
                <p:nvPr/>
              </p:nvSpPr>
              <p:spPr>
                <a:xfrm>
                  <a:off x="10105361" y="400064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02C280B-30D6-4D8A-9C28-85AC7F0DD624}"/>
                    </a:ext>
                  </a:extLst>
                </p:cNvPr>
                <p:cNvCxnSpPr>
                  <a:stCxn id="78" idx="7"/>
                  <a:endCxn id="75" idx="3"/>
                </p:cNvCxnSpPr>
                <p:nvPr/>
              </p:nvCxnSpPr>
              <p:spPr>
                <a:xfrm flipV="1">
                  <a:off x="9554345" y="3932602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5099C04-BDAF-4ED8-9C38-2227D538A23D}"/>
                    </a:ext>
                  </a:extLst>
                </p:cNvPr>
                <p:cNvCxnSpPr>
                  <a:stCxn id="81" idx="1"/>
                  <a:endCxn id="75" idx="5"/>
                </p:cNvCxnSpPr>
                <p:nvPr/>
              </p:nvCxnSpPr>
              <p:spPr>
                <a:xfrm flipH="1" flipV="1">
                  <a:off x="10033315" y="3932602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7FB293F-CD46-425A-9E8A-8543D3C496A5}"/>
                    </a:ext>
                  </a:extLst>
                </p:cNvPr>
                <p:cNvSpPr/>
                <p:nvPr/>
              </p:nvSpPr>
              <p:spPr>
                <a:xfrm>
                  <a:off x="10601757" y="447961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FBEAE30-D3B1-4166-9CB3-94D2B1F4532C}"/>
                    </a:ext>
                  </a:extLst>
                </p:cNvPr>
                <p:cNvCxnSpPr>
                  <a:stCxn id="81" idx="5"/>
                  <a:endCxn id="84" idx="1"/>
                </p:cNvCxnSpPr>
                <p:nvPr/>
              </p:nvCxnSpPr>
              <p:spPr>
                <a:xfrm>
                  <a:off x="10514187" y="4409467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F7F2A6E-567D-4707-A97A-7D8B460329A8}"/>
                    </a:ext>
                  </a:extLst>
                </p:cNvPr>
                <p:cNvSpPr/>
                <p:nvPr/>
              </p:nvSpPr>
              <p:spPr>
                <a:xfrm>
                  <a:off x="9621686" y="448790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07B596D-809A-4931-A1AF-EB349676BBEC}"/>
                    </a:ext>
                  </a:extLst>
                </p:cNvPr>
                <p:cNvSpPr/>
                <p:nvPr/>
              </p:nvSpPr>
              <p:spPr>
                <a:xfrm>
                  <a:off x="7595284" y="400274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635D88FC-08DD-4A8D-BFE1-EF516E9EBFE8}"/>
                    </a:ext>
                  </a:extLst>
                </p:cNvPr>
                <p:cNvCxnSpPr>
                  <a:stCxn id="74" idx="5"/>
                  <a:endCxn id="90" idx="1"/>
                </p:cNvCxnSpPr>
                <p:nvPr/>
              </p:nvCxnSpPr>
              <p:spPr>
                <a:xfrm>
                  <a:off x="7511268" y="3932602"/>
                  <a:ext cx="154160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35535A0-4900-40E8-972A-9E4E0CBE407B}"/>
                    </a:ext>
                  </a:extLst>
                </p:cNvPr>
                <p:cNvSpPr/>
                <p:nvPr/>
              </p:nvSpPr>
              <p:spPr>
                <a:xfrm>
                  <a:off x="10100656" y="49668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B054821-0EA6-4A33-AA5E-3DF79F54086D}"/>
                    </a:ext>
                  </a:extLst>
                </p:cNvPr>
                <p:cNvCxnSpPr>
                  <a:stCxn id="86" idx="5"/>
                  <a:endCxn id="92" idx="1"/>
                </p:cNvCxnSpPr>
                <p:nvPr/>
              </p:nvCxnSpPr>
              <p:spPr>
                <a:xfrm>
                  <a:off x="10030512" y="4896727"/>
                  <a:ext cx="140288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33CC249-EBE0-43F8-B294-DDAE8AE22B30}"/>
                    </a:ext>
                  </a:extLst>
                </p:cNvPr>
                <p:cNvCxnSpPr>
                  <a:stCxn id="86" idx="7"/>
                  <a:endCxn id="81" idx="3"/>
                </p:cNvCxnSpPr>
                <p:nvPr/>
              </p:nvCxnSpPr>
              <p:spPr>
                <a:xfrm flipV="1">
                  <a:off x="10030512" y="4409467"/>
                  <a:ext cx="144993" cy="148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78977BF1-002F-4FE8-96B8-EA52A7AE385C}"/>
                    </a:ext>
                  </a:extLst>
                </p:cNvPr>
                <p:cNvSpPr/>
                <p:nvPr/>
              </p:nvSpPr>
              <p:spPr>
                <a:xfrm>
                  <a:off x="11080727" y="4966871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B5EB52C-D817-4D97-85FE-E1260FE6A141}"/>
                    </a:ext>
                  </a:extLst>
                </p:cNvPr>
                <p:cNvCxnSpPr>
                  <a:stCxn id="84" idx="5"/>
                  <a:endCxn id="96" idx="1"/>
                </p:cNvCxnSpPr>
                <p:nvPr/>
              </p:nvCxnSpPr>
              <p:spPr>
                <a:xfrm>
                  <a:off x="11010583" y="4888437"/>
                  <a:ext cx="140288" cy="148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A30D3B9E-8901-4B63-81AB-8C3F897FA2A2}"/>
                    </a:ext>
                  </a:extLst>
                </p:cNvPr>
                <p:cNvSpPr/>
                <p:nvPr/>
              </p:nvSpPr>
              <p:spPr>
                <a:xfrm rot="19800000" flipH="1">
                  <a:off x="7925210" y="3268914"/>
                  <a:ext cx="1442301" cy="1327377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0CEE8E8-BE10-46FE-AB3B-50A20DBF6D76}"/>
                  </a:ext>
                </a:extLst>
              </p:cNvPr>
              <p:cNvSpPr txBox="1"/>
              <p:nvPr/>
            </p:nvSpPr>
            <p:spPr>
              <a:xfrm>
                <a:off x="492836" y="642943"/>
                <a:ext cx="1555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/>
                  <a:t>17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7805265-F82C-427B-B58A-0A42675E66A6}"/>
                  </a:ext>
                </a:extLst>
              </p:cNvPr>
              <p:cNvGrpSpPr/>
              <p:nvPr/>
            </p:nvGrpSpPr>
            <p:grpSpPr>
              <a:xfrm>
                <a:off x="6418960" y="5981574"/>
                <a:ext cx="4936068" cy="2192427"/>
                <a:chOff x="680962" y="384559"/>
                <a:chExt cx="4936068" cy="2192427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CE45206-5A33-4D02-9AE6-22C6C1510DCF}"/>
                    </a:ext>
                  </a:extLst>
                </p:cNvPr>
                <p:cNvSpPr/>
                <p:nvPr/>
              </p:nvSpPr>
              <p:spPr>
                <a:xfrm>
                  <a:off x="2827581" y="646169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81BB1E43-1049-4DA8-B5B0-4960212DB8DB}"/>
                    </a:ext>
                  </a:extLst>
                </p:cNvPr>
                <p:cNvSpPr/>
                <p:nvPr/>
              </p:nvSpPr>
              <p:spPr>
                <a:xfrm>
                  <a:off x="1638745" y="112949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F39D2F0C-6675-4522-9286-7E7D8D6582BC}"/>
                    </a:ext>
                  </a:extLst>
                </p:cNvPr>
                <p:cNvSpPr/>
                <p:nvPr/>
              </p:nvSpPr>
              <p:spPr>
                <a:xfrm>
                  <a:off x="4160792" y="112949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1446AEA-3683-4CAE-802E-B938CED73AE2}"/>
                    </a:ext>
                  </a:extLst>
                </p:cNvPr>
                <p:cNvCxnSpPr>
                  <a:stCxn id="105" idx="3"/>
                  <a:endCxn id="106" idx="7"/>
                </p:cNvCxnSpPr>
                <p:nvPr/>
              </p:nvCxnSpPr>
              <p:spPr>
                <a:xfrm flipH="1">
                  <a:off x="2047571" y="1054995"/>
                  <a:ext cx="850154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CD73CA1-306C-4193-8BAD-07E0F26768A3}"/>
                    </a:ext>
                  </a:extLst>
                </p:cNvPr>
                <p:cNvCxnSpPr>
                  <a:stCxn id="105" idx="5"/>
                  <a:endCxn id="107" idx="1"/>
                </p:cNvCxnSpPr>
                <p:nvPr/>
              </p:nvCxnSpPr>
              <p:spPr>
                <a:xfrm>
                  <a:off x="3236407" y="1054995"/>
                  <a:ext cx="994529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32D4351-D4C7-4133-8239-1CE7438E6B7F}"/>
                    </a:ext>
                  </a:extLst>
                </p:cNvPr>
                <p:cNvSpPr/>
                <p:nvPr/>
              </p:nvSpPr>
              <p:spPr>
                <a:xfrm>
                  <a:off x="1159775" y="161281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921F12D-2A2E-47E0-8A0C-EFEC140480FE}"/>
                    </a:ext>
                  </a:extLst>
                </p:cNvPr>
                <p:cNvCxnSpPr>
                  <a:stCxn id="110" idx="7"/>
                  <a:endCxn id="106" idx="3"/>
                </p:cNvCxnSpPr>
                <p:nvPr/>
              </p:nvCxnSpPr>
              <p:spPr>
                <a:xfrm flipV="1">
                  <a:off x="1568601" y="1538318"/>
                  <a:ext cx="140288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4A7DFDA-CC80-4FDD-9CF6-B33345C15528}"/>
                    </a:ext>
                  </a:extLst>
                </p:cNvPr>
                <p:cNvSpPr/>
                <p:nvPr/>
              </p:nvSpPr>
              <p:spPr>
                <a:xfrm>
                  <a:off x="4641664" y="160635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A44AF7F-6060-4A47-ABE9-871183E51C11}"/>
                    </a:ext>
                  </a:extLst>
                </p:cNvPr>
                <p:cNvCxnSpPr>
                  <a:stCxn id="112" idx="1"/>
                  <a:endCxn id="107" idx="5"/>
                </p:cNvCxnSpPr>
                <p:nvPr/>
              </p:nvCxnSpPr>
              <p:spPr>
                <a:xfrm flipH="1" flipV="1">
                  <a:off x="4569618" y="1538318"/>
                  <a:ext cx="142190" cy="138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E11427C-AEFE-4C80-A814-DD6F561C7090}"/>
                    </a:ext>
                  </a:extLst>
                </p:cNvPr>
                <p:cNvSpPr/>
                <p:nvPr/>
              </p:nvSpPr>
              <p:spPr>
                <a:xfrm>
                  <a:off x="5138060" y="208532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53F215A6-D80E-4A5A-8718-9645E6B32FF4}"/>
                    </a:ext>
                  </a:extLst>
                </p:cNvPr>
                <p:cNvCxnSpPr>
                  <a:stCxn id="112" idx="5"/>
                  <a:endCxn id="114" idx="1"/>
                </p:cNvCxnSpPr>
                <p:nvPr/>
              </p:nvCxnSpPr>
              <p:spPr>
                <a:xfrm>
                  <a:off x="5050490" y="2015183"/>
                  <a:ext cx="157714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A2EA569-75FC-401E-849F-4DB9F1E8BF25}"/>
                    </a:ext>
                  </a:extLst>
                </p:cNvPr>
                <p:cNvSpPr/>
                <p:nvPr/>
              </p:nvSpPr>
              <p:spPr>
                <a:xfrm>
                  <a:off x="3692437" y="161281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212F83BF-83DE-4B0B-8B16-685800F35EAE}"/>
                    </a:ext>
                  </a:extLst>
                </p:cNvPr>
                <p:cNvSpPr/>
                <p:nvPr/>
              </p:nvSpPr>
              <p:spPr>
                <a:xfrm>
                  <a:off x="2131587" y="1608462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8A0B95E-9693-4C6B-8496-48269CA7C09B}"/>
                    </a:ext>
                  </a:extLst>
                </p:cNvPr>
                <p:cNvCxnSpPr>
                  <a:stCxn id="106" idx="5"/>
                  <a:endCxn id="117" idx="1"/>
                </p:cNvCxnSpPr>
                <p:nvPr/>
              </p:nvCxnSpPr>
              <p:spPr>
                <a:xfrm>
                  <a:off x="2047571" y="1538318"/>
                  <a:ext cx="154160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0C1C000-60DA-4096-8D45-62DC6E40B4E2}"/>
                    </a:ext>
                  </a:extLst>
                </p:cNvPr>
                <p:cNvSpPr/>
                <p:nvPr/>
              </p:nvSpPr>
              <p:spPr>
                <a:xfrm>
                  <a:off x="4171407" y="2091785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F8318AC-C895-40DB-AC93-AA8F9C4CB3F9}"/>
                    </a:ext>
                  </a:extLst>
                </p:cNvPr>
                <p:cNvCxnSpPr>
                  <a:stCxn id="116" idx="5"/>
                  <a:endCxn id="119" idx="1"/>
                </p:cNvCxnSpPr>
                <p:nvPr/>
              </p:nvCxnSpPr>
              <p:spPr>
                <a:xfrm>
                  <a:off x="4101263" y="2021641"/>
                  <a:ext cx="140288" cy="1402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68B39FA2-5EE2-4A83-B08A-24E83A7DA854}"/>
                    </a:ext>
                  </a:extLst>
                </p:cNvPr>
                <p:cNvCxnSpPr>
                  <a:stCxn id="116" idx="7"/>
                  <a:endCxn id="107" idx="3"/>
                </p:cNvCxnSpPr>
                <p:nvPr/>
              </p:nvCxnSpPr>
              <p:spPr>
                <a:xfrm flipV="1">
                  <a:off x="4101263" y="1538318"/>
                  <a:ext cx="129673" cy="1446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0CB528D0-3508-47B1-959F-0CD05737999C}"/>
                    </a:ext>
                  </a:extLst>
                </p:cNvPr>
                <p:cNvSpPr/>
                <p:nvPr/>
              </p:nvSpPr>
              <p:spPr>
                <a:xfrm>
                  <a:off x="1635361" y="2098016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9F4C9B9C-240C-42DE-82CF-7454D21316C2}"/>
                    </a:ext>
                  </a:extLst>
                </p:cNvPr>
                <p:cNvSpPr/>
                <p:nvPr/>
              </p:nvSpPr>
              <p:spPr>
                <a:xfrm>
                  <a:off x="680962" y="2085327"/>
                  <a:ext cx="478970" cy="4789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9A0CF88-242F-4B9A-A2AB-F17C353DF21D}"/>
                    </a:ext>
                  </a:extLst>
                </p:cNvPr>
                <p:cNvCxnSpPr>
                  <a:stCxn id="110" idx="5"/>
                  <a:endCxn id="122" idx="1"/>
                </p:cNvCxnSpPr>
                <p:nvPr/>
              </p:nvCxnSpPr>
              <p:spPr>
                <a:xfrm>
                  <a:off x="1568601" y="2021641"/>
                  <a:ext cx="136904" cy="1465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41F7188-91CB-4611-AAD3-B616F99B9937}"/>
                    </a:ext>
                  </a:extLst>
                </p:cNvPr>
                <p:cNvCxnSpPr>
                  <a:stCxn id="110" idx="3"/>
                  <a:endCxn id="123" idx="7"/>
                </p:cNvCxnSpPr>
                <p:nvPr/>
              </p:nvCxnSpPr>
              <p:spPr>
                <a:xfrm flipH="1">
                  <a:off x="1089788" y="2021641"/>
                  <a:ext cx="140131" cy="1338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41D980B-2AA8-443E-963E-0D691C6FB8CF}"/>
                    </a:ext>
                  </a:extLst>
                </p:cNvPr>
                <p:cNvSpPr txBox="1"/>
                <p:nvPr/>
              </p:nvSpPr>
              <p:spPr>
                <a:xfrm>
                  <a:off x="5253287" y="184584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80B1C03-F844-4231-8600-4DFD89F39291}"/>
                    </a:ext>
                  </a:extLst>
                </p:cNvPr>
                <p:cNvSpPr txBox="1"/>
                <p:nvPr/>
              </p:nvSpPr>
              <p:spPr>
                <a:xfrm>
                  <a:off x="4285919" y="184026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F6BF126-74A6-4702-BBEC-6C363467CAF0}"/>
                    </a:ext>
                  </a:extLst>
                </p:cNvPr>
                <p:cNvSpPr txBox="1"/>
                <p:nvPr/>
              </p:nvSpPr>
              <p:spPr>
                <a:xfrm>
                  <a:off x="1753257" y="182371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94E8EF-0F5E-4615-BAEB-7C8E4306704A}"/>
                    </a:ext>
                  </a:extLst>
                </p:cNvPr>
                <p:cNvSpPr txBox="1"/>
                <p:nvPr/>
              </p:nvSpPr>
              <p:spPr>
                <a:xfrm>
                  <a:off x="780937" y="182371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0650598-79BF-4BF9-8828-944CB558648E}"/>
                    </a:ext>
                  </a:extLst>
                </p:cNvPr>
                <p:cNvSpPr txBox="1"/>
                <p:nvPr/>
              </p:nvSpPr>
              <p:spPr>
                <a:xfrm>
                  <a:off x="2250918" y="134474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BDBDAC7-47C1-4ED1-88B5-4833232AB626}"/>
                    </a:ext>
                  </a:extLst>
                </p:cNvPr>
                <p:cNvSpPr txBox="1"/>
                <p:nvPr/>
              </p:nvSpPr>
              <p:spPr>
                <a:xfrm>
                  <a:off x="1262215" y="135120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2CD5D89-82E3-4CE1-BFEC-3248F4DF3245}"/>
                    </a:ext>
                  </a:extLst>
                </p:cNvPr>
                <p:cNvSpPr txBox="1"/>
                <p:nvPr/>
              </p:nvSpPr>
              <p:spPr>
                <a:xfrm>
                  <a:off x="3781881" y="1344747"/>
                  <a:ext cx="3000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645A19D-4A1B-41FB-A904-A4E5DBF4A080}"/>
                    </a:ext>
                  </a:extLst>
                </p:cNvPr>
                <p:cNvSpPr txBox="1"/>
                <p:nvPr/>
              </p:nvSpPr>
              <p:spPr>
                <a:xfrm>
                  <a:off x="4715040" y="1362170"/>
                  <a:ext cx="3000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-1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84492DD-C61B-4B68-8483-A46B4511F260}"/>
                    </a:ext>
                  </a:extLst>
                </p:cNvPr>
                <p:cNvSpPr txBox="1"/>
                <p:nvPr/>
              </p:nvSpPr>
              <p:spPr>
                <a:xfrm>
                  <a:off x="4271876" y="88107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13E99E-7357-4D9C-B738-9BE77E90A424}"/>
                    </a:ext>
                  </a:extLst>
                </p:cNvPr>
                <p:cNvSpPr txBox="1"/>
                <p:nvPr/>
              </p:nvSpPr>
              <p:spPr>
                <a:xfrm>
                  <a:off x="2938665" y="38455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0</a:t>
                  </a:r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A0D1235-689A-484B-AD45-684DE5FEEFA1}"/>
                  </a:ext>
                </a:extLst>
              </p:cNvPr>
              <p:cNvSpPr txBox="1"/>
              <p:nvPr/>
            </p:nvSpPr>
            <p:spPr>
              <a:xfrm>
                <a:off x="8967928" y="901250"/>
                <a:ext cx="31964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Inserting 17 makes the tree imbalanced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Right subtree of 7 is left heavy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Right-Left rotation required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This produces the final state of the AVL tree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98FCF6C9-F54C-4B6B-A167-CF58BB1879C6}"/>
                  </a:ext>
                </a:extLst>
              </p:cNvPr>
              <p:cNvCxnSpPr/>
              <p:nvPr/>
            </p:nvCxnSpPr>
            <p:spPr>
              <a:xfrm>
                <a:off x="3577586" y="2418347"/>
                <a:ext cx="0" cy="493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2806265-E4C4-460B-A758-93F70462CF0B}"/>
                  </a:ext>
                </a:extLst>
              </p:cNvPr>
              <p:cNvSpPr txBox="1"/>
              <p:nvPr/>
            </p:nvSpPr>
            <p:spPr>
              <a:xfrm>
                <a:off x="3566891" y="2537544"/>
                <a:ext cx="1043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Right rotation</a:t>
                </a: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87959BF8-7EDF-4E16-8E87-C0FB2D4511CA}"/>
                  </a:ext>
                </a:extLst>
              </p:cNvPr>
              <p:cNvCxnSpPr/>
              <p:nvPr/>
            </p:nvCxnSpPr>
            <p:spPr>
              <a:xfrm>
                <a:off x="8806850" y="5334597"/>
                <a:ext cx="0" cy="493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6C925E-C295-454F-9972-6945E79D4AE2}"/>
                  </a:ext>
                </a:extLst>
              </p:cNvPr>
              <p:cNvSpPr txBox="1"/>
              <p:nvPr/>
            </p:nvSpPr>
            <p:spPr>
              <a:xfrm>
                <a:off x="8796155" y="5453794"/>
                <a:ext cx="959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0000"/>
                    </a:solidFill>
                  </a:rPr>
                  <a:t>Left rotation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DB4653B-BBB4-4DC5-8F61-8F9B9826FFF6}"/>
                </a:ext>
              </a:extLst>
            </p:cNvPr>
            <p:cNvSpPr txBox="1"/>
            <p:nvPr/>
          </p:nvSpPr>
          <p:spPr>
            <a:xfrm>
              <a:off x="7495100" y="647808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99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57FF2-73EC-4D92-B7BE-430C54BECA18}"/>
              </a:ext>
            </a:extLst>
          </p:cNvPr>
          <p:cNvSpPr txBox="1"/>
          <p:nvPr/>
        </p:nvSpPr>
        <p:spPr>
          <a:xfrm>
            <a:off x="2394284" y="1576136"/>
            <a:ext cx="83258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9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1821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1229</Words>
  <Application>Microsoft Office PowerPoint</Application>
  <PresentationFormat>Widescreen</PresentationFormat>
  <Paragraphs>712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Stacey</dc:creator>
  <cp:lastModifiedBy>Peter Stacey</cp:lastModifiedBy>
  <cp:revision>40</cp:revision>
  <dcterms:created xsi:type="dcterms:W3CDTF">2020-09-01T01:04:02Z</dcterms:created>
  <dcterms:modified xsi:type="dcterms:W3CDTF">2020-09-03T04:03:54Z</dcterms:modified>
</cp:coreProperties>
</file>