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6"/>
  </p:notesMasterIdLst>
  <p:handoutMasterIdLst>
    <p:handoutMasterId r:id="rId17"/>
  </p:handoutMasterIdLst>
  <p:sldIdLst>
    <p:sldId id="316" r:id="rId3"/>
    <p:sldId id="305" r:id="rId4"/>
    <p:sldId id="318" r:id="rId5"/>
    <p:sldId id="319" r:id="rId6"/>
    <p:sldId id="320" r:id="rId7"/>
    <p:sldId id="321" r:id="rId8"/>
    <p:sldId id="322" r:id="rId9"/>
    <p:sldId id="323" r:id="rId10"/>
    <p:sldId id="310" r:id="rId11"/>
    <p:sldId id="302" r:id="rId12"/>
    <p:sldId id="313" r:id="rId13"/>
    <p:sldId id="314" r:id="rId14"/>
    <p:sldId id="312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77" d="100"/>
          <a:sy n="77" d="100"/>
        </p:scale>
        <p:origin x="11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on Linux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Jan-Hendrik Peters</a:t>
            </a:r>
            <a:r>
              <a:rPr lang="de-DE"/>
              <a:t>, Microsoft, @nyanHP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Cross-platform scripting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PowerShell on Linux: Alpha</a:t>
            </a:r>
          </a:p>
          <a:p>
            <a:r>
              <a:rPr lang="de-DE" dirty="0"/>
              <a:t>Installation experience not enterprise ready</a:t>
            </a:r>
          </a:p>
          <a:p>
            <a:r>
              <a:rPr lang="de-DE" dirty="0"/>
              <a:t>Configuration of remoting is painful</a:t>
            </a:r>
          </a:p>
          <a:p>
            <a:r>
              <a:rPr lang="de-DE" dirty="0"/>
              <a:t>DSC works very well</a:t>
            </a:r>
          </a:p>
          <a:p>
            <a:r>
              <a:rPr lang="de-DE" dirty="0"/>
              <a:t>Development will be interesting</a:t>
            </a:r>
          </a:p>
          <a:p>
            <a:r>
              <a:rPr lang="de-DE" dirty="0"/>
              <a:t>https://github.com/powershell/powershell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PS C:\Users\japete&gt; Get-Introduction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Name			: Jan-Hendrik Peters</a:t>
            </a:r>
          </a:p>
          <a:p>
            <a:pPr marL="457200" lvl="1" indent="0">
              <a:buNone/>
            </a:pPr>
            <a:r>
              <a:rPr lang="de-DE" dirty="0"/>
              <a:t>Born				: 1987-01-24</a:t>
            </a:r>
          </a:p>
          <a:p>
            <a:pPr marL="457200" lvl="1" indent="0">
              <a:buNone/>
            </a:pPr>
            <a:r>
              <a:rPr lang="de-DE" dirty="0"/>
              <a:t>Profession		: Premier Field Engineer @ Microsoft Germany</a:t>
            </a:r>
          </a:p>
          <a:p>
            <a:pPr marL="457200" lvl="1" indent="0">
              <a:buNone/>
            </a:pPr>
            <a:r>
              <a:rPr lang="de-DE" dirty="0"/>
              <a:t>Years in field		: 7</a:t>
            </a:r>
          </a:p>
          <a:p>
            <a:pPr marL="457200" lvl="1" indent="0">
              <a:buNone/>
            </a:pPr>
            <a:r>
              <a:rPr lang="de-DE" dirty="0"/>
              <a:t>Technologies	: {PowerShell, DevOps, DSC, Active Directory}</a:t>
            </a:r>
          </a:p>
          <a:p>
            <a:pPr marL="457200" lvl="1" indent="0">
              <a:buNone/>
            </a:pPr>
            <a:r>
              <a:rPr lang="de-DE" dirty="0"/>
              <a:t>Hobbies        		: {Travelling, Brewing, Coding, Hiking}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Introdution</a:t>
            </a:r>
          </a:p>
          <a:p>
            <a:r>
              <a:rPr lang="de-DE" dirty="0"/>
              <a:t>Architecture</a:t>
            </a:r>
          </a:p>
          <a:p>
            <a:r>
              <a:rPr lang="de-DE" dirty="0"/>
              <a:t>Usage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Remoting</a:t>
            </a:r>
          </a:p>
          <a:p>
            <a:pPr lvl="1"/>
            <a:r>
              <a:rPr lang="de-DE" dirty="0"/>
              <a:t>DSC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Currently in Alpha-Status (6.0.0-alpha.18)</a:t>
            </a:r>
          </a:p>
          <a:p>
            <a:r>
              <a:rPr lang="de-DE" dirty="0"/>
              <a:t>Extends PowerShell to Unix systems</a:t>
            </a:r>
          </a:p>
          <a:p>
            <a:pPr lvl="1"/>
            <a:r>
              <a:rPr lang="de-DE" dirty="0"/>
              <a:t>Redhat/CentOS</a:t>
            </a:r>
          </a:p>
          <a:p>
            <a:pPr lvl="1"/>
            <a:r>
              <a:rPr lang="de-DE" dirty="0"/>
              <a:t>SuSe</a:t>
            </a:r>
          </a:p>
          <a:p>
            <a:pPr lvl="1"/>
            <a:r>
              <a:rPr lang="de-DE" dirty="0"/>
              <a:t>Debian/Ubuntu</a:t>
            </a:r>
          </a:p>
          <a:p>
            <a:pPr lvl="1"/>
            <a:r>
              <a:rPr lang="de-DE" dirty="0"/>
              <a:t>OSX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Based on .NET core</a:t>
            </a:r>
          </a:p>
          <a:p>
            <a:r>
              <a:rPr lang="de-DE" dirty="0"/>
              <a:t>Don‘t compare to full-fledged WMF 5.1</a:t>
            </a:r>
          </a:p>
          <a:p>
            <a:r>
              <a:rPr lang="de-DE" dirty="0"/>
              <a:t>Idea: PowerShell should work independent of the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251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 is relatively easy</a:t>
            </a:r>
          </a:p>
          <a:p>
            <a:r>
              <a:rPr lang="de-DE" dirty="0"/>
              <a:t>Centos, Ubuntu: Use package manager</a:t>
            </a:r>
          </a:p>
          <a:p>
            <a:pPr lvl="1"/>
            <a:r>
              <a:rPr lang="de-DE" dirty="0"/>
              <a:t>Yum install powershell</a:t>
            </a:r>
          </a:p>
          <a:p>
            <a:pPr lvl="1"/>
            <a:r>
              <a:rPr lang="de-DE" dirty="0"/>
              <a:t>Apt-get install powershell</a:t>
            </a:r>
          </a:p>
          <a:p>
            <a:r>
              <a:rPr lang="de-DE" dirty="0"/>
              <a:t>Several componentes needed</a:t>
            </a:r>
          </a:p>
          <a:p>
            <a:pPr lvl="1"/>
            <a:r>
              <a:rPr lang="de-DE" dirty="0"/>
              <a:t>Glibc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/>
              <a:t>Openssl</a:t>
            </a:r>
          </a:p>
          <a:p>
            <a:pPr lvl="1"/>
            <a:r>
              <a:rPr lang="de-DE" dirty="0"/>
              <a:t>python-ctypes</a:t>
            </a:r>
          </a:p>
          <a:p>
            <a:pPr lvl="1"/>
            <a:r>
              <a:rPr lang="de-DE" dirty="0"/>
              <a:t>libcurl unzip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Usage - Installation</a:t>
            </a:r>
          </a:p>
        </p:txBody>
      </p:sp>
    </p:spTree>
    <p:extLst>
      <p:ext uri="{BB962C8B-B14F-4D97-AF65-F5344CB8AC3E}">
        <p14:creationId xmlns:p14="http://schemas.microsoft.com/office/powerpoint/2010/main" val="38511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Remoting theoretically works cross-platform as well</a:t>
            </a:r>
          </a:p>
          <a:p>
            <a:r>
              <a:rPr lang="de-DE" dirty="0"/>
              <a:t>Currently remoting to Windows machines only with basic authentication</a:t>
            </a:r>
          </a:p>
          <a:p>
            <a:r>
              <a:rPr lang="de-DE" dirty="0"/>
              <a:t>Kerberos is on roadmap</a:t>
            </a:r>
          </a:p>
          <a:p>
            <a:r>
              <a:rPr lang="de-DE" dirty="0"/>
              <a:t>Remoting to *nix machines possible over SSH tunnel</a:t>
            </a:r>
          </a:p>
          <a:p>
            <a:pPr lvl="1"/>
            <a:r>
              <a:rPr lang="de-DE" dirty="0"/>
              <a:t>Prerequisites not very easy to set up</a:t>
            </a:r>
          </a:p>
          <a:p>
            <a:pPr lvl="1"/>
            <a:r>
              <a:rPr lang="de-DE" dirty="0"/>
              <a:t>Not very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Usage - Remoting</a:t>
            </a:r>
          </a:p>
        </p:txBody>
      </p:sp>
    </p:spTree>
    <p:extLst>
      <p:ext uri="{BB962C8B-B14F-4D97-AF65-F5344CB8AC3E}">
        <p14:creationId xmlns:p14="http://schemas.microsoft.com/office/powerpoint/2010/main" val="178613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Works out of the box with OMI server</a:t>
            </a:r>
          </a:p>
          <a:p>
            <a:r>
              <a:rPr lang="de-DE" dirty="0"/>
              <a:t>Integrated resource module nx</a:t>
            </a:r>
          </a:p>
          <a:p>
            <a:pPr lvl="1"/>
            <a:r>
              <a:rPr lang="de-DE" dirty="0"/>
              <a:t> nxArchive, nxEnvironment</a:t>
            </a:r>
          </a:p>
          <a:p>
            <a:pPr lvl="1"/>
            <a:r>
              <a:rPr lang="de-DE" dirty="0"/>
              <a:t> nxFile</a:t>
            </a:r>
          </a:p>
          <a:p>
            <a:pPr lvl="1"/>
            <a:r>
              <a:rPr lang="de-DE" dirty="0"/>
              <a:t> nxGroup</a:t>
            </a:r>
          </a:p>
          <a:p>
            <a:pPr lvl="1"/>
            <a:r>
              <a:rPr lang="de-DE" dirty="0"/>
              <a:t> nxPackage</a:t>
            </a:r>
          </a:p>
          <a:p>
            <a:pPr lvl="1"/>
            <a:r>
              <a:rPr lang="de-DE" dirty="0"/>
              <a:t> nxScript</a:t>
            </a:r>
          </a:p>
          <a:p>
            <a:pPr lvl="1"/>
            <a:r>
              <a:rPr lang="de-DE" dirty="0"/>
              <a:t> nxService</a:t>
            </a:r>
          </a:p>
          <a:p>
            <a:pPr lvl="1"/>
            <a:r>
              <a:rPr lang="de-DE" dirty="0"/>
              <a:t> nxSshAuthorizedKeys</a:t>
            </a:r>
          </a:p>
          <a:p>
            <a:pPr lvl="1"/>
            <a:r>
              <a:rPr lang="de-DE" dirty="0"/>
              <a:t> nxUser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Usage - DSC</a:t>
            </a:r>
          </a:p>
        </p:txBody>
      </p:sp>
    </p:spTree>
    <p:extLst>
      <p:ext uri="{BB962C8B-B14F-4D97-AF65-F5344CB8AC3E}">
        <p14:creationId xmlns:p14="http://schemas.microsoft.com/office/powerpoint/2010/main" val="189711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Can use Push and Pull mode</a:t>
            </a:r>
          </a:p>
          <a:p>
            <a:r>
              <a:rPr lang="de-DE" dirty="0"/>
              <a:t>Pull mode: You might need to import your CA chain</a:t>
            </a:r>
          </a:p>
          <a:p>
            <a:pPr lvl="1"/>
            <a:r>
              <a:rPr lang="de-DE" dirty="0"/>
              <a:t>vi /etc/pki/ca-trust/source/anchors/mycert.cer</a:t>
            </a:r>
          </a:p>
          <a:p>
            <a:pPr lvl="1"/>
            <a:r>
              <a:rPr lang="de-DE" dirty="0"/>
              <a:t>update-ca-trust extract</a:t>
            </a:r>
          </a:p>
          <a:p>
            <a:r>
              <a:rPr lang="de-DE" dirty="0"/>
              <a:t>CIM sessions just work</a:t>
            </a:r>
          </a:p>
          <a:p>
            <a:pPr lvl="1"/>
            <a:r>
              <a:rPr lang="de-DE" dirty="0"/>
              <a:t>...with basic authentication</a:t>
            </a:r>
          </a:p>
          <a:p>
            <a:r>
              <a:rPr lang="de-DE"/>
              <a:t>Configuration authoring exactly the same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Usage - DSC</a:t>
            </a:r>
          </a:p>
        </p:txBody>
      </p:sp>
    </p:spTree>
    <p:extLst>
      <p:ext uri="{BB962C8B-B14F-4D97-AF65-F5344CB8AC3E}">
        <p14:creationId xmlns:p14="http://schemas.microsoft.com/office/powerpoint/2010/main" val="22095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Installation</a:t>
            </a:r>
          </a:p>
          <a:p>
            <a:r>
              <a:rPr lang="de-DE" dirty="0"/>
              <a:t>Remoting</a:t>
            </a:r>
          </a:p>
          <a:p>
            <a:r>
              <a:rPr lang="de-DE" dirty="0"/>
              <a:t>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306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on Linux</vt:lpstr>
      <vt:lpstr>Agenda</vt:lpstr>
      <vt:lpstr>Introduction</vt:lpstr>
      <vt:lpstr>Architecture</vt:lpstr>
      <vt:lpstr>Usage - Installation</vt:lpstr>
      <vt:lpstr>Usage - Remoting</vt:lpstr>
      <vt:lpstr>Usage - DSC</vt:lpstr>
      <vt:lpstr>Usage - DSC</vt:lpstr>
      <vt:lpstr>Demo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Jan-Hendrik Peters</cp:lastModifiedBy>
  <cp:revision>178</cp:revision>
  <dcterms:created xsi:type="dcterms:W3CDTF">2007-07-20T07:41:41Z</dcterms:created>
  <dcterms:modified xsi:type="dcterms:W3CDTF">2017-05-05T12:12:32Z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