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9"/>
  </p:notesMasterIdLst>
  <p:handoutMasterIdLst>
    <p:handoutMasterId r:id="rId20"/>
  </p:handoutMasterIdLst>
  <p:sldIdLst>
    <p:sldId id="319" r:id="rId4"/>
    <p:sldId id="305" r:id="rId5"/>
    <p:sldId id="329" r:id="rId6"/>
    <p:sldId id="310" r:id="rId7"/>
    <p:sldId id="281" r:id="rId8"/>
    <p:sldId id="322" r:id="rId9"/>
    <p:sldId id="326" r:id="rId10"/>
    <p:sldId id="330" r:id="rId11"/>
    <p:sldId id="324" r:id="rId12"/>
    <p:sldId id="327" r:id="rId13"/>
    <p:sldId id="302" r:id="rId14"/>
    <p:sldId id="313" r:id="rId15"/>
    <p:sldId id="314" r:id="rId16"/>
    <p:sldId id="312" r:id="rId17"/>
    <p:sldId id="320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012456"/>
    <a:srgbClr val="013181"/>
    <a:srgbClr val="12124A"/>
    <a:srgbClr val="17175D"/>
    <a:srgbClr val="23238D"/>
    <a:srgbClr val="C8E8F7"/>
    <a:srgbClr val="82CEEF"/>
    <a:srgbClr val="FF3300"/>
    <a:srgbClr val="00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04" d="100"/>
          <a:sy n="104" d="100"/>
        </p:scale>
        <p:origin x="1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21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Breakdown the GUI</a:t>
            </a:r>
          </a:p>
          <a:p>
            <a:pPr algn="ctr"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</a:rPr>
              <a:t>PowerShell logging to automate everything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Jaap Brasser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 summary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Intro to Procmon</a:t>
            </a:r>
          </a:p>
          <a:p>
            <a:r>
              <a:rPr lang="de-DE" dirty="0">
                <a:latin typeface="Consolas" panose="020B0609020204030204" pitchFamily="49" charset="0"/>
              </a:rPr>
              <a:t>Create procmon filters</a:t>
            </a:r>
          </a:p>
          <a:p>
            <a:r>
              <a:rPr lang="de-DE" dirty="0">
                <a:latin typeface="Consolas" panose="020B0609020204030204" pitchFamily="49" charset="0"/>
              </a:rPr>
              <a:t>Use Start-Procmon.ps1 to gather data</a:t>
            </a:r>
          </a:p>
          <a:p>
            <a:r>
              <a:rPr lang="de-DE" dirty="0">
                <a:latin typeface="Consolas" panose="020B0609020204030204" pitchFamily="49" charset="0"/>
              </a:rPr>
              <a:t>Filter the data and get results</a:t>
            </a:r>
          </a:p>
          <a:p>
            <a:r>
              <a:rPr lang="de-DE" dirty="0">
                <a:latin typeface="Consolas" panose="020B0609020204030204" pitchFamily="49" charset="0"/>
              </a:rPr>
              <a:t>Use the results to build scripts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5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How to configure PowerShell logging</a:t>
            </a:r>
          </a:p>
          <a:p>
            <a:r>
              <a:rPr lang="de-DE" dirty="0"/>
              <a:t>How to use PowerShell logging to automate</a:t>
            </a:r>
          </a:p>
          <a:p>
            <a:r>
              <a:rPr lang="de-DE" dirty="0"/>
              <a:t>How to use Procmon to automate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Dutch PowerShell User Group</a:t>
            </a:r>
          </a:p>
          <a:p>
            <a:r>
              <a:rPr lang="de-DE" dirty="0"/>
              <a:t>Blogging</a:t>
            </a:r>
          </a:p>
          <a:p>
            <a:r>
              <a:rPr lang="de-DE" dirty="0"/>
              <a:t>Slack</a:t>
            </a:r>
          </a:p>
          <a:p>
            <a:r>
              <a:rPr lang="de-DE" dirty="0"/>
              <a:t>Reddit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PowerShell Gallery</a:t>
            </a:r>
          </a:p>
          <a:p>
            <a:r>
              <a:rPr lang="de-DE" dirty="0"/>
              <a:t>TechNet Forums/Gallery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About_Jaap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E0CE9-AB3E-4D6A-A902-04B9831A07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69" y="1268760"/>
            <a:ext cx="1728406" cy="1728406"/>
          </a:xfrm>
          <a:prstGeom prst="rect">
            <a:avLst/>
          </a:prstGeom>
        </p:spPr>
      </p:pic>
      <p:pic>
        <p:nvPicPr>
          <p:cNvPr id="5" name="Afbeelding 6" descr="twitter.png">
            <a:extLst>
              <a:ext uri="{FF2B5EF4-FFF2-40B4-BE49-F238E27FC236}">
                <a16:creationId xmlns:a16="http://schemas.microsoft.com/office/drawing/2014/main" id="{7A37B45A-D744-4796-8F78-7A0B2291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00660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E7D071AB-A983-4B8D-90A1-C900F6BF1AC0}"/>
              </a:ext>
            </a:extLst>
          </p:cNvPr>
          <p:cNvSpPr txBox="1">
            <a:spLocks/>
          </p:cNvSpPr>
          <p:nvPr/>
        </p:nvSpPr>
        <p:spPr>
          <a:xfrm>
            <a:off x="6995930" y="3021815"/>
            <a:ext cx="2358176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CC8818E-DEFB-445A-9C5A-BE4737011DE8}"/>
              </a:ext>
            </a:extLst>
          </p:cNvPr>
          <p:cNvSpPr txBox="1">
            <a:spLocks/>
          </p:cNvSpPr>
          <p:nvPr/>
        </p:nvSpPr>
        <p:spPr>
          <a:xfrm>
            <a:off x="5795581" y="3425303"/>
            <a:ext cx="3528947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u="sng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3284984"/>
            <a:ext cx="7704856" cy="26642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psconf.eu 2018</a:t>
            </a:r>
          </a:p>
          <a:p>
            <a:pPr algn="ctr" fontAlgn="auto"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+mn-lt"/>
              </a:rPr>
              <a:t>scheduled to be in the week of</a:t>
            </a: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April 16-20, 2018</a:t>
            </a:r>
          </a:p>
          <a:p>
            <a:pPr algn="ctr" fontAlgn="auto">
              <a:spcAft>
                <a:spcPts val="0"/>
              </a:spcAft>
            </a:pPr>
            <a:endParaRPr lang="en-US" sz="36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details on www.psconf.eu as they become available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283968" y="1922036"/>
            <a:ext cx="715886" cy="427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9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5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9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60" y="6663423"/>
            <a:ext cx="787735" cy="12119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25" y="6644088"/>
            <a:ext cx="977324" cy="1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How to use PowerShell logging</a:t>
            </a:r>
          </a:p>
          <a:p>
            <a:r>
              <a:rPr lang="de-DE" dirty="0"/>
              <a:t>Demo – Setup PowerShell logging</a:t>
            </a:r>
          </a:p>
          <a:p>
            <a:r>
              <a:rPr lang="de-DE" dirty="0"/>
              <a:t>Demo – PowerShell logging to expose Server Manager</a:t>
            </a:r>
          </a:p>
          <a:p>
            <a:r>
              <a:rPr lang="de-DE" dirty="0"/>
              <a:t>Demo – Use Procmon to log and automate</a:t>
            </a:r>
          </a:p>
          <a:p>
            <a:r>
              <a:rPr lang="de-DE" dirty="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Methods for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68" y="1979712"/>
            <a:ext cx="8640960" cy="439248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PowerShell Logging                  Sysinternals - Procmon</a:t>
            </a:r>
          </a:p>
        </p:txBody>
      </p:sp>
      <p:pic>
        <p:nvPicPr>
          <p:cNvPr id="1026" name="Picture 2" descr="https://blog.appliedis.com/wp-content/uploads/2017/04/powershell.png">
            <a:extLst>
              <a:ext uri="{FF2B5EF4-FFF2-40B4-BE49-F238E27FC236}">
                <a16:creationId xmlns:a16="http://schemas.microsoft.com/office/drawing/2014/main" id="{E857251E-0140-4180-91E4-AC64CEF1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428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244E0-B945-488D-9F5D-7AEF3064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19" y="2648346"/>
            <a:ext cx="2646189" cy="22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Setting up PowerShell logging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 summary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Setup scriptblock logging</a:t>
            </a:r>
          </a:p>
          <a:p>
            <a:r>
              <a:rPr lang="de-DE" dirty="0">
                <a:latin typeface="Consolas" panose="020B0609020204030204" pitchFamily="49" charset="0"/>
              </a:rPr>
              <a:t>Setup transcription logging</a:t>
            </a:r>
          </a:p>
          <a:p>
            <a:r>
              <a:rPr lang="de-DE" dirty="0">
                <a:latin typeface="Consolas" panose="020B0609020204030204" pitchFamily="49" charset="0"/>
              </a:rPr>
              <a:t>How to setup locally using mmc</a:t>
            </a:r>
          </a:p>
          <a:p>
            <a:r>
              <a:rPr lang="de-DE" dirty="0">
                <a:latin typeface="Consolas" panose="020B0609020204030204" pitchFamily="49" charset="0"/>
              </a:rPr>
              <a:t>How to configure in Active Directory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Using PowerShell logging to expose server manager</a:t>
            </a:r>
          </a:p>
        </p:txBody>
      </p:sp>
    </p:spTree>
    <p:extLst>
      <p:ext uri="{BB962C8B-B14F-4D97-AF65-F5344CB8AC3E}">
        <p14:creationId xmlns:p14="http://schemas.microsoft.com/office/powerpoint/2010/main" val="38854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Demo summary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Setup server with IIS</a:t>
            </a:r>
          </a:p>
          <a:p>
            <a:r>
              <a:rPr lang="de-DE" dirty="0">
                <a:latin typeface="Consolas" panose="020B0609020204030204" pitchFamily="49" charset="0"/>
              </a:rPr>
              <a:t>Look at both transaction logs content</a:t>
            </a:r>
          </a:p>
          <a:p>
            <a:r>
              <a:rPr lang="de-DE" dirty="0">
                <a:latin typeface="Consolas" panose="020B0609020204030204" pitchFamily="49" charset="0"/>
              </a:rPr>
              <a:t>Look at eventlogs and their content</a:t>
            </a:r>
          </a:p>
          <a:p>
            <a:r>
              <a:rPr lang="de-DE" dirty="0">
                <a:latin typeface="Consolas" panose="020B0609020204030204" pitchFamily="49" charset="0"/>
              </a:rPr>
              <a:t>What is the Server Manager module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Beyond PowerShell logging</a:t>
            </a:r>
          </a:p>
        </p:txBody>
      </p:sp>
      <p:pic>
        <p:nvPicPr>
          <p:cNvPr id="2050" name="Picture 2" descr="Image result for what else">
            <a:extLst>
              <a:ext uri="{FF2B5EF4-FFF2-40B4-BE49-F238E27FC236}">
                <a16:creationId xmlns:a16="http://schemas.microsoft.com/office/drawing/2014/main" id="{8DC10429-AB3C-4348-87D8-499167BA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60463"/>
            <a:ext cx="59055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F59D-0CEB-4BD9-AB97-3271D023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/>
              <a:t>Show Procmon capabilities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1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177</TotalTime>
  <Words>270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Benutzerdefiniertes Design</vt:lpstr>
      <vt:lpstr>PowerPoint Presentation</vt:lpstr>
      <vt:lpstr>Agenda</vt:lpstr>
      <vt:lpstr>Methods for logging</vt:lpstr>
      <vt:lpstr>Demo</vt:lpstr>
      <vt:lpstr>Demo summary</vt:lpstr>
      <vt:lpstr>Demo</vt:lpstr>
      <vt:lpstr>Demo summary</vt:lpstr>
      <vt:lpstr>Beyond PowerShell logging</vt:lpstr>
      <vt:lpstr>Demo</vt:lpstr>
      <vt:lpstr>Demo summary</vt:lpstr>
      <vt:lpstr>Summary</vt:lpstr>
      <vt:lpstr>Next Steps...</vt:lpstr>
      <vt:lpstr>Questions?</vt:lpstr>
      <vt:lpstr>About_Jaap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Jaap Brasser</cp:lastModifiedBy>
  <cp:revision>184</cp:revision>
  <dcterms:created xsi:type="dcterms:W3CDTF">2007-07-20T07:41:41Z</dcterms:created>
  <dcterms:modified xsi:type="dcterms:W3CDTF">2017-05-07T20:24:31Z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