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9"/>
  </p:notesMasterIdLst>
  <p:handoutMasterIdLst>
    <p:handoutMasterId r:id="rId20"/>
  </p:handoutMasterIdLst>
  <p:sldIdLst>
    <p:sldId id="319" r:id="rId4"/>
    <p:sldId id="305" r:id="rId5"/>
    <p:sldId id="323" r:id="rId6"/>
    <p:sldId id="325" r:id="rId7"/>
    <p:sldId id="310" r:id="rId8"/>
    <p:sldId id="302" r:id="rId9"/>
    <p:sldId id="326" r:id="rId10"/>
    <p:sldId id="327" r:id="rId11"/>
    <p:sldId id="328" r:id="rId12"/>
    <p:sldId id="329" r:id="rId13"/>
    <p:sldId id="322" r:id="rId14"/>
    <p:sldId id="314" r:id="rId15"/>
    <p:sldId id="321" r:id="rId16"/>
    <p:sldId id="313" r:id="rId17"/>
    <p:sldId id="320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012456"/>
    <a:srgbClr val="013181"/>
    <a:srgbClr val="12124A"/>
    <a:srgbClr val="17175D"/>
    <a:srgbClr val="23238D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04" d="100"/>
          <a:sy n="104" d="100"/>
        </p:scale>
        <p:origin x="1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21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Building your own JEA Configuration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>
                <a:solidFill>
                  <a:schemeClr val="bg1"/>
                </a:solidFill>
                <a:effectLst/>
                <a:latin typeface="+mn-lt"/>
              </a:rPr>
              <a:t>Jaap Brasser</a:t>
            </a:r>
            <a:endParaRPr lang="de-DE" sz="24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configuration for Hyper-V management</a:t>
            </a:r>
          </a:p>
          <a:p>
            <a:r>
              <a:rPr lang="de-DE" dirty="0"/>
              <a:t>Graphical interaction with JEA sessions</a:t>
            </a:r>
          </a:p>
        </p:txBody>
      </p:sp>
    </p:spTree>
    <p:extLst>
      <p:ext uri="{BB962C8B-B14F-4D97-AF65-F5344CB8AC3E}">
        <p14:creationId xmlns:p14="http://schemas.microsoft.com/office/powerpoint/2010/main" val="35463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JEA is a very PowerFul tool</a:t>
            </a:r>
          </a:p>
          <a:p>
            <a:r>
              <a:rPr lang="de-DE" dirty="0"/>
              <a:t>It is a great tool for automation</a:t>
            </a:r>
          </a:p>
          <a:p>
            <a:r>
              <a:rPr lang="de-DE" dirty="0"/>
              <a:t>Flexible configuration options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1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Dutch PowerShell User Group</a:t>
            </a:r>
          </a:p>
          <a:p>
            <a:r>
              <a:rPr lang="de-DE" dirty="0"/>
              <a:t>Blogging</a:t>
            </a:r>
          </a:p>
          <a:p>
            <a:r>
              <a:rPr lang="de-DE" dirty="0"/>
              <a:t>Slack</a:t>
            </a:r>
          </a:p>
          <a:p>
            <a:r>
              <a:rPr lang="de-DE" dirty="0"/>
              <a:t>Reddit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PowerShell Gallery</a:t>
            </a:r>
          </a:p>
          <a:p>
            <a:r>
              <a:rPr lang="de-DE" dirty="0"/>
              <a:t>TechNet Forums/Gallery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About_Jaap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E0CE9-AB3E-4D6A-A902-04B9831A07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69" y="1268760"/>
            <a:ext cx="1728406" cy="1728406"/>
          </a:xfrm>
          <a:prstGeom prst="rect">
            <a:avLst/>
          </a:prstGeom>
        </p:spPr>
      </p:pic>
      <p:pic>
        <p:nvPicPr>
          <p:cNvPr id="5" name="Afbeelding 6" descr="twitter.png">
            <a:extLst>
              <a:ext uri="{FF2B5EF4-FFF2-40B4-BE49-F238E27FC236}">
                <a16:creationId xmlns:a16="http://schemas.microsoft.com/office/drawing/2014/main" id="{7A37B45A-D744-4796-8F78-7A0B2291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00660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7D071AB-A983-4B8D-90A1-C900F6BF1AC0}"/>
              </a:ext>
            </a:extLst>
          </p:cNvPr>
          <p:cNvSpPr txBox="1">
            <a:spLocks/>
          </p:cNvSpPr>
          <p:nvPr/>
        </p:nvSpPr>
        <p:spPr>
          <a:xfrm>
            <a:off x="6995930" y="3021815"/>
            <a:ext cx="2358176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CC8818E-DEFB-445A-9C5A-BE4737011DE8}"/>
              </a:ext>
            </a:extLst>
          </p:cNvPr>
          <p:cNvSpPr txBox="1">
            <a:spLocks/>
          </p:cNvSpPr>
          <p:nvPr/>
        </p:nvSpPr>
        <p:spPr>
          <a:xfrm>
            <a:off x="5795581" y="3425303"/>
            <a:ext cx="3528947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u="sng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1634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3284984"/>
            <a:ext cx="7704856" cy="26642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psconf.eu 2018</a:t>
            </a:r>
          </a:p>
          <a:p>
            <a:pPr algn="ctr" fontAlgn="auto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</a:rPr>
              <a:t>scheduled to be in the week of</a:t>
            </a: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April 16-20, 2018</a:t>
            </a:r>
          </a:p>
          <a:p>
            <a:pPr algn="ctr" fontAlgn="auto">
              <a:spcAft>
                <a:spcPts val="0"/>
              </a:spcAft>
            </a:pP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details on www.psconf.eu as they become available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283968" y="1922036"/>
            <a:ext cx="715886" cy="427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is JEA – Just Enough Administration</a:t>
            </a:r>
          </a:p>
          <a:p>
            <a:r>
              <a:rPr lang="de-DE" dirty="0"/>
              <a:t>Create a role based configuration</a:t>
            </a:r>
          </a:p>
          <a:p>
            <a:r>
              <a:rPr lang="de-DE" dirty="0"/>
              <a:t>Create Administrative JEA Endpoints</a:t>
            </a:r>
          </a:p>
          <a:p>
            <a:r>
              <a:rPr lang="de-DE" dirty="0"/>
              <a:t>What is next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Why use JEA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Secure PowerShell access to systems</a:t>
            </a:r>
          </a:p>
          <a:p>
            <a:r>
              <a:rPr lang="de-DE" dirty="0"/>
              <a:t>Reduce the amount of people that can do „</a:t>
            </a:r>
            <a:r>
              <a:rPr lang="de-DE" i="1" dirty="0"/>
              <a:t>everything</a:t>
            </a:r>
            <a:r>
              <a:rPr lang="de-DE" dirty="0"/>
              <a:t>“</a:t>
            </a:r>
          </a:p>
          <a:p>
            <a:r>
              <a:rPr lang="de-DE" dirty="0"/>
              <a:t>See what users do on your 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How to use JEA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cmdlets to generate &amp; register</a:t>
            </a:r>
          </a:p>
          <a:p>
            <a:r>
              <a:rPr lang="de-DE" dirty="0"/>
              <a:t>Deploy and Configure pre-requisites</a:t>
            </a:r>
          </a:p>
          <a:p>
            <a:pPr lvl="1"/>
            <a:r>
              <a:rPr lang="de-DE" dirty="0"/>
              <a:t>WMF 5.1</a:t>
            </a:r>
          </a:p>
          <a:p>
            <a:pPr lvl="1"/>
            <a:r>
              <a:rPr lang="de-DE" dirty="0"/>
              <a:t>Enable PoSh Remoting</a:t>
            </a:r>
          </a:p>
          <a:p>
            <a:pPr lvl="1"/>
            <a:r>
              <a:rPr lang="de-DE" dirty="0"/>
              <a:t>PowerShell logging</a:t>
            </a:r>
          </a:p>
          <a:p>
            <a:r>
              <a:rPr lang="de-DE" dirty="0"/>
              <a:t>DSC for deployment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 first JEA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Role Capability File</a:t>
            </a:r>
          </a:p>
          <a:p>
            <a:r>
              <a:rPr lang="de-DE" dirty="0"/>
              <a:t>Deploy Role Capability File</a:t>
            </a:r>
          </a:p>
          <a:p>
            <a:r>
              <a:rPr lang="de-DE" dirty="0"/>
              <a:t>Create Configuration File</a:t>
            </a:r>
          </a:p>
          <a:p>
            <a:r>
              <a:rPr lang="de-DE" dirty="0"/>
              <a:t>Register Configuration</a:t>
            </a:r>
          </a:p>
          <a:p>
            <a:r>
              <a:rPr lang="de-DE" dirty="0"/>
              <a:t>Update Role Capability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 JEA configuration for Helpdesk user</a:t>
            </a:r>
          </a:p>
        </p:txBody>
      </p:sp>
    </p:spTree>
    <p:extLst>
      <p:ext uri="{BB962C8B-B14F-4D97-AF65-F5344CB8AC3E}">
        <p14:creationId xmlns:p14="http://schemas.microsoft.com/office/powerpoint/2010/main" val="14391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configuration for AD management</a:t>
            </a:r>
          </a:p>
          <a:p>
            <a:r>
              <a:rPr lang="de-DE" dirty="0"/>
              <a:t>Validated security of the configuration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8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 JEA configuration for Hyper V admin</a:t>
            </a:r>
          </a:p>
        </p:txBody>
      </p:sp>
    </p:spTree>
    <p:extLst>
      <p:ext uri="{BB962C8B-B14F-4D97-AF65-F5344CB8AC3E}">
        <p14:creationId xmlns:p14="http://schemas.microsoft.com/office/powerpoint/2010/main" val="11555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534</TotalTime>
  <Words>268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Benutzerdefiniertes Design</vt:lpstr>
      <vt:lpstr>PowerPoint Presentation</vt:lpstr>
      <vt:lpstr>Agenda</vt:lpstr>
      <vt:lpstr>Why use JEA</vt:lpstr>
      <vt:lpstr>How to use JEA</vt:lpstr>
      <vt:lpstr>Demo</vt:lpstr>
      <vt:lpstr>Demo summary</vt:lpstr>
      <vt:lpstr>Demo</vt:lpstr>
      <vt:lpstr>Demo summary</vt:lpstr>
      <vt:lpstr>Demo</vt:lpstr>
      <vt:lpstr>Demo summary</vt:lpstr>
      <vt:lpstr>Summary</vt:lpstr>
      <vt:lpstr>Questions?</vt:lpstr>
      <vt:lpstr>About_Jaap</vt:lpstr>
      <vt:lpstr>Next Steps...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Jaap Brasser</cp:lastModifiedBy>
  <cp:revision>193</cp:revision>
  <dcterms:created xsi:type="dcterms:W3CDTF">2007-07-20T07:41:41Z</dcterms:created>
  <dcterms:modified xsi:type="dcterms:W3CDTF">2017-05-07T19:45:13Z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