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7"/>
  </p:notesMasterIdLst>
  <p:handoutMasterIdLst>
    <p:handoutMasterId r:id="rId8"/>
  </p:handoutMasterIdLst>
  <p:sldIdLst>
    <p:sldId id="319" r:id="rId4"/>
    <p:sldId id="321" r:id="rId5"/>
    <p:sldId id="32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012456"/>
    <a:srgbClr val="013181"/>
    <a:srgbClr val="12124A"/>
    <a:srgbClr val="17175D"/>
    <a:srgbClr val="23238D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03" d="100"/>
          <a:sy n="103" d="100"/>
        </p:scale>
        <p:origin x="1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-31556" y="77918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21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PowerShell Uncensored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Jason Yoder &amp; Jaap Brasser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82453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DuPSUG</a:t>
            </a:r>
          </a:p>
          <a:p>
            <a:r>
              <a:rPr lang="de-DE" dirty="0"/>
              <a:t>Blogging</a:t>
            </a:r>
          </a:p>
          <a:p>
            <a:r>
              <a:rPr lang="de-DE" dirty="0"/>
              <a:t>Slack</a:t>
            </a:r>
          </a:p>
          <a:p>
            <a:r>
              <a:rPr lang="de-DE" dirty="0"/>
              <a:t>Reddit</a:t>
            </a:r>
          </a:p>
          <a:p>
            <a:r>
              <a:rPr lang="de-DE" dirty="0"/>
              <a:t>GitHub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476672"/>
            <a:ext cx="4572000" cy="792088"/>
          </a:xfrm>
        </p:spPr>
        <p:txBody>
          <a:bodyPr/>
          <a:lstStyle/>
          <a:p>
            <a:r>
              <a:rPr lang="de-DE" dirty="0"/>
              <a:t>About_Jaap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E0CE9-AB3E-4D6A-A902-04B9831A07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0" y="1268760"/>
            <a:ext cx="1728406" cy="1728406"/>
          </a:xfrm>
          <a:prstGeom prst="rect">
            <a:avLst/>
          </a:prstGeom>
        </p:spPr>
      </p:pic>
      <p:pic>
        <p:nvPicPr>
          <p:cNvPr id="5" name="Afbeelding 6" descr="twitter.png">
            <a:extLst>
              <a:ext uri="{FF2B5EF4-FFF2-40B4-BE49-F238E27FC236}">
                <a16:creationId xmlns:a16="http://schemas.microsoft.com/office/drawing/2014/main" id="{7A37B45A-D744-4796-8F78-7A0B2291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" y="300660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7D071AB-A983-4B8D-90A1-C900F6BF1AC0}"/>
              </a:ext>
            </a:extLst>
          </p:cNvPr>
          <p:cNvSpPr txBox="1">
            <a:spLocks/>
          </p:cNvSpPr>
          <p:nvPr/>
        </p:nvSpPr>
        <p:spPr>
          <a:xfrm>
            <a:off x="341616" y="3021815"/>
            <a:ext cx="2358176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CC8818E-DEFB-445A-9C5A-BE4737011DE8}"/>
              </a:ext>
            </a:extLst>
          </p:cNvPr>
          <p:cNvSpPr txBox="1">
            <a:spLocks/>
          </p:cNvSpPr>
          <p:nvPr/>
        </p:nvSpPr>
        <p:spPr>
          <a:xfrm>
            <a:off x="-108520" y="3425303"/>
            <a:ext cx="3528947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u="sng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3436C9C-13F9-4AD8-B398-65FB4C0FAE71}"/>
              </a:ext>
            </a:extLst>
          </p:cNvPr>
          <p:cNvSpPr txBox="1">
            <a:spLocks/>
          </p:cNvSpPr>
          <p:nvPr/>
        </p:nvSpPr>
        <p:spPr>
          <a:xfrm>
            <a:off x="3299378" y="476672"/>
            <a:ext cx="5844622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de-DE" kern="0" dirty="0"/>
              <a:t>About_RoyalHighness_Jason</a:t>
            </a:r>
          </a:p>
        </p:txBody>
      </p:sp>
      <p:pic>
        <p:nvPicPr>
          <p:cNvPr id="10" name="Afbeelding 6" descr="twitter.png">
            <a:extLst>
              <a:ext uri="{FF2B5EF4-FFF2-40B4-BE49-F238E27FC236}">
                <a16:creationId xmlns:a16="http://schemas.microsoft.com/office/drawing/2014/main" id="{19B77389-3A64-46AB-BAB6-4E3085B7A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4B72F2E8-D434-45F8-8A47-07610C573333}"/>
              </a:ext>
            </a:extLst>
          </p:cNvPr>
          <p:cNvSpPr txBox="1">
            <a:spLocks/>
          </p:cNvSpPr>
          <p:nvPr/>
        </p:nvSpPr>
        <p:spPr>
          <a:xfrm>
            <a:off x="4887290" y="1283968"/>
            <a:ext cx="276567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@ </a:t>
            </a:r>
            <a:r>
              <a:rPr lang="nl-NL" sz="2000" b="1" dirty="0" err="1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JasonYoder_MCT</a:t>
            </a:r>
            <a:endParaRPr lang="nl-NL" sz="2000" b="1" kern="1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9725E-5472-4D40-8A41-AC05D580324F}"/>
              </a:ext>
            </a:extLst>
          </p:cNvPr>
          <p:cNvSpPr txBox="1"/>
          <p:nvPr/>
        </p:nvSpPr>
        <p:spPr>
          <a:xfrm>
            <a:off x="3299378" y="2773263"/>
            <a:ext cx="5912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MCSE since Windows 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Bachelors degree in               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Microsoft Certified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SAPIEN Technologies PowerShell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Technical Reviewer for Microsoft’s official PowerShell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Author of Advanced Windows PowerShell Scripting video training</a:t>
            </a:r>
          </a:p>
        </p:txBody>
      </p:sp>
      <p:pic>
        <p:nvPicPr>
          <p:cNvPr id="1026" name="Picture 2" descr="Jason Yoder">
            <a:extLst>
              <a:ext uri="{FF2B5EF4-FFF2-40B4-BE49-F238E27FC236}">
                <a16:creationId xmlns:a16="http://schemas.microsoft.com/office/drawing/2014/main" id="{913ACBB5-926A-47C9-8401-A441E69C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213" y="1254721"/>
            <a:ext cx="1504487" cy="22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3284984"/>
            <a:ext cx="7704856" cy="26642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psconf.eu 2018</a:t>
            </a:r>
          </a:p>
          <a:p>
            <a:pPr algn="ctr" fontAlgn="auto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</a:rPr>
              <a:t>scheduled to be in the week of</a:t>
            </a: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April 16-20, 2018</a:t>
            </a:r>
          </a:p>
          <a:p>
            <a:pPr algn="ctr" fontAlgn="auto">
              <a:spcAft>
                <a:spcPts val="0"/>
              </a:spcAft>
            </a:pP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details on www.psconf.eu as they become available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283968" y="1922036"/>
            <a:ext cx="715886" cy="427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3655"/>
      </p:ext>
    </p:extLst>
  </p:cSld>
  <p:clrMapOvr>
    <a:masterClrMapping/>
  </p:clrMapOvr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16</TotalTime>
  <Words>111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Benutzerdefiniertes Design</vt:lpstr>
      <vt:lpstr>PowerPoint Presentation</vt:lpstr>
      <vt:lpstr>About_Jaap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Jaap Brasser</cp:lastModifiedBy>
  <cp:revision>179</cp:revision>
  <dcterms:created xsi:type="dcterms:W3CDTF">2007-07-20T07:41:41Z</dcterms:created>
  <dcterms:modified xsi:type="dcterms:W3CDTF">2017-05-07T20:33:23Z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