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  <p:sldMasterId id="2147483684" r:id="rId3"/>
  </p:sldMasterIdLst>
  <p:notesMasterIdLst>
    <p:notesMasterId r:id="rId23"/>
  </p:notesMasterIdLst>
  <p:handoutMasterIdLst>
    <p:handoutMasterId r:id="rId24"/>
  </p:handoutMasterIdLst>
  <p:sldIdLst>
    <p:sldId id="259" r:id="rId4"/>
    <p:sldId id="261" r:id="rId5"/>
    <p:sldId id="267" r:id="rId6"/>
    <p:sldId id="260" r:id="rId7"/>
    <p:sldId id="273" r:id="rId8"/>
    <p:sldId id="264" r:id="rId9"/>
    <p:sldId id="274" r:id="rId10"/>
    <p:sldId id="266" r:id="rId11"/>
    <p:sldId id="268" r:id="rId12"/>
    <p:sldId id="271" r:id="rId13"/>
    <p:sldId id="275" r:id="rId14"/>
    <p:sldId id="270" r:id="rId15"/>
    <p:sldId id="277" r:id="rId16"/>
    <p:sldId id="269" r:id="rId17"/>
    <p:sldId id="276" r:id="rId18"/>
    <p:sldId id="272" r:id="rId19"/>
    <p:sldId id="263" r:id="rId20"/>
    <p:sldId id="278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01BC06-FD51-4876-A6EF-0B2870BFBC07}" v="23" dt="2022-06-23T06:40:26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25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20a772e7-31ff-4d37-b069-e9377c18f2e6" providerId="ADAL" clId="{F701BC06-FD51-4876-A6EF-0B2870BFBC07}"/>
    <pc:docChg chg="undo custSel addSld delSld modSld sldOrd">
      <pc:chgData name="Fabien Dibot" userId="20a772e7-31ff-4d37-b069-e9377c18f2e6" providerId="ADAL" clId="{F701BC06-FD51-4876-A6EF-0B2870BFBC07}" dt="2022-06-23T06:40:26.190" v="4274" actId="20577"/>
      <pc:docMkLst>
        <pc:docMk/>
      </pc:docMkLst>
      <pc:sldChg chg="modSp mod">
        <pc:chgData name="Fabien Dibot" userId="20a772e7-31ff-4d37-b069-e9377c18f2e6" providerId="ADAL" clId="{F701BC06-FD51-4876-A6EF-0B2870BFBC07}" dt="2022-06-22T13:29:22.179" v="4218" actId="20577"/>
        <pc:sldMkLst>
          <pc:docMk/>
          <pc:sldMk cId="2970004164" sldId="259"/>
        </pc:sldMkLst>
        <pc:spChg chg="mod">
          <ac:chgData name="Fabien Dibot" userId="20a772e7-31ff-4d37-b069-e9377c18f2e6" providerId="ADAL" clId="{F701BC06-FD51-4876-A6EF-0B2870BFBC07}" dt="2022-06-22T13:29:22.179" v="4218" actId="20577"/>
          <ac:spMkLst>
            <pc:docMk/>
            <pc:sldMk cId="2970004164" sldId="259"/>
            <ac:spMk id="3" creationId="{FB22B504-146E-1966-17CE-BB797BC6083D}"/>
          </ac:spMkLst>
        </pc:spChg>
      </pc:sldChg>
      <pc:sldChg chg="modSp mod">
        <pc:chgData name="Fabien Dibot" userId="20a772e7-31ff-4d37-b069-e9377c18f2e6" providerId="ADAL" clId="{F701BC06-FD51-4876-A6EF-0B2870BFBC07}" dt="2022-06-22T13:05:19.824" v="4089" actId="20577"/>
        <pc:sldMkLst>
          <pc:docMk/>
          <pc:sldMk cId="1101361508" sldId="260"/>
        </pc:sldMkLst>
        <pc:spChg chg="mod">
          <ac:chgData name="Fabien Dibot" userId="20a772e7-31ff-4d37-b069-e9377c18f2e6" providerId="ADAL" clId="{F701BC06-FD51-4876-A6EF-0B2870BFBC07}" dt="2022-06-22T07:20:22.580" v="298" actId="20577"/>
          <ac:spMkLst>
            <pc:docMk/>
            <pc:sldMk cId="1101361508" sldId="260"/>
            <ac:spMk id="2" creationId="{5191E0F2-FE77-51ED-3F72-223B58926E74}"/>
          </ac:spMkLst>
        </pc:spChg>
        <pc:spChg chg="mod">
          <ac:chgData name="Fabien Dibot" userId="20a772e7-31ff-4d37-b069-e9377c18f2e6" providerId="ADAL" clId="{F701BC06-FD51-4876-A6EF-0B2870BFBC07}" dt="2022-06-22T13:05:19.824" v="4089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modSp add mod">
        <pc:chgData name="Fabien Dibot" userId="20a772e7-31ff-4d37-b069-e9377c18f2e6" providerId="ADAL" clId="{F701BC06-FD51-4876-A6EF-0B2870BFBC07}" dt="2022-06-22T12:39:44.289" v="3974" actId="5793"/>
        <pc:sldMkLst>
          <pc:docMk/>
          <pc:sldMk cId="308493716" sldId="263"/>
        </pc:sldMkLst>
        <pc:spChg chg="mod">
          <ac:chgData name="Fabien Dibot" userId="20a772e7-31ff-4d37-b069-e9377c18f2e6" providerId="ADAL" clId="{F701BC06-FD51-4876-A6EF-0B2870BFBC07}" dt="2022-06-22T11:37:39.392" v="2453" actId="20577"/>
          <ac:spMkLst>
            <pc:docMk/>
            <pc:sldMk cId="308493716" sldId="263"/>
            <ac:spMk id="2" creationId="{D0ED5B32-5508-746F-68D8-7CD5B87075B3}"/>
          </ac:spMkLst>
        </pc:spChg>
        <pc:spChg chg="mod">
          <ac:chgData name="Fabien Dibot" userId="20a772e7-31ff-4d37-b069-e9377c18f2e6" providerId="ADAL" clId="{F701BC06-FD51-4876-A6EF-0B2870BFBC07}" dt="2022-06-22T12:39:44.289" v="3974" actId="5793"/>
          <ac:spMkLst>
            <pc:docMk/>
            <pc:sldMk cId="308493716" sldId="263"/>
            <ac:spMk id="3" creationId="{66E58DE9-2079-E03F-78A8-7FE2D8B2F0E7}"/>
          </ac:spMkLst>
        </pc:spChg>
      </pc:sldChg>
      <pc:sldChg chg="modSp add del mod">
        <pc:chgData name="Fabien Dibot" userId="20a772e7-31ff-4d37-b069-e9377c18f2e6" providerId="ADAL" clId="{F701BC06-FD51-4876-A6EF-0B2870BFBC07}" dt="2022-06-22T07:27:29.840" v="671" actId="2696"/>
        <pc:sldMkLst>
          <pc:docMk/>
          <pc:sldMk cId="3422363708" sldId="263"/>
        </pc:sldMkLst>
        <pc:spChg chg="mod">
          <ac:chgData name="Fabien Dibot" userId="20a772e7-31ff-4d37-b069-e9377c18f2e6" providerId="ADAL" clId="{F701BC06-FD51-4876-A6EF-0B2870BFBC07}" dt="2022-06-22T07:18:39.512" v="188" actId="27636"/>
          <ac:spMkLst>
            <pc:docMk/>
            <pc:sldMk cId="3422363708" sldId="263"/>
            <ac:spMk id="2" creationId="{D0ED5B32-5508-746F-68D8-7CD5B87075B3}"/>
          </ac:spMkLst>
        </pc:spChg>
        <pc:spChg chg="mod">
          <ac:chgData name="Fabien Dibot" userId="20a772e7-31ff-4d37-b069-e9377c18f2e6" providerId="ADAL" clId="{F701BC06-FD51-4876-A6EF-0B2870BFBC07}" dt="2022-06-22T07:20:02.122" v="291" actId="20577"/>
          <ac:spMkLst>
            <pc:docMk/>
            <pc:sldMk cId="3422363708" sldId="263"/>
            <ac:spMk id="3" creationId="{66E58DE9-2079-E03F-78A8-7FE2D8B2F0E7}"/>
          </ac:spMkLst>
        </pc:spChg>
      </pc:sldChg>
      <pc:sldChg chg="addSp delSp modSp mod">
        <pc:chgData name="Fabien Dibot" userId="20a772e7-31ff-4d37-b069-e9377c18f2e6" providerId="ADAL" clId="{F701BC06-FD51-4876-A6EF-0B2870BFBC07}" dt="2022-06-22T13:13:56.193" v="4111" actId="14100"/>
        <pc:sldMkLst>
          <pc:docMk/>
          <pc:sldMk cId="3317259441" sldId="264"/>
        </pc:sldMkLst>
        <pc:spChg chg="del mod">
          <ac:chgData name="Fabien Dibot" userId="20a772e7-31ff-4d37-b069-e9377c18f2e6" providerId="ADAL" clId="{F701BC06-FD51-4876-A6EF-0B2870BFBC07}" dt="2022-06-22T13:13:31.385" v="4105" actId="478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Fabien Dibot" userId="20a772e7-31ff-4d37-b069-e9377c18f2e6" providerId="ADAL" clId="{F701BC06-FD51-4876-A6EF-0B2870BFBC07}" dt="2022-06-22T13:13:56.193" v="4111" actId="14100"/>
          <ac:picMkLst>
            <pc:docMk/>
            <pc:sldMk cId="3317259441" sldId="264"/>
            <ac:picMk id="2" creationId="{145F6043-E71D-CB13-854D-394F06E97B04}"/>
          </ac:picMkLst>
        </pc:picChg>
        <pc:picChg chg="del">
          <ac:chgData name="Fabien Dibot" userId="20a772e7-31ff-4d37-b069-e9377c18f2e6" providerId="ADAL" clId="{F701BC06-FD51-4876-A6EF-0B2870BFBC07}" dt="2022-06-22T13:12:51.315" v="4098" actId="478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Fabien Dibot" userId="20a772e7-31ff-4d37-b069-e9377c18f2e6" providerId="ADAL" clId="{F701BC06-FD51-4876-A6EF-0B2870BFBC07}" dt="2022-06-22T11:49:20.464" v="3085" actId="20577"/>
        <pc:sldMkLst>
          <pc:docMk/>
          <pc:sldMk cId="2961006699" sldId="266"/>
        </pc:sldMkLst>
        <pc:spChg chg="mod">
          <ac:chgData name="Fabien Dibot" userId="20a772e7-31ff-4d37-b069-e9377c18f2e6" providerId="ADAL" clId="{F701BC06-FD51-4876-A6EF-0B2870BFBC07}" dt="2022-06-22T09:07:29.743" v="1354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Fabien Dibot" userId="20a772e7-31ff-4d37-b069-e9377c18f2e6" providerId="ADAL" clId="{F701BC06-FD51-4876-A6EF-0B2870BFBC07}" dt="2022-06-22T11:49:20.464" v="3085" actId="20577"/>
          <ac:spMkLst>
            <pc:docMk/>
            <pc:sldMk cId="2961006699" sldId="266"/>
            <ac:spMk id="3" creationId="{D7E72C65-167D-1927-2A32-0E6E760ABC81}"/>
          </ac:spMkLst>
        </pc:spChg>
      </pc:sldChg>
      <pc:sldChg chg="modSp mod">
        <pc:chgData name="Fabien Dibot" userId="20a772e7-31ff-4d37-b069-e9377c18f2e6" providerId="ADAL" clId="{F701BC06-FD51-4876-A6EF-0B2870BFBC07}" dt="2022-06-22T10:34:13.364" v="2006" actId="5793"/>
        <pc:sldMkLst>
          <pc:docMk/>
          <pc:sldMk cId="751095604" sldId="267"/>
        </pc:sldMkLst>
        <pc:spChg chg="mod">
          <ac:chgData name="Fabien Dibot" userId="20a772e7-31ff-4d37-b069-e9377c18f2e6" providerId="ADAL" clId="{F701BC06-FD51-4876-A6EF-0B2870BFBC07}" dt="2022-06-22T10:34:13.364" v="2006" actId="5793"/>
          <ac:spMkLst>
            <pc:docMk/>
            <pc:sldMk cId="751095604" sldId="267"/>
            <ac:spMk id="5" creationId="{93312970-1382-905E-DF3A-5D367E6E7736}"/>
          </ac:spMkLst>
        </pc:spChg>
      </pc:sldChg>
      <pc:sldChg chg="modSp mod">
        <pc:chgData name="Fabien Dibot" userId="20a772e7-31ff-4d37-b069-e9377c18f2e6" providerId="ADAL" clId="{F701BC06-FD51-4876-A6EF-0B2870BFBC07}" dt="2022-06-22T12:51:16.009" v="4076" actId="20577"/>
        <pc:sldMkLst>
          <pc:docMk/>
          <pc:sldMk cId="3302989731" sldId="268"/>
        </pc:sldMkLst>
        <pc:spChg chg="mod">
          <ac:chgData name="Fabien Dibot" userId="20a772e7-31ff-4d37-b069-e9377c18f2e6" providerId="ADAL" clId="{F701BC06-FD51-4876-A6EF-0B2870BFBC07}" dt="2022-06-22T12:51:16.009" v="4076" actId="20577"/>
          <ac:spMkLst>
            <pc:docMk/>
            <pc:sldMk cId="3302989731" sldId="268"/>
            <ac:spMk id="5" creationId="{2CACAFC7-78CB-98F9-FEF3-D3E8C9FF6E6F}"/>
          </ac:spMkLst>
        </pc:spChg>
      </pc:sldChg>
      <pc:sldChg chg="addSp delSp modSp mod">
        <pc:chgData name="Fabien Dibot" userId="20a772e7-31ff-4d37-b069-e9377c18f2e6" providerId="ADAL" clId="{F701BC06-FD51-4876-A6EF-0B2870BFBC07}" dt="2022-06-22T13:15:06.054" v="4117" actId="14100"/>
        <pc:sldMkLst>
          <pc:docMk/>
          <pc:sldMk cId="3819314607" sldId="272"/>
        </pc:sldMkLst>
        <pc:spChg chg="add mod">
          <ac:chgData name="Fabien Dibot" userId="20a772e7-31ff-4d37-b069-e9377c18f2e6" providerId="ADAL" clId="{F701BC06-FD51-4876-A6EF-0B2870BFBC07}" dt="2022-06-22T13:14:55.379" v="4113" actId="478"/>
          <ac:spMkLst>
            <pc:docMk/>
            <pc:sldMk cId="3819314607" sldId="272"/>
            <ac:spMk id="3" creationId="{3A729CF9-5BB2-4051-A24E-D3236A6AD165}"/>
          </ac:spMkLst>
        </pc:spChg>
        <pc:spChg chg="del">
          <ac:chgData name="Fabien Dibot" userId="20a772e7-31ff-4d37-b069-e9377c18f2e6" providerId="ADAL" clId="{F701BC06-FD51-4876-A6EF-0B2870BFBC07}" dt="2022-06-22T13:14:57.515" v="4114" actId="478"/>
          <ac:spMkLst>
            <pc:docMk/>
            <pc:sldMk cId="3819314607" sldId="272"/>
            <ac:spMk id="4" creationId="{2B167248-C99C-E892-89E1-4CBB81F02F90}"/>
          </ac:spMkLst>
        </pc:spChg>
        <pc:spChg chg="del">
          <ac:chgData name="Fabien Dibot" userId="20a772e7-31ff-4d37-b069-e9377c18f2e6" providerId="ADAL" clId="{F701BC06-FD51-4876-A6EF-0B2870BFBC07}" dt="2022-06-22T13:14:55.379" v="4113" actId="478"/>
          <ac:spMkLst>
            <pc:docMk/>
            <pc:sldMk cId="3819314607" sldId="272"/>
            <ac:spMk id="5" creationId="{2CACAFC7-78CB-98F9-FEF3-D3E8C9FF6E6F}"/>
          </ac:spMkLst>
        </pc:spChg>
        <pc:spChg chg="add mod">
          <ac:chgData name="Fabien Dibot" userId="20a772e7-31ff-4d37-b069-e9377c18f2e6" providerId="ADAL" clId="{F701BC06-FD51-4876-A6EF-0B2870BFBC07}" dt="2022-06-22T13:14:57.515" v="4114" actId="478"/>
          <ac:spMkLst>
            <pc:docMk/>
            <pc:sldMk cId="3819314607" sldId="272"/>
            <ac:spMk id="7" creationId="{077ECA09-E9FB-B645-30BB-7AA6D69787DB}"/>
          </ac:spMkLst>
        </pc:spChg>
        <pc:picChg chg="del">
          <ac:chgData name="Fabien Dibot" userId="20a772e7-31ff-4d37-b069-e9377c18f2e6" providerId="ADAL" clId="{F701BC06-FD51-4876-A6EF-0B2870BFBC07}" dt="2022-06-22T13:14:51.906" v="4112" actId="478"/>
          <ac:picMkLst>
            <pc:docMk/>
            <pc:sldMk cId="3819314607" sldId="272"/>
            <ac:picMk id="9" creationId="{776AC288-703A-8014-23CA-E040CDD7E976}"/>
          </ac:picMkLst>
        </pc:picChg>
        <pc:picChg chg="add mod">
          <ac:chgData name="Fabien Dibot" userId="20a772e7-31ff-4d37-b069-e9377c18f2e6" providerId="ADAL" clId="{F701BC06-FD51-4876-A6EF-0B2870BFBC07}" dt="2022-06-22T13:15:06.054" v="4117" actId="14100"/>
          <ac:picMkLst>
            <pc:docMk/>
            <pc:sldMk cId="3819314607" sldId="272"/>
            <ac:picMk id="1026" creationId="{AB435843-883D-8F3C-C912-5CB423851B5B}"/>
          </ac:picMkLst>
        </pc:picChg>
      </pc:sldChg>
      <pc:sldChg chg="addSp delSp modSp new mod">
        <pc:chgData name="Fabien Dibot" userId="20a772e7-31ff-4d37-b069-e9377c18f2e6" providerId="ADAL" clId="{F701BC06-FD51-4876-A6EF-0B2870BFBC07}" dt="2022-06-22T13:16:31.223" v="4143" actId="27636"/>
        <pc:sldMkLst>
          <pc:docMk/>
          <pc:sldMk cId="1003875060" sldId="273"/>
        </pc:sldMkLst>
        <pc:spChg chg="mod">
          <ac:chgData name="Fabien Dibot" userId="20a772e7-31ff-4d37-b069-e9377c18f2e6" providerId="ADAL" clId="{F701BC06-FD51-4876-A6EF-0B2870BFBC07}" dt="2022-06-22T07:28:09.645" v="711" actId="20577"/>
          <ac:spMkLst>
            <pc:docMk/>
            <pc:sldMk cId="1003875060" sldId="273"/>
            <ac:spMk id="2" creationId="{5C64BDDE-66BE-6BB1-225C-7A0C5C2F94B7}"/>
          </ac:spMkLst>
        </pc:spChg>
        <pc:spChg chg="mod">
          <ac:chgData name="Fabien Dibot" userId="20a772e7-31ff-4d37-b069-e9377c18f2e6" providerId="ADAL" clId="{F701BC06-FD51-4876-A6EF-0B2870BFBC07}" dt="2022-06-22T13:16:31.223" v="4143" actId="27636"/>
          <ac:spMkLst>
            <pc:docMk/>
            <pc:sldMk cId="1003875060" sldId="273"/>
            <ac:spMk id="3" creationId="{1D62D92E-1C89-58EB-C66C-797DAB3EE2CB}"/>
          </ac:spMkLst>
        </pc:spChg>
        <pc:picChg chg="add del mod">
          <ac:chgData name="Fabien Dibot" userId="20a772e7-31ff-4d37-b069-e9377c18f2e6" providerId="ADAL" clId="{F701BC06-FD51-4876-A6EF-0B2870BFBC07}" dt="2022-06-22T13:13:11.588" v="4099" actId="21"/>
          <ac:picMkLst>
            <pc:docMk/>
            <pc:sldMk cId="1003875060" sldId="273"/>
            <ac:picMk id="1026" creationId="{C9486811-3C11-265C-2488-02D2373B5C6C}"/>
          </ac:picMkLst>
        </pc:picChg>
      </pc:sldChg>
      <pc:sldChg chg="modSp add mod ord">
        <pc:chgData name="Fabien Dibot" userId="20a772e7-31ff-4d37-b069-e9377c18f2e6" providerId="ADAL" clId="{F701BC06-FD51-4876-A6EF-0B2870BFBC07}" dt="2022-06-22T13:19:11.288" v="4217" actId="20577"/>
        <pc:sldMkLst>
          <pc:docMk/>
          <pc:sldMk cId="2843485366" sldId="274"/>
        </pc:sldMkLst>
        <pc:spChg chg="mod">
          <ac:chgData name="Fabien Dibot" userId="20a772e7-31ff-4d37-b069-e9377c18f2e6" providerId="ADAL" clId="{F701BC06-FD51-4876-A6EF-0B2870BFBC07}" dt="2022-06-22T09:34:16.292" v="1803" actId="20577"/>
          <ac:spMkLst>
            <pc:docMk/>
            <pc:sldMk cId="2843485366" sldId="274"/>
            <ac:spMk id="2" creationId="{174E053C-741E-8349-0EAA-61BB90AA5C8A}"/>
          </ac:spMkLst>
        </pc:spChg>
        <pc:spChg chg="mod">
          <ac:chgData name="Fabien Dibot" userId="20a772e7-31ff-4d37-b069-e9377c18f2e6" providerId="ADAL" clId="{F701BC06-FD51-4876-A6EF-0B2870BFBC07}" dt="2022-06-22T13:19:11.288" v="4217" actId="20577"/>
          <ac:spMkLst>
            <pc:docMk/>
            <pc:sldMk cId="2843485366" sldId="274"/>
            <ac:spMk id="3" creationId="{D7E72C65-167D-1927-2A32-0E6E760ABC81}"/>
          </ac:spMkLst>
        </pc:spChg>
      </pc:sldChg>
      <pc:sldChg chg="new del">
        <pc:chgData name="Fabien Dibot" userId="20a772e7-31ff-4d37-b069-e9377c18f2e6" providerId="ADAL" clId="{F701BC06-FD51-4876-A6EF-0B2870BFBC07}" dt="2022-06-22T09:32:06.040" v="1515" actId="680"/>
        <pc:sldMkLst>
          <pc:docMk/>
          <pc:sldMk cId="3192250761" sldId="274"/>
        </pc:sldMkLst>
      </pc:sldChg>
      <pc:sldChg chg="modSp add mod">
        <pc:chgData name="Fabien Dibot" userId="20a772e7-31ff-4d37-b069-e9377c18f2e6" providerId="ADAL" clId="{F701BC06-FD51-4876-A6EF-0B2870BFBC07}" dt="2022-06-22T12:48:40.912" v="4058" actId="20577"/>
        <pc:sldMkLst>
          <pc:docMk/>
          <pc:sldMk cId="4041571848" sldId="275"/>
        </pc:sldMkLst>
        <pc:spChg chg="mod">
          <ac:chgData name="Fabien Dibot" userId="20a772e7-31ff-4d37-b069-e9377c18f2e6" providerId="ADAL" clId="{F701BC06-FD51-4876-A6EF-0B2870BFBC07}" dt="2022-06-22T11:41:38.269" v="2561" actId="20577"/>
          <ac:spMkLst>
            <pc:docMk/>
            <pc:sldMk cId="4041571848" sldId="275"/>
            <ac:spMk id="2" creationId="{174E053C-741E-8349-0EAA-61BB90AA5C8A}"/>
          </ac:spMkLst>
        </pc:spChg>
        <pc:spChg chg="mod">
          <ac:chgData name="Fabien Dibot" userId="20a772e7-31ff-4d37-b069-e9377c18f2e6" providerId="ADAL" clId="{F701BC06-FD51-4876-A6EF-0B2870BFBC07}" dt="2022-06-22T12:48:40.912" v="4058" actId="20577"/>
          <ac:spMkLst>
            <pc:docMk/>
            <pc:sldMk cId="4041571848" sldId="275"/>
            <ac:spMk id="3" creationId="{D7E72C65-167D-1927-2A32-0E6E760ABC81}"/>
          </ac:spMkLst>
        </pc:spChg>
      </pc:sldChg>
      <pc:sldChg chg="modSp add mod">
        <pc:chgData name="Fabien Dibot" userId="20a772e7-31ff-4d37-b069-e9377c18f2e6" providerId="ADAL" clId="{F701BC06-FD51-4876-A6EF-0B2870BFBC07}" dt="2022-06-22T13:17:29.083" v="4166" actId="20577"/>
        <pc:sldMkLst>
          <pc:docMk/>
          <pc:sldMk cId="2003859117" sldId="276"/>
        </pc:sldMkLst>
        <pc:spChg chg="mod">
          <ac:chgData name="Fabien Dibot" userId="20a772e7-31ff-4d37-b069-e9377c18f2e6" providerId="ADAL" clId="{F701BC06-FD51-4876-A6EF-0B2870BFBC07}" dt="2022-06-22T13:17:23.624" v="4161" actId="20577"/>
          <ac:spMkLst>
            <pc:docMk/>
            <pc:sldMk cId="2003859117" sldId="276"/>
            <ac:spMk id="2" creationId="{174E053C-741E-8349-0EAA-61BB90AA5C8A}"/>
          </ac:spMkLst>
        </pc:spChg>
        <pc:spChg chg="mod">
          <ac:chgData name="Fabien Dibot" userId="20a772e7-31ff-4d37-b069-e9377c18f2e6" providerId="ADAL" clId="{F701BC06-FD51-4876-A6EF-0B2870BFBC07}" dt="2022-06-22T13:17:29.083" v="4166" actId="20577"/>
          <ac:spMkLst>
            <pc:docMk/>
            <pc:sldMk cId="2003859117" sldId="276"/>
            <ac:spMk id="3" creationId="{D7E72C65-167D-1927-2A32-0E6E760ABC81}"/>
          </ac:spMkLst>
        </pc:spChg>
      </pc:sldChg>
      <pc:sldChg chg="modSp add mod">
        <pc:chgData name="Fabien Dibot" userId="20a772e7-31ff-4d37-b069-e9377c18f2e6" providerId="ADAL" clId="{F701BC06-FD51-4876-A6EF-0B2870BFBC07}" dt="2022-06-22T12:36:20.929" v="3662" actId="20577"/>
        <pc:sldMkLst>
          <pc:docMk/>
          <pc:sldMk cId="3150415593" sldId="277"/>
        </pc:sldMkLst>
        <pc:spChg chg="mod">
          <ac:chgData name="Fabien Dibot" userId="20a772e7-31ff-4d37-b069-e9377c18f2e6" providerId="ADAL" clId="{F701BC06-FD51-4876-A6EF-0B2870BFBC07}" dt="2022-06-22T12:28:38.041" v="3415" actId="20577"/>
          <ac:spMkLst>
            <pc:docMk/>
            <pc:sldMk cId="3150415593" sldId="277"/>
            <ac:spMk id="2" creationId="{174E053C-741E-8349-0EAA-61BB90AA5C8A}"/>
          </ac:spMkLst>
        </pc:spChg>
        <pc:spChg chg="mod">
          <ac:chgData name="Fabien Dibot" userId="20a772e7-31ff-4d37-b069-e9377c18f2e6" providerId="ADAL" clId="{F701BC06-FD51-4876-A6EF-0B2870BFBC07}" dt="2022-06-22T12:36:20.929" v="3662" actId="20577"/>
          <ac:spMkLst>
            <pc:docMk/>
            <pc:sldMk cId="3150415593" sldId="277"/>
            <ac:spMk id="3" creationId="{D7E72C65-167D-1927-2A32-0E6E760ABC81}"/>
          </ac:spMkLst>
        </pc:spChg>
      </pc:sldChg>
      <pc:sldChg chg="modSp new mod">
        <pc:chgData name="Fabien Dibot" userId="20a772e7-31ff-4d37-b069-e9377c18f2e6" providerId="ADAL" clId="{F701BC06-FD51-4876-A6EF-0B2870BFBC07}" dt="2022-06-23T06:40:26.190" v="4274" actId="20577"/>
        <pc:sldMkLst>
          <pc:docMk/>
          <pc:sldMk cId="1734566156" sldId="278"/>
        </pc:sldMkLst>
        <pc:spChg chg="mod">
          <ac:chgData name="Fabien Dibot" userId="20a772e7-31ff-4d37-b069-e9377c18f2e6" providerId="ADAL" clId="{F701BC06-FD51-4876-A6EF-0B2870BFBC07}" dt="2022-06-23T06:34:50.787" v="4271" actId="20577"/>
          <ac:spMkLst>
            <pc:docMk/>
            <pc:sldMk cId="1734566156" sldId="278"/>
            <ac:spMk id="2" creationId="{7AAC78F1-FE20-8621-B7BD-92AD33AE1758}"/>
          </ac:spMkLst>
        </pc:spChg>
        <pc:spChg chg="mod">
          <ac:chgData name="Fabien Dibot" userId="20a772e7-31ff-4d37-b069-e9377c18f2e6" providerId="ADAL" clId="{F701BC06-FD51-4876-A6EF-0B2870BFBC07}" dt="2022-06-23T06:40:26.190" v="4274" actId="20577"/>
          <ac:spMkLst>
            <pc:docMk/>
            <pc:sldMk cId="1734566156" sldId="278"/>
            <ac:spMk id="3" creationId="{7DA9DE73-39B6-019A-32F1-F3C18CEC0EF2}"/>
          </ac:spMkLst>
        </pc:spChg>
      </pc:sldChg>
    </pc:docChg>
  </pc:docChgLst>
  <pc:docChgLst>
    <pc:chgData name="Fabien Dibot" userId="20a772e7-31ff-4d37-b069-e9377c18f2e6" providerId="ADAL" clId="{D14A748F-FC0D-4B2D-A29A-F18EC74F6533}"/>
    <pc:docChg chg="undo custSel addSld delSld modSld sldOrd">
      <pc:chgData name="Fabien Dibot" userId="20a772e7-31ff-4d37-b069-e9377c18f2e6" providerId="ADAL" clId="{D14A748F-FC0D-4B2D-A29A-F18EC74F6533}" dt="2022-06-09T12:31:27.019" v="975" actId="20577"/>
      <pc:docMkLst>
        <pc:docMk/>
      </pc:docMkLst>
      <pc:sldChg chg="modSp mod">
        <pc:chgData name="Fabien Dibot" userId="20a772e7-31ff-4d37-b069-e9377c18f2e6" providerId="ADAL" clId="{D14A748F-FC0D-4B2D-A29A-F18EC74F6533}" dt="2022-06-03T07:28:35.937" v="822" actId="6549"/>
        <pc:sldMkLst>
          <pc:docMk/>
          <pc:sldMk cId="2970004164" sldId="259"/>
        </pc:sldMkLst>
        <pc:spChg chg="mod">
          <ac:chgData name="Fabien Dibot" userId="20a772e7-31ff-4d37-b069-e9377c18f2e6" providerId="ADAL" clId="{D14A748F-FC0D-4B2D-A29A-F18EC74F6533}" dt="2022-06-03T07:28:35.937" v="822" actId="6549"/>
          <ac:spMkLst>
            <pc:docMk/>
            <pc:sldMk cId="2970004164" sldId="259"/>
            <ac:spMk id="2" creationId="{AF2C3F19-9F6F-1450-84BC-A80357F35940}"/>
          </ac:spMkLst>
        </pc:spChg>
      </pc:sldChg>
      <pc:sldChg chg="modSp mod modShow">
        <pc:chgData name="Fabien Dibot" userId="20a772e7-31ff-4d37-b069-e9377c18f2e6" providerId="ADAL" clId="{D14A748F-FC0D-4B2D-A29A-F18EC74F6533}" dt="2022-06-03T07:57:36.870" v="858" actId="20577"/>
        <pc:sldMkLst>
          <pc:docMk/>
          <pc:sldMk cId="1101361508" sldId="260"/>
        </pc:sldMkLst>
        <pc:spChg chg="mod">
          <ac:chgData name="Fabien Dibot" userId="20a772e7-31ff-4d37-b069-e9377c18f2e6" providerId="ADAL" clId="{D14A748F-FC0D-4B2D-A29A-F18EC74F6533}" dt="2022-06-03T07:57:36.870" v="858" actId="20577"/>
          <ac:spMkLst>
            <pc:docMk/>
            <pc:sldMk cId="1101361508" sldId="260"/>
            <ac:spMk id="2" creationId="{5191E0F2-FE77-51ED-3F72-223B58926E74}"/>
          </ac:spMkLst>
        </pc:spChg>
        <pc:spChg chg="mod">
          <ac:chgData name="Fabien Dibot" userId="20a772e7-31ff-4d37-b069-e9377c18f2e6" providerId="ADAL" clId="{D14A748F-FC0D-4B2D-A29A-F18EC74F6533}" dt="2022-06-03T07:57:28.991" v="841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del">
        <pc:chgData name="Fabien Dibot" userId="20a772e7-31ff-4d37-b069-e9377c18f2e6" providerId="ADAL" clId="{D14A748F-FC0D-4B2D-A29A-F18EC74F6533}" dt="2022-06-01T14:25:25.849" v="726" actId="2696"/>
        <pc:sldMkLst>
          <pc:docMk/>
          <pc:sldMk cId="2416780850" sldId="262"/>
        </pc:sldMkLst>
      </pc:sldChg>
      <pc:sldChg chg="modSp mod modShow">
        <pc:chgData name="Fabien Dibot" userId="20a772e7-31ff-4d37-b069-e9377c18f2e6" providerId="ADAL" clId="{D14A748F-FC0D-4B2D-A29A-F18EC74F6533}" dt="2022-06-09T12:31:27.019" v="975" actId="20577"/>
        <pc:sldMkLst>
          <pc:docMk/>
          <pc:sldMk cId="3422363708" sldId="263"/>
        </pc:sldMkLst>
        <pc:spChg chg="mod">
          <ac:chgData name="Fabien Dibot" userId="20a772e7-31ff-4d37-b069-e9377c18f2e6" providerId="ADAL" clId="{D14A748F-FC0D-4B2D-A29A-F18EC74F6533}" dt="2022-06-03T07:28:19.703" v="798" actId="20577"/>
          <ac:spMkLst>
            <pc:docMk/>
            <pc:sldMk cId="3422363708" sldId="263"/>
            <ac:spMk id="2" creationId="{D0ED5B32-5508-746F-68D8-7CD5B87075B3}"/>
          </ac:spMkLst>
        </pc:spChg>
        <pc:spChg chg="mod">
          <ac:chgData name="Fabien Dibot" userId="20a772e7-31ff-4d37-b069-e9377c18f2e6" providerId="ADAL" clId="{D14A748F-FC0D-4B2D-A29A-F18EC74F6533}" dt="2022-06-09T12:31:27.019" v="975" actId="20577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 ord">
        <pc:chgData name="Fabien Dibot" userId="20a772e7-31ff-4d37-b069-e9377c18f2e6" providerId="ADAL" clId="{D14A748F-FC0D-4B2D-A29A-F18EC74F6533}" dt="2022-06-01T14:22:00.396" v="468"/>
        <pc:sldMkLst>
          <pc:docMk/>
          <pc:sldMk cId="3317259441" sldId="264"/>
        </pc:sldMkLst>
        <pc:spChg chg="mod">
          <ac:chgData name="Fabien Dibot" userId="20a772e7-31ff-4d37-b069-e9377c18f2e6" providerId="ADAL" clId="{D14A748F-FC0D-4B2D-A29A-F18EC74F6533}" dt="2022-05-31T08:39:16.027" v="40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modSp mod modShow">
        <pc:chgData name="Fabien Dibot" userId="20a772e7-31ff-4d37-b069-e9377c18f2e6" providerId="ADAL" clId="{D14A748F-FC0D-4B2D-A29A-F18EC74F6533}" dt="2022-06-03T07:54:15.784" v="828" actId="27636"/>
        <pc:sldMkLst>
          <pc:docMk/>
          <pc:sldMk cId="2961006699" sldId="266"/>
        </pc:sldMkLst>
        <pc:spChg chg="mod">
          <ac:chgData name="Fabien Dibot" userId="20a772e7-31ff-4d37-b069-e9377c18f2e6" providerId="ADAL" clId="{D14A748F-FC0D-4B2D-A29A-F18EC74F6533}" dt="2022-06-01T14:22:46.212" v="501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Fabien Dibot" userId="20a772e7-31ff-4d37-b069-e9377c18f2e6" providerId="ADAL" clId="{D14A748F-FC0D-4B2D-A29A-F18EC74F6533}" dt="2022-06-03T07:54:15.784" v="828" actId="27636"/>
          <ac:spMkLst>
            <pc:docMk/>
            <pc:sldMk cId="2961006699" sldId="266"/>
            <ac:spMk id="3" creationId="{D7E72C65-167D-1927-2A32-0E6E760ABC81}"/>
          </ac:spMkLst>
        </pc:spChg>
      </pc:sldChg>
      <pc:sldChg chg="modSp mod">
        <pc:chgData name="Fabien Dibot" userId="20a772e7-31ff-4d37-b069-e9377c18f2e6" providerId="ADAL" clId="{D14A748F-FC0D-4B2D-A29A-F18EC74F6533}" dt="2022-06-03T07:28:46.342" v="823" actId="20577"/>
        <pc:sldMkLst>
          <pc:docMk/>
          <pc:sldMk cId="751095604" sldId="267"/>
        </pc:sldMkLst>
        <pc:spChg chg="mod">
          <ac:chgData name="Fabien Dibot" userId="20a772e7-31ff-4d37-b069-e9377c18f2e6" providerId="ADAL" clId="{D14A748F-FC0D-4B2D-A29A-F18EC74F6533}" dt="2022-06-03T07:28:46.342" v="823" actId="20577"/>
          <ac:spMkLst>
            <pc:docMk/>
            <pc:sldMk cId="751095604" sldId="267"/>
            <ac:spMk id="5" creationId="{93312970-1382-905E-DF3A-5D367E6E7736}"/>
          </ac:spMkLst>
        </pc:spChg>
      </pc:sldChg>
      <pc:sldChg chg="modSp mod ord">
        <pc:chgData name="Fabien Dibot" userId="20a772e7-31ff-4d37-b069-e9377c18f2e6" providerId="ADAL" clId="{D14A748F-FC0D-4B2D-A29A-F18EC74F6533}" dt="2022-06-01T14:26:23.467" v="744"/>
        <pc:sldMkLst>
          <pc:docMk/>
          <pc:sldMk cId="3302989731" sldId="268"/>
        </pc:sldMkLst>
        <pc:spChg chg="mod">
          <ac:chgData name="Fabien Dibot" userId="20a772e7-31ff-4d37-b069-e9377c18f2e6" providerId="ADAL" clId="{D14A748F-FC0D-4B2D-A29A-F18EC74F6533}" dt="2022-05-31T08:39:40.549" v="51" actId="20577"/>
          <ac:spMkLst>
            <pc:docMk/>
            <pc:sldMk cId="3302989731" sldId="268"/>
            <ac:spMk id="5" creationId="{2CACAFC7-78CB-98F9-FEF3-D3E8C9FF6E6F}"/>
          </ac:spMkLst>
        </pc:spChg>
      </pc:sldChg>
      <pc:sldChg chg="modSp mod ord">
        <pc:chgData name="Fabien Dibot" userId="20a772e7-31ff-4d37-b069-e9377c18f2e6" providerId="ADAL" clId="{D14A748F-FC0D-4B2D-A29A-F18EC74F6533}" dt="2022-06-01T14:22:25.236" v="472"/>
        <pc:sldMkLst>
          <pc:docMk/>
          <pc:sldMk cId="2218669705" sldId="269"/>
        </pc:sldMkLst>
        <pc:spChg chg="mod">
          <ac:chgData name="Fabien Dibot" userId="20a772e7-31ff-4d37-b069-e9377c18f2e6" providerId="ADAL" clId="{D14A748F-FC0D-4B2D-A29A-F18EC74F6533}" dt="2022-05-31T08:39:53.883" v="56" actId="20577"/>
          <ac:spMkLst>
            <pc:docMk/>
            <pc:sldMk cId="2218669705" sldId="269"/>
            <ac:spMk id="5" creationId="{2CACAFC7-78CB-98F9-FEF3-D3E8C9FF6E6F}"/>
          </ac:spMkLst>
        </pc:spChg>
      </pc:sldChg>
      <pc:sldChg chg="modSp add mod ord">
        <pc:chgData name="Fabien Dibot" userId="20a772e7-31ff-4d37-b069-e9377c18f2e6" providerId="ADAL" clId="{D14A748F-FC0D-4B2D-A29A-F18EC74F6533}" dt="2022-06-01T14:26:01.284" v="730"/>
        <pc:sldMkLst>
          <pc:docMk/>
          <pc:sldMk cId="3111914383" sldId="270"/>
        </pc:sldMkLst>
        <pc:spChg chg="mod">
          <ac:chgData name="Fabien Dibot" userId="20a772e7-31ff-4d37-b069-e9377c18f2e6" providerId="ADAL" clId="{D14A748F-FC0D-4B2D-A29A-F18EC74F6533}" dt="2022-05-31T08:40:08.099" v="66" actId="20577"/>
          <ac:spMkLst>
            <pc:docMk/>
            <pc:sldMk cId="3111914383" sldId="270"/>
            <ac:spMk id="5" creationId="{2CACAFC7-78CB-98F9-FEF3-D3E8C9FF6E6F}"/>
          </ac:spMkLst>
        </pc:spChg>
      </pc:sldChg>
      <pc:sldChg chg="modSp add mod ord">
        <pc:chgData name="Fabien Dibot" userId="20a772e7-31ff-4d37-b069-e9377c18f2e6" providerId="ADAL" clId="{D14A748F-FC0D-4B2D-A29A-F18EC74F6533}" dt="2022-06-01T14:25:55.055" v="728"/>
        <pc:sldMkLst>
          <pc:docMk/>
          <pc:sldMk cId="3774196510" sldId="271"/>
        </pc:sldMkLst>
        <pc:spChg chg="mod">
          <ac:chgData name="Fabien Dibot" userId="20a772e7-31ff-4d37-b069-e9377c18f2e6" providerId="ADAL" clId="{D14A748F-FC0D-4B2D-A29A-F18EC74F6533}" dt="2022-05-31T08:40:41.549" v="72" actId="20577"/>
          <ac:spMkLst>
            <pc:docMk/>
            <pc:sldMk cId="3774196510" sldId="271"/>
            <ac:spMk id="5" creationId="{2CACAFC7-78CB-98F9-FEF3-D3E8C9FF6E6F}"/>
          </ac:spMkLst>
        </pc:spChg>
      </pc:sldChg>
      <pc:sldChg chg="modSp add mod">
        <pc:chgData name="Fabien Dibot" userId="20a772e7-31ff-4d37-b069-e9377c18f2e6" providerId="ADAL" clId="{D14A748F-FC0D-4B2D-A29A-F18EC74F6533}" dt="2022-05-31T08:40:58.588" v="85" actId="20577"/>
        <pc:sldMkLst>
          <pc:docMk/>
          <pc:sldMk cId="3819314607" sldId="272"/>
        </pc:sldMkLst>
        <pc:spChg chg="mod">
          <ac:chgData name="Fabien Dibot" userId="20a772e7-31ff-4d37-b069-e9377c18f2e6" providerId="ADAL" clId="{D14A748F-FC0D-4B2D-A29A-F18EC74F6533}" dt="2022-05-31T08:40:58.588" v="85" actId="20577"/>
          <ac:spMkLst>
            <pc:docMk/>
            <pc:sldMk cId="3819314607" sldId="272"/>
            <ac:spMk id="5" creationId="{2CACAFC7-78CB-98F9-FEF3-D3E8C9FF6E6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F0F6A0-B4A8-0FCA-6066-2B5168C699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4917720"/>
            <a:ext cx="2899746" cy="18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@fdibot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@fdibot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B18859-82CE-30E2-F82E-EF926C002FB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29" y="136524"/>
            <a:ext cx="1311101" cy="1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management/move-support-resource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biendibot/ResourcesMove" TargetMode="External"/><Relationship Id="rId2" Type="http://schemas.openxmlformats.org/officeDocument/2006/relationships/hyperlink" Target="https://jacktracey.co.uk/migration/azure-subscription-migrations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resource-manager/management/move-support-resource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Move Azure Resources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1503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aka</a:t>
            </a:r>
          </a:p>
          <a:p>
            <a:r>
              <a:rPr lang="fr-FR" sz="1400" b="1" dirty="0"/>
              <a:t>How </a:t>
            </a:r>
            <a:r>
              <a:rPr lang="fr-FR" sz="1400" b="1" dirty="0" err="1"/>
              <a:t>we</a:t>
            </a:r>
            <a:r>
              <a:rPr lang="fr-FR" sz="1400" b="1" dirty="0"/>
              <a:t> </a:t>
            </a:r>
            <a:r>
              <a:rPr lang="fr-FR" sz="1400" b="1" dirty="0" err="1"/>
              <a:t>migrated</a:t>
            </a:r>
            <a:r>
              <a:rPr lang="fr-FR" sz="1400" b="1"/>
              <a:t> 1.500 </a:t>
            </a:r>
            <a:r>
              <a:rPr lang="fr-FR" sz="1400" b="1" dirty="0" err="1"/>
              <a:t>VMs</a:t>
            </a:r>
            <a:r>
              <a:rPr lang="fr-FR" sz="1400" b="1" dirty="0"/>
              <a:t> over 3 </a:t>
            </a:r>
            <a:r>
              <a:rPr lang="fr-FR" sz="1400" b="1" dirty="0" err="1"/>
              <a:t>subscriptions</a:t>
            </a:r>
            <a:r>
              <a:rPr lang="fr-FR" sz="1400" b="1" dirty="0"/>
              <a:t> in one night.</a:t>
            </a:r>
          </a:p>
          <a:p>
            <a:r>
              <a:rPr lang="fr-FR" sz="1400" b="1" dirty="0"/>
              <a:t>Aka</a:t>
            </a:r>
          </a:p>
          <a:p>
            <a:r>
              <a:rPr lang="en-US" sz="1400" b="1" dirty="0"/>
              <a:t>You want to migrate Azure services ? Take a coffee and let PowerShell do the job for you</a:t>
            </a:r>
            <a:r>
              <a:rPr lang="en-US" sz="1200" dirty="0"/>
              <a:t>.</a:t>
            </a:r>
            <a:endParaRPr lang="fr-FR" sz="120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fr-FR" b="0" dirty="0">
                <a:solidFill>
                  <a:srgbClr val="CE9178"/>
                </a:solidFill>
                <a:effectLst/>
                <a:latin typeface="CaskaydiaCove NF" panose="020B0509020204030204" pitchFamily="49" charset="0"/>
              </a:rPr>
              <a:t>Merge</a:t>
            </a:r>
            <a:endParaRPr lang="fr-FR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19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merge is working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merge: Backup &amp; remove all non </a:t>
            </a:r>
            <a:r>
              <a:rPr lang="en-GB" dirty="0" err="1"/>
              <a:t>migrable</a:t>
            </a:r>
            <a:r>
              <a:rPr lang="en-GB" dirty="0"/>
              <a:t> resources</a:t>
            </a:r>
          </a:p>
          <a:p>
            <a:pPr lvl="1"/>
            <a:r>
              <a:rPr lang="en-GB" dirty="0"/>
              <a:t>It can take some time (</a:t>
            </a:r>
            <a:r>
              <a:rPr lang="en-GB" dirty="0" err="1"/>
              <a:t>ie</a:t>
            </a:r>
            <a:r>
              <a:rPr lang="en-GB" dirty="0"/>
              <a:t>: SQL Managed Instance)</a:t>
            </a:r>
          </a:p>
          <a:p>
            <a:r>
              <a:rPr lang="en-GB" dirty="0"/>
              <a:t>Wave list containing resource groups with same network </a:t>
            </a:r>
            <a:r>
              <a:rPr lang="en-GB" dirty="0" err="1"/>
              <a:t>depency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Loop on each resource group to migrate services inside</a:t>
            </a:r>
          </a:p>
          <a:p>
            <a:pPr lvl="1"/>
            <a:r>
              <a:rPr lang="en-GB" dirty="0"/>
              <a:t>Create a list of services</a:t>
            </a:r>
          </a:p>
          <a:p>
            <a:pPr lvl="1"/>
            <a:r>
              <a:rPr lang="en-GB" dirty="0"/>
              <a:t>Move them to a shared resource group containing </a:t>
            </a:r>
            <a:r>
              <a:rPr lang="en-GB" dirty="0" err="1"/>
              <a:t>VNet</a:t>
            </a:r>
            <a:endParaRPr lang="en-GB" dirty="0"/>
          </a:p>
          <a:p>
            <a:r>
              <a:rPr lang="en-GB" dirty="0"/>
              <a:t>End of merge : Remove Virtual Network peering</a:t>
            </a:r>
          </a:p>
          <a:p>
            <a:r>
              <a:rPr lang="en-GB" dirty="0"/>
              <a:t>Duration: it depends (4/5min per RG)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57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fr-FR" b="0" dirty="0">
                <a:solidFill>
                  <a:srgbClr val="CE9178"/>
                </a:solidFill>
                <a:effectLst/>
                <a:latin typeface="CaskaydiaCove NF" panose="020B0509020204030204" pitchFamily="49" charset="0"/>
              </a:rPr>
              <a:t>Transfert</a:t>
            </a:r>
            <a:endParaRPr lang="fr-FR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91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Immediately start recreating destroyed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SQL Managed Instances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Application Gateways</a:t>
            </a:r>
          </a:p>
          <a:p>
            <a:r>
              <a:rPr lang="en-GB" dirty="0"/>
              <a:t>Recreate network peering with hub Network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4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dirty="0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fr-FR" b="0" dirty="0">
                <a:solidFill>
                  <a:srgbClr val="CE9178"/>
                </a:solidFill>
                <a:effectLst/>
                <a:latin typeface="CaskaydiaCove NF" panose="020B0509020204030204" pitchFamily="49" charset="0"/>
              </a:rPr>
              <a:t>Split</a:t>
            </a:r>
            <a:endParaRPr lang="fr-FR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866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split works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Strong naming convention</a:t>
            </a:r>
          </a:p>
          <a:p>
            <a:pPr lvl="1"/>
            <a:r>
              <a:rPr lang="en-GB" dirty="0"/>
              <a:t>Aligned with RG Name</a:t>
            </a:r>
          </a:p>
          <a:p>
            <a:pPr lvl="1"/>
            <a:r>
              <a:rPr lang="en-GB" dirty="0"/>
              <a:t>Environment should be present in resource name</a:t>
            </a:r>
          </a:p>
          <a:p>
            <a:r>
              <a:rPr lang="en-GB" dirty="0"/>
              <a:t>Move list of resources with app code per environment</a:t>
            </a:r>
          </a:p>
          <a:p>
            <a:r>
              <a:rPr lang="en-GB" dirty="0"/>
              <a:t>… And then restore RBAC</a:t>
            </a:r>
          </a:p>
        </p:txBody>
      </p:sp>
    </p:spTree>
    <p:extLst>
      <p:ext uri="{BB962C8B-B14F-4D97-AF65-F5344CB8AC3E}">
        <p14:creationId xmlns:p14="http://schemas.microsoft.com/office/powerpoint/2010/main" val="200385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29CF9-5BB2-4051-A24E-D3236A6AD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77ECA09-E9FB-B645-30BB-7AA6D697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appy Homer meme">
            <a:extLst>
              <a:ext uri="{FF2B5EF4-FFF2-40B4-BE49-F238E27FC236}">
                <a16:creationId xmlns:a16="http://schemas.microsoft.com/office/drawing/2014/main" id="{AB435843-883D-8F3C-C912-5CB423851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5" y="0"/>
            <a:ext cx="12201045" cy="685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Subscriptions in the same tenant</a:t>
            </a:r>
          </a:p>
          <a:p>
            <a:pPr lvl="1"/>
            <a:r>
              <a:rPr lang="en-GB" dirty="0"/>
              <a:t>Only solution to migrate CSP subscription to EA</a:t>
            </a:r>
          </a:p>
          <a:p>
            <a:r>
              <a:rPr lang="en-GB" dirty="0"/>
              <a:t>Strong naming convention</a:t>
            </a:r>
          </a:p>
          <a:p>
            <a:r>
              <a:rPr lang="en-GB" dirty="0"/>
              <a:t>Can’t move marketplace items</a:t>
            </a:r>
          </a:p>
          <a:p>
            <a:r>
              <a:rPr lang="en-GB" dirty="0"/>
              <a:t>Not all services </a:t>
            </a:r>
            <a:r>
              <a:rPr lang="en-GB" dirty="0" err="1"/>
              <a:t>migrable</a:t>
            </a:r>
            <a:r>
              <a:rPr lang="en-GB" dirty="0"/>
              <a:t>, assessment mandatory</a:t>
            </a:r>
          </a:p>
          <a:p>
            <a:pPr lvl="1"/>
            <a:r>
              <a:rPr lang="en-GB" dirty="0"/>
              <a:t>Use API to test can take very long time (limited scope to one RG)</a:t>
            </a:r>
          </a:p>
          <a:p>
            <a:pPr lvl="1"/>
            <a:r>
              <a:rPr lang="en-GB" dirty="0"/>
              <a:t>Manual validation using </a:t>
            </a:r>
            <a:r>
              <a:rPr lang="en-GB" dirty="0">
                <a:hlinkClick r:id="rId2"/>
              </a:rPr>
              <a:t>documentation</a:t>
            </a:r>
            <a:endParaRPr lang="en-GB" dirty="0"/>
          </a:p>
          <a:p>
            <a:pPr lvl="2"/>
            <a:r>
              <a:rPr lang="en-GB" dirty="0"/>
              <a:t>Some services need additional attention/reconfiguration</a:t>
            </a:r>
          </a:p>
          <a:p>
            <a:r>
              <a:rPr lang="en-GB" dirty="0"/>
              <a:t>Go/</a:t>
            </a:r>
            <a:r>
              <a:rPr lang="en-GB" dirty="0" err="1"/>
              <a:t>Nogo</a:t>
            </a:r>
            <a:r>
              <a:rPr lang="en-GB" dirty="0"/>
              <a:t> based on outcomes</a:t>
            </a:r>
          </a:p>
          <a:p>
            <a:r>
              <a:rPr lang="en-GB" dirty="0"/>
              <a:t>Plan not </a:t>
            </a:r>
            <a:r>
              <a:rPr lang="en-GB" dirty="0" err="1"/>
              <a:t>migrable</a:t>
            </a:r>
            <a:r>
              <a:rPr lang="en-GB" dirty="0"/>
              <a:t> services - backup/restore/recreate – ARM/Terraform/Bicep to the rescue</a:t>
            </a:r>
          </a:p>
          <a:p>
            <a:r>
              <a:rPr lang="en-GB" dirty="0"/>
              <a:t>Virtual Network is key / You can’t share Virtual Network between subscriptions</a:t>
            </a:r>
          </a:p>
          <a:p>
            <a:r>
              <a:rPr lang="en-GB" dirty="0"/>
              <a:t>You can move only one RG to the same target resource group</a:t>
            </a:r>
          </a:p>
          <a:p>
            <a:r>
              <a:rPr lang="en-GB" dirty="0"/>
              <a:t>Many teams involved, so, a strong project management is needed</a:t>
            </a:r>
          </a:p>
          <a:p>
            <a:r>
              <a:rPr lang="en-GB" dirty="0"/>
              <a:t>Involve Pro active Microsoft support … just in case it goes wrong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9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78F1-FE20-8621-B7BD-92AD33AE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9DE73-39B6-019A-32F1-F3C18CEC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https://jacktracey.co.uk/migration/azure-subscription-migrations/</a:t>
            </a:r>
            <a:endParaRPr lang="fr-FR" dirty="0"/>
          </a:p>
          <a:p>
            <a:r>
              <a:rPr lang="fr-FR">
                <a:hlinkClick r:id="rId3"/>
              </a:rPr>
              <a:t>https://github.com/fabiendibot/ResourcesMove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56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67" y="2744714"/>
            <a:ext cx="9455063" cy="21905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rgbClr val="346296"/>
                </a:solidFill>
              </a:rPr>
              <a:t>Many</a:t>
            </a:r>
            <a:r>
              <a:rPr lang="fr-FR" sz="4000" b="1">
                <a:solidFill>
                  <a:srgbClr val="346296"/>
                </a:solidFill>
              </a:rPr>
              <a:t> </a:t>
            </a:r>
            <a:r>
              <a:rPr lang="fr-FR" sz="4000" b="1" err="1">
                <a:solidFill>
                  <a:srgbClr val="346296"/>
                </a:solidFill>
              </a:rPr>
              <a:t>thanks</a:t>
            </a:r>
            <a:r>
              <a:rPr lang="fr-FR" sz="4000" b="1">
                <a:solidFill>
                  <a:srgbClr val="346296"/>
                </a:solidFill>
              </a:rPr>
              <a:t> to </a:t>
            </a:r>
            <a:r>
              <a:rPr lang="fr-FR" sz="4000" b="1" err="1">
                <a:solidFill>
                  <a:srgbClr val="346296"/>
                </a:solidFill>
              </a:rPr>
              <a:t>our</a:t>
            </a:r>
            <a:r>
              <a:rPr lang="fr-FR" sz="4000" b="1">
                <a:solidFill>
                  <a:srgbClr val="346296"/>
                </a:solidFill>
              </a:rPr>
              <a:t> sponsors:</a:t>
            </a:r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Fabien Dibot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Cloud Solution Architect @ Microsoft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Huge fan of cloud computing and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Former PowerShell MVP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personne, homme, portant, intérieur&#10;&#10;Description générée automatiquement">
            <a:extLst>
              <a:ext uri="{FF2B5EF4-FFF2-40B4-BE49-F238E27FC236}">
                <a16:creationId xmlns:a16="http://schemas.microsoft.com/office/drawing/2014/main" id="{553843F2-9597-0D41-EAD6-22CCA0629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9000" l="667" r="90000">
                        <a14:foregroundMark x1="29000" y1="5000" x2="7000" y2="5333"/>
                        <a14:foregroundMark x1="7000" y1="5333" x2="7333" y2="91333"/>
                        <a14:foregroundMark x1="7333" y1="91333" x2="8333" y2="92333"/>
                        <a14:foregroundMark x1="41000" y1="99333" x2="33333" y2="83667"/>
                        <a14:foregroundMark x1="33333" y1="83667" x2="33000" y2="82000"/>
                        <a14:foregroundMark x1="11333" y1="10000" x2="14000" y2="9667"/>
                        <a14:foregroundMark x1="31969" y1="3604" x2="32667" y2="3667"/>
                        <a14:foregroundMark x1="21667" y1="2667" x2="30390" y2="3460"/>
                        <a14:foregroundMark x1="1667" y1="8000" x2="3667" y2="95667"/>
                        <a14:foregroundMark x1="3667" y1="95667" x2="21333" y2="98667"/>
                        <a14:foregroundMark x1="21333" y1="98667" x2="667" y2="86000"/>
                        <a14:foregroundMark x1="667" y1="86000" x2="5333" y2="93000"/>
                        <a14:backgroundMark x1="46667" y1="8667" x2="67333" y2="26333"/>
                        <a14:backgroundMark x1="63333" y1="42667" x2="50667" y2="71000"/>
                        <a14:backgroundMark x1="32000" y1="3667" x2="30000" y2="2667"/>
                        <a14:backgroundMark x1="33333" y1="3333" x2="32667" y2="2667"/>
                        <a14:backgroundMark x1="33000" y1="3667" x2="33333" y2="3000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27" y="854820"/>
            <a:ext cx="2857500" cy="2857500"/>
          </a:xfrm>
          <a:prstGeom prst="rect">
            <a:avLst/>
          </a:prstGeom>
        </p:spPr>
      </p:pic>
      <p:pic>
        <p:nvPicPr>
          <p:cNvPr id="10" name="Image 9" descr="Une image contenant machine agricole&#10;&#10;Description générée automatiquement">
            <a:extLst>
              <a:ext uri="{FF2B5EF4-FFF2-40B4-BE49-F238E27FC236}">
                <a16:creationId xmlns:a16="http://schemas.microsoft.com/office/drawing/2014/main" id="{417BED24-8D6A-4C4C-7339-F918B3CA9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66" y="-400147"/>
            <a:ext cx="2509934" cy="25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2 </a:t>
            </a:r>
            <a:r>
              <a:rPr lang="fr-FR" dirty="0" err="1"/>
              <a:t>months</a:t>
            </a:r>
            <a:r>
              <a:rPr lang="fr-FR" dirty="0"/>
              <a:t> max to </a:t>
            </a:r>
            <a:r>
              <a:rPr lang="fr-FR" dirty="0" err="1"/>
              <a:t>prepare</a:t>
            </a:r>
            <a:r>
              <a:rPr lang="fr-FR" dirty="0"/>
              <a:t> and close the migration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CSP to EA migration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Classical</a:t>
            </a:r>
            <a:r>
              <a:rPr lang="fr-FR" dirty="0"/>
              <a:t> </a:t>
            </a:r>
            <a:r>
              <a:rPr lang="fr-FR" dirty="0" err="1"/>
              <a:t>Hub&amp;Spoke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architecture</a:t>
            </a:r>
          </a:p>
          <a:p>
            <a:pPr lvl="1"/>
            <a:r>
              <a:rPr lang="fr-FR" dirty="0"/>
              <a:t>One hub </a:t>
            </a:r>
            <a:r>
              <a:rPr lang="fr-FR" dirty="0" err="1"/>
              <a:t>subscription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Subscriptions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Dev</a:t>
            </a:r>
          </a:p>
          <a:p>
            <a:pPr lvl="2"/>
            <a:r>
              <a:rPr lang="fr-FR" dirty="0" err="1"/>
              <a:t>NonProd</a:t>
            </a:r>
            <a:r>
              <a:rPr lang="fr-FR" dirty="0"/>
              <a:t> – 3 networks for zone </a:t>
            </a:r>
            <a:r>
              <a:rPr lang="fr-FR" dirty="0" err="1"/>
              <a:t>segretation</a:t>
            </a:r>
            <a:endParaRPr lang="fr-FR" dirty="0"/>
          </a:p>
          <a:p>
            <a:pPr lvl="2"/>
            <a:r>
              <a:rPr lang="fr-FR" dirty="0"/>
              <a:t>Prod – 3 Networks for zone </a:t>
            </a:r>
            <a:r>
              <a:rPr lang="fr-FR" dirty="0" err="1"/>
              <a:t>segregation</a:t>
            </a:r>
            <a:endParaRPr lang="fr-FR" dirty="0"/>
          </a:p>
          <a:p>
            <a:r>
              <a:rPr lang="fr-FR" dirty="0"/>
              <a:t>No rollback possible, </a:t>
            </a:r>
            <a:r>
              <a:rPr lang="fr-FR" dirty="0" err="1"/>
              <a:t>it’s</a:t>
            </a:r>
            <a:r>
              <a:rPr lang="fr-FR" dirty="0"/>
              <a:t> all or </a:t>
            </a:r>
            <a:r>
              <a:rPr lang="fr-FR" dirty="0" err="1"/>
              <a:t>nothing</a:t>
            </a:r>
            <a:endParaRPr lang="fr-FR" dirty="0"/>
          </a:p>
          <a:p>
            <a:r>
              <a:rPr lang="fr-FR" dirty="0"/>
              <a:t>All </a:t>
            </a:r>
            <a:r>
              <a:rPr lang="fr-FR" dirty="0" err="1"/>
              <a:t>subscriptions</a:t>
            </a:r>
            <a:r>
              <a:rPr lang="fr-FR" dirty="0"/>
              <a:t> are in the </a:t>
            </a:r>
            <a:r>
              <a:rPr lang="fr-FR" dirty="0" err="1"/>
              <a:t>same</a:t>
            </a:r>
            <a:r>
              <a:rPr lang="fr-FR" dirty="0"/>
              <a:t> tenant</a:t>
            </a:r>
          </a:p>
          <a:p>
            <a:r>
              <a:rPr lang="fr-FR" dirty="0" err="1"/>
              <a:t>Only</a:t>
            </a:r>
            <a:r>
              <a:rPr lang="fr-FR" dirty="0"/>
              <a:t> 24h </a:t>
            </a:r>
            <a:r>
              <a:rPr lang="fr-FR" dirty="0" err="1"/>
              <a:t>downtime</a:t>
            </a:r>
            <a:r>
              <a:rPr lang="fr-FR" dirty="0"/>
              <a:t> </a:t>
            </a:r>
            <a:r>
              <a:rPr lang="fr-FR" dirty="0" err="1"/>
              <a:t>accepted</a:t>
            </a:r>
            <a:r>
              <a:rPr lang="fr-FR" dirty="0"/>
              <a:t> in CAB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4BDDE-66BE-6BB1-225C-7A0C5C2F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Assessment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2D92E-1C89-58EB-C66C-797DAB3E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Choose</a:t>
            </a:r>
            <a:r>
              <a:rPr lang="fr-FR" dirty="0"/>
              <a:t> the correct </a:t>
            </a:r>
            <a:r>
              <a:rPr lang="fr-FR" dirty="0" err="1"/>
              <a:t>method</a:t>
            </a:r>
            <a:r>
              <a:rPr lang="fr-FR" dirty="0"/>
              <a:t> for migration</a:t>
            </a:r>
          </a:p>
          <a:p>
            <a:pPr lvl="1"/>
            <a:r>
              <a:rPr lang="fr-FR" dirty="0"/>
              <a:t>Azure site </a:t>
            </a:r>
            <a:r>
              <a:rPr lang="fr-FR" dirty="0" err="1"/>
              <a:t>recovery</a:t>
            </a:r>
            <a:endParaRPr lang="fr-FR" dirty="0"/>
          </a:p>
          <a:p>
            <a:pPr lvl="1"/>
            <a:r>
              <a:rPr lang="fr-FR" dirty="0"/>
              <a:t>Azure Move API</a:t>
            </a:r>
          </a:p>
          <a:p>
            <a:r>
              <a:rPr lang="fr-FR" dirty="0"/>
              <a:t>Best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500+ </a:t>
            </a:r>
            <a:r>
              <a:rPr lang="fr-FR" dirty="0" err="1"/>
              <a:t>resource</a:t>
            </a:r>
            <a:r>
              <a:rPr lang="fr-FR" dirty="0"/>
              <a:t> groups ?</a:t>
            </a:r>
          </a:p>
          <a:p>
            <a:pPr lvl="1"/>
            <a:r>
              <a:rPr lang="fr-FR" dirty="0"/>
              <a:t>API ?</a:t>
            </a:r>
          </a:p>
          <a:p>
            <a:pPr lvl="1"/>
            <a:r>
              <a:rPr lang="en-GB" dirty="0"/>
              <a:t>Manual validation using </a:t>
            </a:r>
            <a:r>
              <a:rPr lang="en-GB" dirty="0">
                <a:hlinkClick r:id="rId2"/>
              </a:rPr>
              <a:t>documentation</a:t>
            </a:r>
            <a:r>
              <a:rPr lang="en-GB" dirty="0"/>
              <a:t> ?</a:t>
            </a:r>
          </a:p>
          <a:p>
            <a:pPr lvl="1"/>
            <a:r>
              <a:rPr lang="fr-FR" dirty="0" err="1"/>
              <a:t>Other</a:t>
            </a:r>
            <a:r>
              <a:rPr lang="fr-FR" dirty="0"/>
              <a:t> ?</a:t>
            </a:r>
          </a:p>
          <a:p>
            <a:r>
              <a:rPr lang="fr-FR" dirty="0"/>
              <a:t>Plan actions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outcomes</a:t>
            </a:r>
            <a:endParaRPr lang="fr-FR" dirty="0"/>
          </a:p>
          <a:p>
            <a:pPr lvl="1"/>
            <a:r>
              <a:rPr lang="fr-FR" dirty="0" err="1"/>
              <a:t>Many</a:t>
            </a:r>
            <a:r>
              <a:rPr lang="fr-FR" dirty="0"/>
              <a:t> Services not </a:t>
            </a:r>
            <a:r>
              <a:rPr lang="fr-FR" dirty="0" err="1"/>
              <a:t>migrables</a:t>
            </a:r>
            <a:endParaRPr lang="fr-FR" dirty="0"/>
          </a:p>
          <a:p>
            <a:pPr lvl="1"/>
            <a:r>
              <a:rPr lang="fr-FR" dirty="0" err="1"/>
              <a:t>Some</a:t>
            </a:r>
            <a:r>
              <a:rPr lang="fr-FR" dirty="0"/>
              <a:t> services </a:t>
            </a:r>
            <a:r>
              <a:rPr lang="fr-FR" dirty="0" err="1"/>
              <a:t>needs</a:t>
            </a:r>
            <a:r>
              <a:rPr lang="fr-FR" dirty="0"/>
              <a:t> configuration/actions</a:t>
            </a:r>
          </a:p>
          <a:p>
            <a:r>
              <a:rPr lang="fr-FR" dirty="0"/>
              <a:t>Go/</a:t>
            </a:r>
            <a:r>
              <a:rPr lang="fr-FR" dirty="0" err="1"/>
              <a:t>Nogo</a:t>
            </a:r>
            <a:r>
              <a:rPr lang="fr-FR" dirty="0"/>
              <a:t> to open a change </a:t>
            </a:r>
            <a:r>
              <a:rPr lang="fr-FR" dirty="0" err="1"/>
              <a:t>request</a:t>
            </a:r>
            <a:endParaRPr lang="fr-FR" dirty="0"/>
          </a:p>
          <a:p>
            <a:pPr lvl="1"/>
            <a:r>
              <a:rPr lang="fr-FR" dirty="0"/>
              <a:t>Actions timing </a:t>
            </a:r>
            <a:r>
              <a:rPr lang="fr-FR" dirty="0" err="1"/>
              <a:t>defined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8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pic>
        <p:nvPicPr>
          <p:cNvPr id="2" name="Picture 2" descr="Disaster Girl meme">
            <a:extLst>
              <a:ext uri="{FF2B5EF4-FFF2-40B4-BE49-F238E27FC236}">
                <a16:creationId xmlns:a16="http://schemas.microsoft.com/office/drawing/2014/main" id="{145F6043-E71D-CB13-854D-394F06E9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81"/>
            <a:ext cx="12192000" cy="684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Recreate a new hub subscription</a:t>
            </a:r>
          </a:p>
          <a:p>
            <a:pPr lvl="1"/>
            <a:r>
              <a:rPr lang="en-GB" dirty="0"/>
              <a:t>Freeze all changes in production</a:t>
            </a:r>
          </a:p>
          <a:p>
            <a:pPr lvl="1"/>
            <a:r>
              <a:rPr lang="en-GB" dirty="0"/>
              <a:t>Backup &amp; restore NVA config, UDR, NSG, etc</a:t>
            </a:r>
          </a:p>
          <a:p>
            <a:r>
              <a:rPr lang="en-GB" dirty="0"/>
              <a:t>Create all new subscriptions and recreate RBAC custom roles</a:t>
            </a:r>
          </a:p>
          <a:p>
            <a:r>
              <a:rPr lang="en-GB" dirty="0"/>
              <a:t>Alert applications owner of the migration schedule</a:t>
            </a:r>
          </a:p>
          <a:p>
            <a:r>
              <a:rPr lang="en-GB" dirty="0"/>
              <a:t>Check &amp; fix quotas on new subscriptions</a:t>
            </a:r>
          </a:p>
          <a:p>
            <a:r>
              <a:rPr lang="en-GB" dirty="0"/>
              <a:t>Check PaaS services DNS name change and DNS records to update</a:t>
            </a:r>
          </a:p>
          <a:p>
            <a:r>
              <a:rPr lang="en-GB" dirty="0"/>
              <a:t>Many POCs to validate strategy is OK and strong (ARM/Bicep to the rescue)</a:t>
            </a:r>
          </a:p>
        </p:txBody>
      </p:sp>
    </p:spTree>
    <p:extLst>
      <p:ext uri="{BB962C8B-B14F-4D97-AF65-F5344CB8AC3E}">
        <p14:creationId xmlns:p14="http://schemas.microsoft.com/office/powerpoint/2010/main" val="284348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Take a snapshot of services/configuration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Backup RBAC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Move Services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Restore RBAC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Restore network connectivity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Test if all services have been transferred/restored correctly</a:t>
            </a:r>
          </a:p>
        </p:txBody>
      </p:sp>
    </p:spTree>
    <p:extLst>
      <p:ext uri="{BB962C8B-B14F-4D97-AF65-F5344CB8AC3E}">
        <p14:creationId xmlns:p14="http://schemas.microsoft.com/office/powerpoint/2010/main" val="296100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 dirty="0"/>
              <a:t>Backup RBAC</a:t>
            </a:r>
          </a:p>
          <a:p>
            <a:r>
              <a:rPr lang="en-GB" dirty="0"/>
              <a:t>Snapshot services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98973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14247</TotalTime>
  <Words>574</Words>
  <Application>Microsoft Office PowerPoint</Application>
  <PresentationFormat>Grand écran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CaskaydiaCove NF</vt:lpstr>
      <vt:lpstr>Wingdings</vt:lpstr>
      <vt:lpstr>Title</vt:lpstr>
      <vt:lpstr>Speaker's slide</vt:lpstr>
      <vt:lpstr>Content</vt:lpstr>
      <vt:lpstr>Présentation PowerPoint</vt:lpstr>
      <vt:lpstr>Présentation PowerPoint</vt:lpstr>
      <vt:lpstr>Présentation PowerPoint</vt:lpstr>
      <vt:lpstr>Context</vt:lpstr>
      <vt:lpstr>Assessment</vt:lpstr>
      <vt:lpstr>Demos</vt:lpstr>
      <vt:lpstr>Preparations</vt:lpstr>
      <vt:lpstr>5 Steps</vt:lpstr>
      <vt:lpstr>Demos</vt:lpstr>
      <vt:lpstr>Demos</vt:lpstr>
      <vt:lpstr>How merge is working ? </vt:lpstr>
      <vt:lpstr>Demos</vt:lpstr>
      <vt:lpstr>Next move</vt:lpstr>
      <vt:lpstr>Demos</vt:lpstr>
      <vt:lpstr>How split works ? </vt:lpstr>
      <vt:lpstr>Présentation PowerPoint</vt:lpstr>
      <vt:lpstr>Lessons learned</vt:lpstr>
      <vt:lpstr>Resources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Fabien Dibot</cp:lastModifiedBy>
  <cp:revision>3</cp:revision>
  <dcterms:created xsi:type="dcterms:W3CDTF">2022-05-02T14:38:43Z</dcterms:created>
  <dcterms:modified xsi:type="dcterms:W3CDTF">2022-06-23T06:40:34Z</dcterms:modified>
</cp:coreProperties>
</file>