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20"/>
  </p:sldMasterIdLst>
  <p:notesMasterIdLst>
    <p:notesMasterId r:id="rId31"/>
  </p:notesMasterIdLst>
  <p:handoutMasterIdLst>
    <p:handoutMasterId r:id="rId32"/>
  </p:handoutMasterIdLst>
  <p:sldIdLst>
    <p:sldId id="259" r:id="rId21"/>
    <p:sldId id="261" r:id="rId22"/>
    <p:sldId id="267" r:id="rId23"/>
    <p:sldId id="1857" r:id="rId24"/>
    <p:sldId id="2152" r:id="rId25"/>
    <p:sldId id="1853" r:id="rId26"/>
    <p:sldId id="2146" r:id="rId27"/>
    <p:sldId id="2163" r:id="rId28"/>
    <p:sldId id="2165" r:id="rId29"/>
    <p:sldId id="2144" r:id="rId3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0000"/>
    <a:srgbClr val="FFFFFF"/>
    <a:srgbClr val="0D0D0D"/>
    <a:srgbClr val="232323"/>
    <a:srgbClr val="1A1A1A"/>
    <a:srgbClr val="0078D4"/>
    <a:srgbClr val="107C10"/>
    <a:srgbClr val="EAEAEA"/>
    <a:srgbClr val="004B50"/>
    <a:srgbClr val="008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32F4B-7661-4EAE-BE0C-1B8BDE64B882}" v="3" dt="2022-06-23T06:38:10.6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6.xml"/><Relationship Id="rId39" Type="http://schemas.microsoft.com/office/2015/10/relationships/revisionInfo" Target="revisionInfo.xml"/><Relationship Id="rId21" Type="http://schemas.openxmlformats.org/officeDocument/2006/relationships/slide" Target="slides/slide1.xml"/><Relationship Id="rId34" Type="http://schemas.openxmlformats.org/officeDocument/2006/relationships/presProps" Target="pres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5.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slideMaster" Target="slideMasters/slideMaster1.xml"/><Relationship Id="rId29" Type="http://schemas.openxmlformats.org/officeDocument/2006/relationships/slide" Target="slides/slide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4.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3.xml"/><Relationship Id="rId28" Type="http://schemas.openxmlformats.org/officeDocument/2006/relationships/slide" Target="slides/slide8.xml"/><Relationship Id="rId36"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2.xml"/><Relationship Id="rId27" Type="http://schemas.openxmlformats.org/officeDocument/2006/relationships/slide" Target="slides/slide7.xml"/><Relationship Id="rId30" Type="http://schemas.openxmlformats.org/officeDocument/2006/relationships/slide" Target="slides/slide10.xml"/><Relationship Id="rId35" Type="http://schemas.openxmlformats.org/officeDocument/2006/relationships/viewProps" Target="viewProps.xml"/><Relationship Id="rId8" Type="http://schemas.openxmlformats.org/officeDocument/2006/relationships/customXml" Target="../customXml/item8.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imund Andrée" userId="0cf943988599aae0" providerId="LiveId" clId="{3A486B9C-3D15-4F73-B817-8F80CC70D8D2}"/>
    <pc:docChg chg="modSld">
      <pc:chgData name="Raimund Andrée" userId="0cf943988599aae0" providerId="LiveId" clId="{3A486B9C-3D15-4F73-B817-8F80CC70D8D2}" dt="2020-03-23T14:20:06.281" v="0" actId="20577"/>
      <pc:docMkLst>
        <pc:docMk/>
      </pc:docMkLst>
      <pc:sldChg chg="modSp mod">
        <pc:chgData name="Raimund Andrée" userId="0cf943988599aae0" providerId="LiveId" clId="{3A486B9C-3D15-4F73-B817-8F80CC70D8D2}" dt="2020-03-23T14:20:06.281" v="0" actId="20577"/>
        <pc:sldMkLst>
          <pc:docMk/>
          <pc:sldMk cId="3653333126" sldId="1866"/>
        </pc:sldMkLst>
        <pc:spChg chg="mod">
          <ac:chgData name="Raimund Andrée" userId="0cf943988599aae0" providerId="LiveId" clId="{3A486B9C-3D15-4F73-B817-8F80CC70D8D2}" dt="2020-03-23T14:20:06.281" v="0" actId="20577"/>
          <ac:spMkLst>
            <pc:docMk/>
            <pc:sldMk cId="3653333126" sldId="1866"/>
            <ac:spMk id="2" creationId="{D4211DE4-B398-46CB-B7FB-EF988E40ECF8}"/>
          </ac:spMkLst>
        </pc:spChg>
      </pc:sldChg>
    </pc:docChg>
  </pc:docChgLst>
  <pc:docChgLst>
    <pc:chgData name="Raimund Andrée" userId="0cf943988599aae0" providerId="LiveId" clId="{DD10C568-5F52-4039-9D07-F93DD25B4D0B}"/>
    <pc:docChg chg="undo redo custSel addSld delSld modSld sldOrd addSection delSection modSection">
      <pc:chgData name="Raimund Andrée" userId="0cf943988599aae0" providerId="LiveId" clId="{DD10C568-5F52-4039-9D07-F93DD25B4D0B}" dt="2022-04-27T14:11:16.888" v="1452" actId="20577"/>
      <pc:docMkLst>
        <pc:docMk/>
      </pc:docMkLst>
      <pc:sldChg chg="addSp delSp modSp add del mod modClrScheme chgLayout">
        <pc:chgData name="Raimund Andrée" userId="0cf943988599aae0" providerId="LiveId" clId="{DD10C568-5F52-4039-9D07-F93DD25B4D0B}" dt="2022-04-27T13:18:37.069" v="874" actId="47"/>
        <pc:sldMkLst>
          <pc:docMk/>
          <pc:sldMk cId="3747360366" sldId="324"/>
        </pc:sldMkLst>
        <pc:spChg chg="mod ord">
          <ac:chgData name="Raimund Andrée" userId="0cf943988599aae0" providerId="LiveId" clId="{DD10C568-5F52-4039-9D07-F93DD25B4D0B}" dt="2022-04-26T12:25:35.139" v="46" actId="700"/>
          <ac:spMkLst>
            <pc:docMk/>
            <pc:sldMk cId="3747360366" sldId="324"/>
            <ac:spMk id="2" creationId="{00000000-0000-0000-0000-000000000000}"/>
          </ac:spMkLst>
        </pc:spChg>
        <pc:spChg chg="mod">
          <ac:chgData name="Raimund Andrée" userId="0cf943988599aae0" providerId="LiveId" clId="{DD10C568-5F52-4039-9D07-F93DD25B4D0B}" dt="2022-04-26T12:31:16.727" v="68" actId="20577"/>
          <ac:spMkLst>
            <pc:docMk/>
            <pc:sldMk cId="3747360366" sldId="324"/>
            <ac:spMk id="3" creationId="{DE0BDC3C-68E8-4258-94F6-8D2BDA835099}"/>
          </ac:spMkLst>
        </pc:spChg>
        <pc:spChg chg="add del mod ord">
          <ac:chgData name="Raimund Andrée" userId="0cf943988599aae0" providerId="LiveId" clId="{DD10C568-5F52-4039-9D07-F93DD25B4D0B}" dt="2022-04-26T12:25:54.265" v="47" actId="478"/>
          <ac:spMkLst>
            <pc:docMk/>
            <pc:sldMk cId="3747360366" sldId="324"/>
            <ac:spMk id="4" creationId="{8093EB61-6787-4CB8-A5AB-91BE1CAADD91}"/>
          </ac:spMkLst>
        </pc:spChg>
        <pc:spChg chg="mod">
          <ac:chgData name="Raimund Andrée" userId="0cf943988599aae0" providerId="LiveId" clId="{DD10C568-5F52-4039-9D07-F93DD25B4D0B}" dt="2022-04-26T12:30:53.754" v="65" actId="20577"/>
          <ac:spMkLst>
            <pc:docMk/>
            <pc:sldMk cId="3747360366" sldId="324"/>
            <ac:spMk id="5" creationId="{BB319379-33A8-45F5-AF23-15B2A8F7045A}"/>
          </ac:spMkLst>
        </pc:spChg>
      </pc:sldChg>
      <pc:sldChg chg="addSp delSp modSp add del mod modClrScheme chgLayout">
        <pc:chgData name="Raimund Andrée" userId="0cf943988599aae0" providerId="LiveId" clId="{DD10C568-5F52-4039-9D07-F93DD25B4D0B}" dt="2022-04-27T13:18:37.069" v="874" actId="47"/>
        <pc:sldMkLst>
          <pc:docMk/>
          <pc:sldMk cId="2113178430" sldId="325"/>
        </pc:sldMkLst>
        <pc:spChg chg="mod ord">
          <ac:chgData name="Raimund Andrée" userId="0cf943988599aae0" providerId="LiveId" clId="{DD10C568-5F52-4039-9D07-F93DD25B4D0B}" dt="2022-04-26T12:27:22.301" v="57" actId="700"/>
          <ac:spMkLst>
            <pc:docMk/>
            <pc:sldMk cId="2113178430" sldId="325"/>
            <ac:spMk id="2" creationId="{00000000-0000-0000-0000-000000000000}"/>
          </ac:spMkLst>
        </pc:spChg>
        <pc:spChg chg="mod">
          <ac:chgData name="Raimund Andrée" userId="0cf943988599aae0" providerId="LiveId" clId="{DD10C568-5F52-4039-9D07-F93DD25B4D0B}" dt="2022-04-26T12:27:29.915" v="59" actId="1076"/>
          <ac:spMkLst>
            <pc:docMk/>
            <pc:sldMk cId="2113178430" sldId="325"/>
            <ac:spMk id="3" creationId="{DE0BDC3C-68E8-4258-94F6-8D2BDA835099}"/>
          </ac:spMkLst>
        </pc:spChg>
        <pc:spChg chg="add del mod ord">
          <ac:chgData name="Raimund Andrée" userId="0cf943988599aae0" providerId="LiveId" clId="{DD10C568-5F52-4039-9D07-F93DD25B4D0B}" dt="2022-04-26T12:27:23.967" v="58" actId="478"/>
          <ac:spMkLst>
            <pc:docMk/>
            <pc:sldMk cId="2113178430" sldId="325"/>
            <ac:spMk id="4" creationId="{5BA28B85-7917-43EF-B628-68690DCEA1E1}"/>
          </ac:spMkLst>
        </pc:spChg>
      </pc:sldChg>
      <pc:sldChg chg="addSp delSp modSp add del mod modClrScheme chgLayout">
        <pc:chgData name="Raimund Andrée" userId="0cf943988599aae0" providerId="LiveId" clId="{DD10C568-5F52-4039-9D07-F93DD25B4D0B}" dt="2022-04-27T13:18:37.069" v="874" actId="47"/>
        <pc:sldMkLst>
          <pc:docMk/>
          <pc:sldMk cId="2459403810" sldId="326"/>
        </pc:sldMkLst>
        <pc:spChg chg="mod ord">
          <ac:chgData name="Raimund Andrée" userId="0cf943988599aae0" providerId="LiveId" clId="{DD10C568-5F52-4039-9D07-F93DD25B4D0B}" dt="2022-04-26T12:27:05.393" v="55" actId="700"/>
          <ac:spMkLst>
            <pc:docMk/>
            <pc:sldMk cId="2459403810" sldId="326"/>
            <ac:spMk id="2" creationId="{00000000-0000-0000-0000-000000000000}"/>
          </ac:spMkLst>
        </pc:spChg>
        <pc:spChg chg="mod">
          <ac:chgData name="Raimund Andrée" userId="0cf943988599aae0" providerId="LiveId" clId="{DD10C568-5F52-4039-9D07-F93DD25B4D0B}" dt="2022-04-26T12:27:36.177" v="60" actId="1076"/>
          <ac:spMkLst>
            <pc:docMk/>
            <pc:sldMk cId="2459403810" sldId="326"/>
            <ac:spMk id="3" creationId="{DE0BDC3C-68E8-4258-94F6-8D2BDA835099}"/>
          </ac:spMkLst>
        </pc:spChg>
        <pc:spChg chg="add del mod ord">
          <ac:chgData name="Raimund Andrée" userId="0cf943988599aae0" providerId="LiveId" clId="{DD10C568-5F52-4039-9D07-F93DD25B4D0B}" dt="2022-04-26T12:27:14.223" v="56" actId="478"/>
          <ac:spMkLst>
            <pc:docMk/>
            <pc:sldMk cId="2459403810" sldId="326"/>
            <ac:spMk id="4" creationId="{18ABFF01-6B7F-4C93-B34D-D80CC4A5FD69}"/>
          </ac:spMkLst>
        </pc:spChg>
      </pc:sldChg>
      <pc:sldChg chg="del">
        <pc:chgData name="Raimund Andrée" userId="0cf943988599aae0" providerId="LiveId" clId="{DD10C568-5F52-4039-9D07-F93DD25B4D0B}" dt="2022-04-26T12:07:59.622" v="39" actId="47"/>
        <pc:sldMkLst>
          <pc:docMk/>
          <pc:sldMk cId="2892219758" sldId="1845"/>
        </pc:sldMkLst>
      </pc:sldChg>
      <pc:sldChg chg="del">
        <pc:chgData name="Raimund Andrée" userId="0cf943988599aae0" providerId="LiveId" clId="{DD10C568-5F52-4039-9D07-F93DD25B4D0B}" dt="2022-04-26T15:10:08.029" v="714" actId="47"/>
        <pc:sldMkLst>
          <pc:docMk/>
          <pc:sldMk cId="3491184216" sldId="1846"/>
        </pc:sldMkLst>
      </pc:sldChg>
      <pc:sldChg chg="del">
        <pc:chgData name="Raimund Andrée" userId="0cf943988599aae0" providerId="LiveId" clId="{DD10C568-5F52-4039-9D07-F93DD25B4D0B}" dt="2022-04-26T15:10:08.029" v="714" actId="47"/>
        <pc:sldMkLst>
          <pc:docMk/>
          <pc:sldMk cId="1276507350" sldId="1847"/>
        </pc:sldMkLst>
      </pc:sldChg>
      <pc:sldChg chg="modSp mod">
        <pc:chgData name="Raimund Andrée" userId="0cf943988599aae0" providerId="LiveId" clId="{DD10C568-5F52-4039-9D07-F93DD25B4D0B}" dt="2022-04-27T13:13:52.762" v="823"/>
        <pc:sldMkLst>
          <pc:docMk/>
          <pc:sldMk cId="4014814200" sldId="1852"/>
        </pc:sldMkLst>
        <pc:spChg chg="mod">
          <ac:chgData name="Raimund Andrée" userId="0cf943988599aae0" providerId="LiveId" clId="{DD10C568-5F52-4039-9D07-F93DD25B4D0B}" dt="2022-04-27T13:13:52.762" v="823"/>
          <ac:spMkLst>
            <pc:docMk/>
            <pc:sldMk cId="4014814200" sldId="1852"/>
            <ac:spMk id="4" creationId="{00000000-0000-0000-0000-000000000000}"/>
          </ac:spMkLst>
        </pc:spChg>
      </pc:sldChg>
      <pc:sldChg chg="modSp mod">
        <pc:chgData name="Raimund Andrée" userId="0cf943988599aae0" providerId="LiveId" clId="{DD10C568-5F52-4039-9D07-F93DD25B4D0B}" dt="2022-04-27T13:18:31.268" v="873" actId="20577"/>
        <pc:sldMkLst>
          <pc:docMk/>
          <pc:sldMk cId="225924487" sldId="1853"/>
        </pc:sldMkLst>
        <pc:spChg chg="mod">
          <ac:chgData name="Raimund Andrée" userId="0cf943988599aae0" providerId="LiveId" clId="{DD10C568-5F52-4039-9D07-F93DD25B4D0B}" dt="2022-04-27T13:18:31.268" v="873" actId="20577"/>
          <ac:spMkLst>
            <pc:docMk/>
            <pc:sldMk cId="225924487" sldId="1853"/>
            <ac:spMk id="2" creationId="{0CED1F24-0E42-4CEB-8F7B-D9267C83299F}"/>
          </ac:spMkLst>
        </pc:spChg>
      </pc:sldChg>
      <pc:sldChg chg="addSp delSp modSp mod chgLayout">
        <pc:chgData name="Raimund Andrée" userId="0cf943988599aae0" providerId="LiveId" clId="{DD10C568-5F52-4039-9D07-F93DD25B4D0B}" dt="2022-04-26T14:59:26.390" v="612" actId="20577"/>
        <pc:sldMkLst>
          <pc:docMk/>
          <pc:sldMk cId="2379934573" sldId="1854"/>
        </pc:sldMkLst>
        <pc:spChg chg="add mod ord">
          <ac:chgData name="Raimund Andrée" userId="0cf943988599aae0" providerId="LiveId" clId="{DD10C568-5F52-4039-9D07-F93DD25B4D0B}" dt="2022-04-26T14:59:26.390" v="612" actId="20577"/>
          <ac:spMkLst>
            <pc:docMk/>
            <pc:sldMk cId="2379934573" sldId="1854"/>
            <ac:spMk id="2" creationId="{C73E8012-0D57-4C44-82E2-8D83A290A51C}"/>
          </ac:spMkLst>
        </pc:spChg>
        <pc:spChg chg="add del mod ord">
          <ac:chgData name="Raimund Andrée" userId="0cf943988599aae0" providerId="LiveId" clId="{DD10C568-5F52-4039-9D07-F93DD25B4D0B}" dt="2022-04-26T14:59:12.375" v="575" actId="478"/>
          <ac:spMkLst>
            <pc:docMk/>
            <pc:sldMk cId="2379934573" sldId="1854"/>
            <ac:spMk id="3" creationId="{0589B835-F7A0-4C88-A6A9-50AC889A9F00}"/>
          </ac:spMkLst>
        </pc:spChg>
      </pc:sldChg>
      <pc:sldChg chg="del">
        <pc:chgData name="Raimund Andrée" userId="0cf943988599aae0" providerId="LiveId" clId="{DD10C568-5F52-4039-9D07-F93DD25B4D0B}" dt="2022-04-26T14:55:58.494" v="519" actId="47"/>
        <pc:sldMkLst>
          <pc:docMk/>
          <pc:sldMk cId="899786852" sldId="1856"/>
        </pc:sldMkLst>
      </pc:sldChg>
      <pc:sldChg chg="modSp mod">
        <pc:chgData name="Raimund Andrée" userId="0cf943988599aae0" providerId="LiveId" clId="{DD10C568-5F52-4039-9D07-F93DD25B4D0B}" dt="2022-04-27T14:11:16.888" v="1452" actId="20577"/>
        <pc:sldMkLst>
          <pc:docMk/>
          <pc:sldMk cId="2980022429" sldId="1857"/>
        </pc:sldMkLst>
        <pc:spChg chg="mod">
          <ac:chgData name="Raimund Andrée" userId="0cf943988599aae0" providerId="LiveId" clId="{DD10C568-5F52-4039-9D07-F93DD25B4D0B}" dt="2022-04-26T14:33:17.316" v="79" actId="790"/>
          <ac:spMkLst>
            <pc:docMk/>
            <pc:sldMk cId="2980022429" sldId="1857"/>
            <ac:spMk id="2" creationId="{D3FCE359-3F58-495F-A5F5-70BC8BEE249B}"/>
          </ac:spMkLst>
        </pc:spChg>
        <pc:spChg chg="mod">
          <ac:chgData name="Raimund Andrée" userId="0cf943988599aae0" providerId="LiveId" clId="{DD10C568-5F52-4039-9D07-F93DD25B4D0B}" dt="2022-04-27T14:11:16.888" v="1452" actId="20577"/>
          <ac:spMkLst>
            <pc:docMk/>
            <pc:sldMk cId="2980022429" sldId="1857"/>
            <ac:spMk id="3" creationId="{CF5FA86A-3E84-4208-8635-5EEDEAF9EFB9}"/>
          </ac:spMkLst>
        </pc:spChg>
      </pc:sldChg>
      <pc:sldChg chg="del">
        <pc:chgData name="Raimund Andrée" userId="0cf943988599aae0" providerId="LiveId" clId="{DD10C568-5F52-4039-9D07-F93DD25B4D0B}" dt="2022-04-26T12:25:29.382" v="45" actId="47"/>
        <pc:sldMkLst>
          <pc:docMk/>
          <pc:sldMk cId="58030208" sldId="1858"/>
        </pc:sldMkLst>
      </pc:sldChg>
      <pc:sldChg chg="del">
        <pc:chgData name="Raimund Andrée" userId="0cf943988599aae0" providerId="LiveId" clId="{DD10C568-5F52-4039-9D07-F93DD25B4D0B}" dt="2022-04-26T15:00:03.028" v="613" actId="47"/>
        <pc:sldMkLst>
          <pc:docMk/>
          <pc:sldMk cId="1238539000" sldId="1861"/>
        </pc:sldMkLst>
      </pc:sldChg>
      <pc:sldChg chg="del">
        <pc:chgData name="Raimund Andrée" userId="0cf943988599aae0" providerId="LiveId" clId="{DD10C568-5F52-4039-9D07-F93DD25B4D0B}" dt="2022-04-26T15:10:08.029" v="714" actId="47"/>
        <pc:sldMkLst>
          <pc:docMk/>
          <pc:sldMk cId="162340734" sldId="1862"/>
        </pc:sldMkLst>
      </pc:sldChg>
      <pc:sldChg chg="modSp del ord modAnim">
        <pc:chgData name="Raimund Andrée" userId="0cf943988599aae0" providerId="LiveId" clId="{DD10C568-5F52-4039-9D07-F93DD25B4D0B}" dt="2022-04-27T13:18:37.069" v="874" actId="47"/>
        <pc:sldMkLst>
          <pc:docMk/>
          <pc:sldMk cId="588787710" sldId="1864"/>
        </pc:sldMkLst>
        <pc:spChg chg="mod">
          <ac:chgData name="Raimund Andrée" userId="0cf943988599aae0" providerId="LiveId" clId="{DD10C568-5F52-4039-9D07-F93DD25B4D0B}" dt="2022-04-26T12:18:41.858" v="43" actId="20577"/>
          <ac:spMkLst>
            <pc:docMk/>
            <pc:sldMk cId="588787710" sldId="1864"/>
            <ac:spMk id="3" creationId="{F77CB6CD-E0D1-4266-9A84-04C7B8EB3FC7}"/>
          </ac:spMkLst>
        </pc:spChg>
        <pc:spChg chg="mod">
          <ac:chgData name="Raimund Andrée" userId="0cf943988599aae0" providerId="LiveId" clId="{DD10C568-5F52-4039-9D07-F93DD25B4D0B}" dt="2022-04-26T12:18:36.993" v="41" actId="20577"/>
          <ac:spMkLst>
            <pc:docMk/>
            <pc:sldMk cId="588787710" sldId="1864"/>
            <ac:spMk id="4" creationId="{8AAD45A7-D023-408A-BF7F-AEBD070928A4}"/>
          </ac:spMkLst>
        </pc:spChg>
      </pc:sldChg>
      <pc:sldChg chg="addSp modSp mod">
        <pc:chgData name="Raimund Andrée" userId="0cf943988599aae0" providerId="LiveId" clId="{DD10C568-5F52-4039-9D07-F93DD25B4D0B}" dt="2022-04-25T21:53:08.197" v="24" actId="20577"/>
        <pc:sldMkLst>
          <pc:docMk/>
          <pc:sldMk cId="2466814432" sldId="1865"/>
        </pc:sldMkLst>
        <pc:spChg chg="mod">
          <ac:chgData name="Raimund Andrée" userId="0cf943988599aae0" providerId="LiveId" clId="{DD10C568-5F52-4039-9D07-F93DD25B4D0B}" dt="2022-04-25T21:52:05.578" v="6" actId="1076"/>
          <ac:spMkLst>
            <pc:docMk/>
            <pc:sldMk cId="2466814432" sldId="1865"/>
            <ac:spMk id="8" creationId="{C497C826-6029-4FA9-87EB-0001823A67CE}"/>
          </ac:spMkLst>
        </pc:spChg>
        <pc:spChg chg="mod">
          <ac:chgData name="Raimund Andrée" userId="0cf943988599aae0" providerId="LiveId" clId="{DD10C568-5F52-4039-9D07-F93DD25B4D0B}" dt="2022-04-25T21:52:05.578" v="6" actId="1076"/>
          <ac:spMkLst>
            <pc:docMk/>
            <pc:sldMk cId="2466814432" sldId="1865"/>
            <ac:spMk id="9" creationId="{7AE7269C-246D-4530-8443-7C7D82878556}"/>
          </ac:spMkLst>
        </pc:spChg>
        <pc:spChg chg="add mod">
          <ac:chgData name="Raimund Andrée" userId="0cf943988599aae0" providerId="LiveId" clId="{DD10C568-5F52-4039-9D07-F93DD25B4D0B}" dt="2022-04-25T21:53:08.197" v="24" actId="20577"/>
          <ac:spMkLst>
            <pc:docMk/>
            <pc:sldMk cId="2466814432" sldId="1865"/>
            <ac:spMk id="10" creationId="{32E8DF29-0D15-4F9C-A8D2-51B2DE258A65}"/>
          </ac:spMkLst>
        </pc:spChg>
        <pc:spChg chg="add mod">
          <ac:chgData name="Raimund Andrée" userId="0cf943988599aae0" providerId="LiveId" clId="{DD10C568-5F52-4039-9D07-F93DD25B4D0B}" dt="2022-04-25T21:53:00.234" v="22" actId="20577"/>
          <ac:spMkLst>
            <pc:docMk/>
            <pc:sldMk cId="2466814432" sldId="1865"/>
            <ac:spMk id="11" creationId="{059A902C-14CE-4C94-A5D6-8F43FEF24364}"/>
          </ac:spMkLst>
        </pc:spChg>
        <pc:graphicFrameChg chg="add mod">
          <ac:chgData name="Raimund Andrée" userId="0cf943988599aae0" providerId="LiveId" clId="{DD10C568-5F52-4039-9D07-F93DD25B4D0B}" dt="2022-04-25T21:52:13.340" v="10" actId="1076"/>
          <ac:graphicFrameMkLst>
            <pc:docMk/>
            <pc:sldMk cId="2466814432" sldId="1865"/>
            <ac:graphicFrameMk id="3" creationId="{E07B41A5-BDD7-4663-A8CB-E7BFCA20788F}"/>
          </ac:graphicFrameMkLst>
        </pc:graphicFrameChg>
        <pc:graphicFrameChg chg="add mod">
          <ac:chgData name="Raimund Andrée" userId="0cf943988599aae0" providerId="LiveId" clId="{DD10C568-5F52-4039-9D07-F93DD25B4D0B}" dt="2022-04-25T21:52:14.200" v="11" actId="1076"/>
          <ac:graphicFrameMkLst>
            <pc:docMk/>
            <pc:sldMk cId="2466814432" sldId="1865"/>
            <ac:graphicFrameMk id="4" creationId="{3E48FAE1-C8C5-4140-BFAD-E460DEC4BE3E}"/>
          </ac:graphicFrameMkLst>
        </pc:graphicFrameChg>
        <pc:graphicFrameChg chg="mod">
          <ac:chgData name="Raimund Andrée" userId="0cf943988599aae0" providerId="LiveId" clId="{DD10C568-5F52-4039-9D07-F93DD25B4D0B}" dt="2022-04-25T21:52:05.578" v="6" actId="1076"/>
          <ac:graphicFrameMkLst>
            <pc:docMk/>
            <pc:sldMk cId="2466814432" sldId="1865"/>
            <ac:graphicFrameMk id="6" creationId="{0C6CABF0-242A-4FC6-A979-2B9510D3A82B}"/>
          </ac:graphicFrameMkLst>
        </pc:graphicFrameChg>
        <pc:graphicFrameChg chg="mod">
          <ac:chgData name="Raimund Andrée" userId="0cf943988599aae0" providerId="LiveId" clId="{DD10C568-5F52-4039-9D07-F93DD25B4D0B}" dt="2022-04-25T21:52:05.578" v="6" actId="1076"/>
          <ac:graphicFrameMkLst>
            <pc:docMk/>
            <pc:sldMk cId="2466814432" sldId="1865"/>
            <ac:graphicFrameMk id="7" creationId="{FD38C384-EBC3-4F11-8089-7161316B798C}"/>
          </ac:graphicFrameMkLst>
        </pc:graphicFrameChg>
      </pc:sldChg>
      <pc:sldChg chg="del">
        <pc:chgData name="Raimund Andrée" userId="0cf943988599aae0" providerId="LiveId" clId="{DD10C568-5F52-4039-9D07-F93DD25B4D0B}" dt="2022-04-26T15:00:45.928" v="614" actId="47"/>
        <pc:sldMkLst>
          <pc:docMk/>
          <pc:sldMk cId="3653333126" sldId="1866"/>
        </pc:sldMkLst>
      </pc:sldChg>
      <pc:sldChg chg="del">
        <pc:chgData name="Raimund Andrée" userId="0cf943988599aae0" providerId="LiveId" clId="{DD10C568-5F52-4039-9D07-F93DD25B4D0B}" dt="2022-04-27T13:07:12.780" v="808" actId="47"/>
        <pc:sldMkLst>
          <pc:docMk/>
          <pc:sldMk cId="3761477550" sldId="1868"/>
        </pc:sldMkLst>
      </pc:sldChg>
      <pc:sldChg chg="del">
        <pc:chgData name="Raimund Andrée" userId="0cf943988599aae0" providerId="LiveId" clId="{DD10C568-5F52-4039-9D07-F93DD25B4D0B}" dt="2022-04-26T15:10:08.029" v="714" actId="47"/>
        <pc:sldMkLst>
          <pc:docMk/>
          <pc:sldMk cId="1752452480" sldId="1869"/>
        </pc:sldMkLst>
      </pc:sldChg>
      <pc:sldChg chg="del">
        <pc:chgData name="Raimund Andrée" userId="0cf943988599aae0" providerId="LiveId" clId="{DD10C568-5F52-4039-9D07-F93DD25B4D0B}" dt="2022-04-26T15:03:42.108" v="615" actId="47"/>
        <pc:sldMkLst>
          <pc:docMk/>
          <pc:sldMk cId="3250009711" sldId="1870"/>
        </pc:sldMkLst>
      </pc:sldChg>
      <pc:sldChg chg="addSp delSp modSp del mod">
        <pc:chgData name="Raimund Andrée" userId="0cf943988599aae0" providerId="LiveId" clId="{DD10C568-5F52-4039-9D07-F93DD25B4D0B}" dt="2022-04-27T13:18:37.069" v="874" actId="47"/>
        <pc:sldMkLst>
          <pc:docMk/>
          <pc:sldMk cId="2941554335" sldId="2140"/>
        </pc:sldMkLst>
        <pc:spChg chg="del">
          <ac:chgData name="Raimund Andrée" userId="0cf943988599aae0" providerId="LiveId" clId="{DD10C568-5F52-4039-9D07-F93DD25B4D0B}" dt="2022-04-26T12:30:28.238" v="62" actId="478"/>
          <ac:spMkLst>
            <pc:docMk/>
            <pc:sldMk cId="2941554335" sldId="2140"/>
            <ac:spMk id="4" creationId="{00000000-0000-0000-0000-000000000000}"/>
          </ac:spMkLst>
        </pc:spChg>
        <pc:spChg chg="del">
          <ac:chgData name="Raimund Andrée" userId="0cf943988599aae0" providerId="LiveId" clId="{DD10C568-5F52-4039-9D07-F93DD25B4D0B}" dt="2022-04-26T12:30:28.238" v="62" actId="478"/>
          <ac:spMkLst>
            <pc:docMk/>
            <pc:sldMk cId="2941554335" sldId="2140"/>
            <ac:spMk id="15" creationId="{00000000-0000-0000-0000-000000000000}"/>
          </ac:spMkLst>
        </pc:spChg>
        <pc:spChg chg="add del mod">
          <ac:chgData name="Raimund Andrée" userId="0cf943988599aae0" providerId="LiveId" clId="{DD10C568-5F52-4039-9D07-F93DD25B4D0B}" dt="2022-04-26T12:30:37.023" v="64" actId="478"/>
          <ac:spMkLst>
            <pc:docMk/>
            <pc:sldMk cId="2941554335" sldId="2140"/>
            <ac:spMk id="41" creationId="{06DFB0DB-BCB8-46FC-BCF3-A684C1BC7C8E}"/>
          </ac:spMkLst>
        </pc:spChg>
        <pc:spChg chg="add mod">
          <ac:chgData name="Raimund Andrée" userId="0cf943988599aae0" providerId="LiveId" clId="{DD10C568-5F52-4039-9D07-F93DD25B4D0B}" dt="2022-04-26T12:30:29.101" v="63"/>
          <ac:spMkLst>
            <pc:docMk/>
            <pc:sldMk cId="2941554335" sldId="2140"/>
            <ac:spMk id="43" creationId="{AF3ED692-B71F-4F1D-98A9-018B06584A7F}"/>
          </ac:spMkLst>
        </pc:spChg>
        <pc:spChg chg="del">
          <ac:chgData name="Raimund Andrée" userId="0cf943988599aae0" providerId="LiveId" clId="{DD10C568-5F52-4039-9D07-F93DD25B4D0B}" dt="2022-04-26T12:30:28.238" v="62" actId="478"/>
          <ac:spMkLst>
            <pc:docMk/>
            <pc:sldMk cId="2941554335" sldId="2140"/>
            <ac:spMk id="49" creationId="{00000000-0000-0000-0000-000000000000}"/>
          </ac:spMkLst>
        </pc:spChg>
        <pc:spChg chg="add mod">
          <ac:chgData name="Raimund Andrée" userId="0cf943988599aae0" providerId="LiveId" clId="{DD10C568-5F52-4039-9D07-F93DD25B4D0B}" dt="2022-04-26T12:30:29.101" v="63"/>
          <ac:spMkLst>
            <pc:docMk/>
            <pc:sldMk cId="2941554335" sldId="2140"/>
            <ac:spMk id="50" creationId="{6608A0D8-8A1D-447D-9B63-E9583B77B59B}"/>
          </ac:spMkLst>
        </pc:spChg>
        <pc:spChg chg="del">
          <ac:chgData name="Raimund Andrée" userId="0cf943988599aae0" providerId="LiveId" clId="{DD10C568-5F52-4039-9D07-F93DD25B4D0B}" dt="2022-04-26T12:30:28.238" v="62" actId="478"/>
          <ac:spMkLst>
            <pc:docMk/>
            <pc:sldMk cId="2941554335" sldId="2140"/>
            <ac:spMk id="52" creationId="{00000000-0000-0000-0000-000000000000}"/>
          </ac:spMkLst>
        </pc:spChg>
        <pc:spChg chg="del">
          <ac:chgData name="Raimund Andrée" userId="0cf943988599aae0" providerId="LiveId" clId="{DD10C568-5F52-4039-9D07-F93DD25B4D0B}" dt="2022-04-26T12:30:28.238" v="62" actId="478"/>
          <ac:spMkLst>
            <pc:docMk/>
            <pc:sldMk cId="2941554335" sldId="2140"/>
            <ac:spMk id="53" creationId="{00000000-0000-0000-0000-000000000000}"/>
          </ac:spMkLst>
        </pc:spChg>
        <pc:spChg chg="del">
          <ac:chgData name="Raimund Andrée" userId="0cf943988599aae0" providerId="LiveId" clId="{DD10C568-5F52-4039-9D07-F93DD25B4D0B}" dt="2022-04-26T12:30:28.238" v="62" actId="478"/>
          <ac:spMkLst>
            <pc:docMk/>
            <pc:sldMk cId="2941554335" sldId="2140"/>
            <ac:spMk id="54" creationId="{00000000-0000-0000-0000-000000000000}"/>
          </ac:spMkLst>
        </pc:spChg>
        <pc:spChg chg="add mod">
          <ac:chgData name="Raimund Andrée" userId="0cf943988599aae0" providerId="LiveId" clId="{DD10C568-5F52-4039-9D07-F93DD25B4D0B}" dt="2022-04-26T12:30:29.101" v="63"/>
          <ac:spMkLst>
            <pc:docMk/>
            <pc:sldMk cId="2941554335" sldId="2140"/>
            <ac:spMk id="60" creationId="{589A0DBF-6D62-4824-913C-75D1D1B667DF}"/>
          </ac:spMkLst>
        </pc:spChg>
        <pc:spChg chg="add mod">
          <ac:chgData name="Raimund Andrée" userId="0cf943988599aae0" providerId="LiveId" clId="{DD10C568-5F52-4039-9D07-F93DD25B4D0B}" dt="2022-04-26T12:30:29.101" v="63"/>
          <ac:spMkLst>
            <pc:docMk/>
            <pc:sldMk cId="2941554335" sldId="2140"/>
            <ac:spMk id="62" creationId="{BEE62D44-1B6A-449E-9A04-5D373B9E16B4}"/>
          </ac:spMkLst>
        </pc:spChg>
        <pc:spChg chg="del">
          <ac:chgData name="Raimund Andrée" userId="0cf943988599aae0" providerId="LiveId" clId="{DD10C568-5F52-4039-9D07-F93DD25B4D0B}" dt="2022-04-26T12:30:28.238" v="62" actId="478"/>
          <ac:spMkLst>
            <pc:docMk/>
            <pc:sldMk cId="2941554335" sldId="2140"/>
            <ac:spMk id="71" creationId="{00000000-0000-0000-0000-000000000000}"/>
          </ac:spMkLst>
        </pc:spChg>
        <pc:spChg chg="del">
          <ac:chgData name="Raimund Andrée" userId="0cf943988599aae0" providerId="LiveId" clId="{DD10C568-5F52-4039-9D07-F93DD25B4D0B}" dt="2022-04-26T12:30:28.238" v="62" actId="478"/>
          <ac:spMkLst>
            <pc:docMk/>
            <pc:sldMk cId="2941554335" sldId="2140"/>
            <ac:spMk id="73" creationId="{00000000-0000-0000-0000-000000000000}"/>
          </ac:spMkLst>
        </pc:spChg>
        <pc:spChg chg="del">
          <ac:chgData name="Raimund Andrée" userId="0cf943988599aae0" providerId="LiveId" clId="{DD10C568-5F52-4039-9D07-F93DD25B4D0B}" dt="2022-04-26T12:30:28.238" v="62" actId="478"/>
          <ac:spMkLst>
            <pc:docMk/>
            <pc:sldMk cId="2941554335" sldId="2140"/>
            <ac:spMk id="74" creationId="{00000000-0000-0000-0000-000000000000}"/>
          </ac:spMkLst>
        </pc:spChg>
        <pc:spChg chg="del">
          <ac:chgData name="Raimund Andrée" userId="0cf943988599aae0" providerId="LiveId" clId="{DD10C568-5F52-4039-9D07-F93DD25B4D0B}" dt="2022-04-26T12:30:28.238" v="62" actId="478"/>
          <ac:spMkLst>
            <pc:docMk/>
            <pc:sldMk cId="2941554335" sldId="2140"/>
            <ac:spMk id="75" creationId="{00000000-0000-0000-0000-000000000000}"/>
          </ac:spMkLst>
        </pc:spChg>
        <pc:spChg chg="del">
          <ac:chgData name="Raimund Andrée" userId="0cf943988599aae0" providerId="LiveId" clId="{DD10C568-5F52-4039-9D07-F93DD25B4D0B}" dt="2022-04-26T12:30:28.238" v="62" actId="478"/>
          <ac:spMkLst>
            <pc:docMk/>
            <pc:sldMk cId="2941554335" sldId="2140"/>
            <ac:spMk id="76" creationId="{00000000-0000-0000-0000-000000000000}"/>
          </ac:spMkLst>
        </pc:spChg>
        <pc:spChg chg="mod">
          <ac:chgData name="Raimund Andrée" userId="0cf943988599aae0" providerId="LiveId" clId="{DD10C568-5F52-4039-9D07-F93DD25B4D0B}" dt="2022-04-26T12:30:29.101" v="63"/>
          <ac:spMkLst>
            <pc:docMk/>
            <pc:sldMk cId="2941554335" sldId="2140"/>
            <ac:spMk id="79" creationId="{014BC2E4-0F13-468F-8130-4934D590F1DC}"/>
          </ac:spMkLst>
        </pc:spChg>
        <pc:spChg chg="add mod">
          <ac:chgData name="Raimund Andrée" userId="0cf943988599aae0" providerId="LiveId" clId="{DD10C568-5F52-4039-9D07-F93DD25B4D0B}" dt="2022-04-26T12:30:29.101" v="63"/>
          <ac:spMkLst>
            <pc:docMk/>
            <pc:sldMk cId="2941554335" sldId="2140"/>
            <ac:spMk id="80" creationId="{3FD9B4DF-29F7-4C59-BDD1-D14146A82062}"/>
          </ac:spMkLst>
        </pc:spChg>
        <pc:spChg chg="mod">
          <ac:chgData name="Raimund Andrée" userId="0cf943988599aae0" providerId="LiveId" clId="{DD10C568-5F52-4039-9D07-F93DD25B4D0B}" dt="2022-04-26T12:30:29.101" v="63"/>
          <ac:spMkLst>
            <pc:docMk/>
            <pc:sldMk cId="2941554335" sldId="2140"/>
            <ac:spMk id="83" creationId="{1F092A0C-B595-40B9-A8C2-BD147242C533}"/>
          </ac:spMkLst>
        </pc:spChg>
        <pc:spChg chg="add mod">
          <ac:chgData name="Raimund Andrée" userId="0cf943988599aae0" providerId="LiveId" clId="{DD10C568-5F52-4039-9D07-F93DD25B4D0B}" dt="2022-04-26T12:30:29.101" v="63"/>
          <ac:spMkLst>
            <pc:docMk/>
            <pc:sldMk cId="2941554335" sldId="2140"/>
            <ac:spMk id="88" creationId="{70746D6D-BB6B-4806-AFB1-9BAFAA2EABFF}"/>
          </ac:spMkLst>
        </pc:spChg>
        <pc:spChg chg="mod">
          <ac:chgData name="Raimund Andrée" userId="0cf943988599aae0" providerId="LiveId" clId="{DD10C568-5F52-4039-9D07-F93DD25B4D0B}" dt="2022-04-26T12:30:29.101" v="63"/>
          <ac:spMkLst>
            <pc:docMk/>
            <pc:sldMk cId="2941554335" sldId="2140"/>
            <ac:spMk id="91" creationId="{98424973-0D6E-406A-883F-DF5EFE9AA891}"/>
          </ac:spMkLst>
        </pc:spChg>
        <pc:spChg chg="mod">
          <ac:chgData name="Raimund Andrée" userId="0cf943988599aae0" providerId="LiveId" clId="{DD10C568-5F52-4039-9D07-F93DD25B4D0B}" dt="2022-04-26T12:30:29.101" v="63"/>
          <ac:spMkLst>
            <pc:docMk/>
            <pc:sldMk cId="2941554335" sldId="2140"/>
            <ac:spMk id="94" creationId="{B7907F55-7B64-438C-8D9E-6EB236639D83}"/>
          </ac:spMkLst>
        </pc:spChg>
        <pc:spChg chg="mod">
          <ac:chgData name="Raimund Andrée" userId="0cf943988599aae0" providerId="LiveId" clId="{DD10C568-5F52-4039-9D07-F93DD25B4D0B}" dt="2022-04-26T12:30:29.101" v="63"/>
          <ac:spMkLst>
            <pc:docMk/>
            <pc:sldMk cId="2941554335" sldId="2140"/>
            <ac:spMk id="97" creationId="{8EB48941-38AD-4AFC-8A0E-E8516F6734F0}"/>
          </ac:spMkLst>
        </pc:spChg>
        <pc:spChg chg="mod">
          <ac:chgData name="Raimund Andrée" userId="0cf943988599aae0" providerId="LiveId" clId="{DD10C568-5F52-4039-9D07-F93DD25B4D0B}" dt="2022-04-26T12:30:29.101" v="63"/>
          <ac:spMkLst>
            <pc:docMk/>
            <pc:sldMk cId="2941554335" sldId="2140"/>
            <ac:spMk id="100" creationId="{DD2063F9-FB52-4A30-BE63-839659277186}"/>
          </ac:spMkLst>
        </pc:spChg>
        <pc:spChg chg="mod">
          <ac:chgData name="Raimund Andrée" userId="0cf943988599aae0" providerId="LiveId" clId="{DD10C568-5F52-4039-9D07-F93DD25B4D0B}" dt="2022-04-26T12:30:29.101" v="63"/>
          <ac:spMkLst>
            <pc:docMk/>
            <pc:sldMk cId="2941554335" sldId="2140"/>
            <ac:spMk id="103" creationId="{588B65FA-FF9B-4A38-BBED-6B47944B812F}"/>
          </ac:spMkLst>
        </pc:spChg>
        <pc:spChg chg="add mod">
          <ac:chgData name="Raimund Andrée" userId="0cf943988599aae0" providerId="LiveId" clId="{DD10C568-5F52-4039-9D07-F93DD25B4D0B}" dt="2022-04-26T12:30:29.101" v="63"/>
          <ac:spMkLst>
            <pc:docMk/>
            <pc:sldMk cId="2941554335" sldId="2140"/>
            <ac:spMk id="104" creationId="{49C1C4A6-07B2-4E3C-8606-8BDB2DDC586D}"/>
          </ac:spMkLst>
        </pc:spChg>
        <pc:spChg chg="add mod">
          <ac:chgData name="Raimund Andrée" userId="0cf943988599aae0" providerId="LiveId" clId="{DD10C568-5F52-4039-9D07-F93DD25B4D0B}" dt="2022-04-26T12:30:29.101" v="63"/>
          <ac:spMkLst>
            <pc:docMk/>
            <pc:sldMk cId="2941554335" sldId="2140"/>
            <ac:spMk id="105" creationId="{8707112F-6E5C-4099-8C43-2132517AEB3B}"/>
          </ac:spMkLst>
        </pc:spChg>
        <pc:spChg chg="add mod">
          <ac:chgData name="Raimund Andrée" userId="0cf943988599aae0" providerId="LiveId" clId="{DD10C568-5F52-4039-9D07-F93DD25B4D0B}" dt="2022-04-26T12:30:29.101" v="63"/>
          <ac:spMkLst>
            <pc:docMk/>
            <pc:sldMk cId="2941554335" sldId="2140"/>
            <ac:spMk id="106" creationId="{3368552A-B063-45B0-9534-8642F9611A51}"/>
          </ac:spMkLst>
        </pc:spChg>
        <pc:spChg chg="add mod">
          <ac:chgData name="Raimund Andrée" userId="0cf943988599aae0" providerId="LiveId" clId="{DD10C568-5F52-4039-9D07-F93DD25B4D0B}" dt="2022-04-26T12:30:29.101" v="63"/>
          <ac:spMkLst>
            <pc:docMk/>
            <pc:sldMk cId="2941554335" sldId="2140"/>
            <ac:spMk id="107" creationId="{5B781DE1-7106-4992-A426-724CAB596BBB}"/>
          </ac:spMkLst>
        </pc:spChg>
        <pc:spChg chg="add mod">
          <ac:chgData name="Raimund Andrée" userId="0cf943988599aae0" providerId="LiveId" clId="{DD10C568-5F52-4039-9D07-F93DD25B4D0B}" dt="2022-04-26T12:30:29.101" v="63"/>
          <ac:spMkLst>
            <pc:docMk/>
            <pc:sldMk cId="2941554335" sldId="2140"/>
            <ac:spMk id="108" creationId="{212E23D1-49C4-4796-AD6C-5204787E838C}"/>
          </ac:spMkLst>
        </pc:spChg>
        <pc:grpChg chg="del">
          <ac:chgData name="Raimund Andrée" userId="0cf943988599aae0" providerId="LiveId" clId="{DD10C568-5F52-4039-9D07-F93DD25B4D0B}" dt="2022-04-26T12:30:28.238" v="62" actId="478"/>
          <ac:grpSpMkLst>
            <pc:docMk/>
            <pc:sldMk cId="2941554335" sldId="2140"/>
            <ac:grpSpMk id="35" creationId="{00000000-0000-0000-0000-000000000000}"/>
          </ac:grpSpMkLst>
        </pc:grpChg>
        <pc:grpChg chg="del">
          <ac:chgData name="Raimund Andrée" userId="0cf943988599aae0" providerId="LiveId" clId="{DD10C568-5F52-4039-9D07-F93DD25B4D0B}" dt="2022-04-26T12:30:28.238" v="62" actId="478"/>
          <ac:grpSpMkLst>
            <pc:docMk/>
            <pc:sldMk cId="2941554335" sldId="2140"/>
            <ac:grpSpMk id="40" creationId="{00000000-0000-0000-0000-000000000000}"/>
          </ac:grpSpMkLst>
        </pc:grpChg>
        <pc:grpChg chg="del">
          <ac:chgData name="Raimund Andrée" userId="0cf943988599aae0" providerId="LiveId" clId="{DD10C568-5F52-4039-9D07-F93DD25B4D0B}" dt="2022-04-26T12:30:28.238" v="62" actId="478"/>
          <ac:grpSpMkLst>
            <pc:docMk/>
            <pc:sldMk cId="2941554335" sldId="2140"/>
            <ac:grpSpMk id="46" creationId="{00000000-0000-0000-0000-000000000000}"/>
          </ac:grpSpMkLst>
        </pc:grpChg>
        <pc:grpChg chg="del">
          <ac:chgData name="Raimund Andrée" userId="0cf943988599aae0" providerId="LiveId" clId="{DD10C568-5F52-4039-9D07-F93DD25B4D0B}" dt="2022-04-26T12:30:28.238" v="62" actId="478"/>
          <ac:grpSpMkLst>
            <pc:docMk/>
            <pc:sldMk cId="2941554335" sldId="2140"/>
            <ac:grpSpMk id="51" creationId="{00000000-0000-0000-0000-000000000000}"/>
          </ac:grpSpMkLst>
        </pc:grpChg>
        <pc:grpChg chg="del">
          <ac:chgData name="Raimund Andrée" userId="0cf943988599aae0" providerId="LiveId" clId="{DD10C568-5F52-4039-9D07-F93DD25B4D0B}" dt="2022-04-26T12:30:28.238" v="62" actId="478"/>
          <ac:grpSpMkLst>
            <pc:docMk/>
            <pc:sldMk cId="2941554335" sldId="2140"/>
            <ac:grpSpMk id="57" creationId="{00000000-0000-0000-0000-000000000000}"/>
          </ac:grpSpMkLst>
        </pc:grpChg>
        <pc:grpChg chg="del">
          <ac:chgData name="Raimund Andrée" userId="0cf943988599aae0" providerId="LiveId" clId="{DD10C568-5F52-4039-9D07-F93DD25B4D0B}" dt="2022-04-26T12:30:28.238" v="62" actId="478"/>
          <ac:grpSpMkLst>
            <pc:docMk/>
            <pc:sldMk cId="2941554335" sldId="2140"/>
            <ac:grpSpMk id="61" creationId="{00000000-0000-0000-0000-000000000000}"/>
          </ac:grpSpMkLst>
        </pc:grpChg>
        <pc:grpChg chg="del">
          <ac:chgData name="Raimund Andrée" userId="0cf943988599aae0" providerId="LiveId" clId="{DD10C568-5F52-4039-9D07-F93DD25B4D0B}" dt="2022-04-26T12:30:28.238" v="62" actId="478"/>
          <ac:grpSpMkLst>
            <pc:docMk/>
            <pc:sldMk cId="2941554335" sldId="2140"/>
            <ac:grpSpMk id="65" creationId="{00000000-0000-0000-0000-000000000000}"/>
          </ac:grpSpMkLst>
        </pc:grpChg>
        <pc:grpChg chg="del">
          <ac:chgData name="Raimund Andrée" userId="0cf943988599aae0" providerId="LiveId" clId="{DD10C568-5F52-4039-9D07-F93DD25B4D0B}" dt="2022-04-26T12:30:28.238" v="62" actId="478"/>
          <ac:grpSpMkLst>
            <pc:docMk/>
            <pc:sldMk cId="2941554335" sldId="2140"/>
            <ac:grpSpMk id="68" creationId="{00000000-0000-0000-0000-000000000000}"/>
          </ac:grpSpMkLst>
        </pc:grpChg>
        <pc:grpChg chg="add mod">
          <ac:chgData name="Raimund Andrée" userId="0cf943988599aae0" providerId="LiveId" clId="{DD10C568-5F52-4039-9D07-F93DD25B4D0B}" dt="2022-04-26T12:30:29.101" v="63"/>
          <ac:grpSpMkLst>
            <pc:docMk/>
            <pc:sldMk cId="2941554335" sldId="2140"/>
            <ac:grpSpMk id="77" creationId="{086FB05D-9E5C-4C9A-ACC3-BE09BAEB56A6}"/>
          </ac:grpSpMkLst>
        </pc:grpChg>
        <pc:grpChg chg="add mod">
          <ac:chgData name="Raimund Andrée" userId="0cf943988599aae0" providerId="LiveId" clId="{DD10C568-5F52-4039-9D07-F93DD25B4D0B}" dt="2022-04-26T12:30:29.101" v="63"/>
          <ac:grpSpMkLst>
            <pc:docMk/>
            <pc:sldMk cId="2941554335" sldId="2140"/>
            <ac:grpSpMk id="81" creationId="{CB167A96-1E43-4A59-9B50-04A4D694E878}"/>
          </ac:grpSpMkLst>
        </pc:grpChg>
        <pc:grpChg chg="add mod">
          <ac:chgData name="Raimund Andrée" userId="0cf943988599aae0" providerId="LiveId" clId="{DD10C568-5F52-4039-9D07-F93DD25B4D0B}" dt="2022-04-26T12:30:29.101" v="63"/>
          <ac:grpSpMkLst>
            <pc:docMk/>
            <pc:sldMk cId="2941554335" sldId="2140"/>
            <ac:grpSpMk id="85" creationId="{23BBFD17-F6BF-4A9E-9A8F-FCDA970968D8}"/>
          </ac:grpSpMkLst>
        </pc:grpChg>
        <pc:grpChg chg="add mod">
          <ac:chgData name="Raimund Andrée" userId="0cf943988599aae0" providerId="LiveId" clId="{DD10C568-5F52-4039-9D07-F93DD25B4D0B}" dt="2022-04-26T12:30:29.101" v="63"/>
          <ac:grpSpMkLst>
            <pc:docMk/>
            <pc:sldMk cId="2941554335" sldId="2140"/>
            <ac:grpSpMk id="89" creationId="{CF8F038E-64DC-4C5A-8D19-DF00CE74EA5C}"/>
          </ac:grpSpMkLst>
        </pc:grpChg>
        <pc:grpChg chg="add mod">
          <ac:chgData name="Raimund Andrée" userId="0cf943988599aae0" providerId="LiveId" clId="{DD10C568-5F52-4039-9D07-F93DD25B4D0B}" dt="2022-04-26T12:30:29.101" v="63"/>
          <ac:grpSpMkLst>
            <pc:docMk/>
            <pc:sldMk cId="2941554335" sldId="2140"/>
            <ac:grpSpMk id="92" creationId="{CBE36FBD-6C07-4117-8FC0-477B7ACFC20A}"/>
          </ac:grpSpMkLst>
        </pc:grpChg>
        <pc:grpChg chg="add mod">
          <ac:chgData name="Raimund Andrée" userId="0cf943988599aae0" providerId="LiveId" clId="{DD10C568-5F52-4039-9D07-F93DD25B4D0B}" dt="2022-04-26T12:30:29.101" v="63"/>
          <ac:grpSpMkLst>
            <pc:docMk/>
            <pc:sldMk cId="2941554335" sldId="2140"/>
            <ac:grpSpMk id="95" creationId="{8F7FE329-5720-43C6-9178-2CAC1572BDF8}"/>
          </ac:grpSpMkLst>
        </pc:grpChg>
        <pc:grpChg chg="add mod">
          <ac:chgData name="Raimund Andrée" userId="0cf943988599aae0" providerId="LiveId" clId="{DD10C568-5F52-4039-9D07-F93DD25B4D0B}" dt="2022-04-26T12:30:29.101" v="63"/>
          <ac:grpSpMkLst>
            <pc:docMk/>
            <pc:sldMk cId="2941554335" sldId="2140"/>
            <ac:grpSpMk id="98" creationId="{31E9DEBE-13CA-4552-AD78-BBBF72D88DAD}"/>
          </ac:grpSpMkLst>
        </pc:grpChg>
        <pc:grpChg chg="add mod">
          <ac:chgData name="Raimund Andrée" userId="0cf943988599aae0" providerId="LiveId" clId="{DD10C568-5F52-4039-9D07-F93DD25B4D0B}" dt="2022-04-26T12:30:29.101" v="63"/>
          <ac:grpSpMkLst>
            <pc:docMk/>
            <pc:sldMk cId="2941554335" sldId="2140"/>
            <ac:grpSpMk id="101" creationId="{95528813-6E67-49F1-AE6C-2BFAD1AA5773}"/>
          </ac:grpSpMkLst>
        </pc:grpChg>
        <pc:picChg chg="del mod">
          <ac:chgData name="Raimund Andrée" userId="0cf943988599aae0" providerId="LiveId" clId="{DD10C568-5F52-4039-9D07-F93DD25B4D0B}" dt="2022-04-26T12:30:28.238" v="62" actId="478"/>
          <ac:picMkLst>
            <pc:docMk/>
            <pc:sldMk cId="2941554335" sldId="2140"/>
            <ac:picMk id="33" creationId="{00000000-0000-0000-0000-000000000000}"/>
          </ac:picMkLst>
        </pc:picChg>
        <pc:picChg chg="del">
          <ac:chgData name="Raimund Andrée" userId="0cf943988599aae0" providerId="LiveId" clId="{DD10C568-5F52-4039-9D07-F93DD25B4D0B}" dt="2022-04-26T12:30:28.238" v="62" actId="478"/>
          <ac:picMkLst>
            <pc:docMk/>
            <pc:sldMk cId="2941554335" sldId="2140"/>
            <ac:picMk id="45" creationId="{00000000-0000-0000-0000-000000000000}"/>
          </ac:picMkLst>
        </pc:picChg>
        <pc:picChg chg="add mod">
          <ac:chgData name="Raimund Andrée" userId="0cf943988599aae0" providerId="LiveId" clId="{DD10C568-5F52-4039-9D07-F93DD25B4D0B}" dt="2022-04-26T12:30:29.101" v="63"/>
          <ac:picMkLst>
            <pc:docMk/>
            <pc:sldMk cId="2941554335" sldId="2140"/>
            <ac:picMk id="72" creationId="{538BA146-7460-40D6-AC55-D9A11FE48399}"/>
          </ac:picMkLst>
        </pc:picChg>
        <pc:picChg chg="mod">
          <ac:chgData name="Raimund Andrée" userId="0cf943988599aae0" providerId="LiveId" clId="{DD10C568-5F52-4039-9D07-F93DD25B4D0B}" dt="2022-04-26T12:30:29.101" v="63"/>
          <ac:picMkLst>
            <pc:docMk/>
            <pc:sldMk cId="2941554335" sldId="2140"/>
            <ac:picMk id="78" creationId="{7C394244-2395-40C4-B3FA-59F848493BB7}"/>
          </ac:picMkLst>
        </pc:picChg>
        <pc:picChg chg="mod">
          <ac:chgData name="Raimund Andrée" userId="0cf943988599aae0" providerId="LiveId" clId="{DD10C568-5F52-4039-9D07-F93DD25B4D0B}" dt="2022-04-26T12:30:29.101" v="63"/>
          <ac:picMkLst>
            <pc:docMk/>
            <pc:sldMk cId="2941554335" sldId="2140"/>
            <ac:picMk id="82" creationId="{64186905-BE47-4C07-9019-E5CFCDD120E6}"/>
          </ac:picMkLst>
        </pc:picChg>
        <pc:picChg chg="add mod">
          <ac:chgData name="Raimund Andrée" userId="0cf943988599aae0" providerId="LiveId" clId="{DD10C568-5F52-4039-9D07-F93DD25B4D0B}" dt="2022-04-26T12:30:29.101" v="63"/>
          <ac:picMkLst>
            <pc:docMk/>
            <pc:sldMk cId="2941554335" sldId="2140"/>
            <ac:picMk id="84" creationId="{A43AF53F-2BF1-4695-8990-FA35B64787A3}"/>
          </ac:picMkLst>
        </pc:picChg>
        <pc:picChg chg="mod">
          <ac:chgData name="Raimund Andrée" userId="0cf943988599aae0" providerId="LiveId" clId="{DD10C568-5F52-4039-9D07-F93DD25B4D0B}" dt="2022-04-26T12:30:29.101" v="63"/>
          <ac:picMkLst>
            <pc:docMk/>
            <pc:sldMk cId="2941554335" sldId="2140"/>
            <ac:picMk id="86" creationId="{42962774-1DED-4B05-B035-00053321F42A}"/>
          </ac:picMkLst>
        </pc:picChg>
        <pc:picChg chg="mod">
          <ac:chgData name="Raimund Andrée" userId="0cf943988599aae0" providerId="LiveId" clId="{DD10C568-5F52-4039-9D07-F93DD25B4D0B}" dt="2022-04-26T12:30:29.101" v="63"/>
          <ac:picMkLst>
            <pc:docMk/>
            <pc:sldMk cId="2941554335" sldId="2140"/>
            <ac:picMk id="87" creationId="{68AF0CE8-91A0-42F2-9CBD-D6171BDA0BA7}"/>
          </ac:picMkLst>
        </pc:picChg>
        <pc:picChg chg="mod">
          <ac:chgData name="Raimund Andrée" userId="0cf943988599aae0" providerId="LiveId" clId="{DD10C568-5F52-4039-9D07-F93DD25B4D0B}" dt="2022-04-26T12:30:29.101" v="63"/>
          <ac:picMkLst>
            <pc:docMk/>
            <pc:sldMk cId="2941554335" sldId="2140"/>
            <ac:picMk id="90" creationId="{B9A88240-C4EA-4A0D-ABEB-9E3A56464F2D}"/>
          </ac:picMkLst>
        </pc:picChg>
        <pc:picChg chg="mod">
          <ac:chgData name="Raimund Andrée" userId="0cf943988599aae0" providerId="LiveId" clId="{DD10C568-5F52-4039-9D07-F93DD25B4D0B}" dt="2022-04-26T12:30:29.101" v="63"/>
          <ac:picMkLst>
            <pc:docMk/>
            <pc:sldMk cId="2941554335" sldId="2140"/>
            <ac:picMk id="93" creationId="{543C652B-5C06-4969-A55A-9A5FC746F3A7}"/>
          </ac:picMkLst>
        </pc:picChg>
        <pc:picChg chg="mod">
          <ac:chgData name="Raimund Andrée" userId="0cf943988599aae0" providerId="LiveId" clId="{DD10C568-5F52-4039-9D07-F93DD25B4D0B}" dt="2022-04-26T12:30:29.101" v="63"/>
          <ac:picMkLst>
            <pc:docMk/>
            <pc:sldMk cId="2941554335" sldId="2140"/>
            <ac:picMk id="96" creationId="{6BE5A351-C663-4BAB-8816-78E252754ECC}"/>
          </ac:picMkLst>
        </pc:picChg>
        <pc:picChg chg="mod">
          <ac:chgData name="Raimund Andrée" userId="0cf943988599aae0" providerId="LiveId" clId="{DD10C568-5F52-4039-9D07-F93DD25B4D0B}" dt="2022-04-26T12:30:29.101" v="63"/>
          <ac:picMkLst>
            <pc:docMk/>
            <pc:sldMk cId="2941554335" sldId="2140"/>
            <ac:picMk id="99" creationId="{9374AAEF-5EFB-413C-9BDB-568DBE643448}"/>
          </ac:picMkLst>
        </pc:picChg>
        <pc:picChg chg="mod">
          <ac:chgData name="Raimund Andrée" userId="0cf943988599aae0" providerId="LiveId" clId="{DD10C568-5F52-4039-9D07-F93DD25B4D0B}" dt="2022-04-26T12:30:29.101" v="63"/>
          <ac:picMkLst>
            <pc:docMk/>
            <pc:sldMk cId="2941554335" sldId="2140"/>
            <ac:picMk id="102" creationId="{86D52DA8-D788-4E57-A749-0ABE1A2E1CF5}"/>
          </ac:picMkLst>
        </pc:picChg>
      </pc:sldChg>
      <pc:sldChg chg="del ord">
        <pc:chgData name="Raimund Andrée" userId="0cf943988599aae0" providerId="LiveId" clId="{DD10C568-5F52-4039-9D07-F93DD25B4D0B}" dt="2022-04-26T14:48:02.990" v="431" actId="47"/>
        <pc:sldMkLst>
          <pc:docMk/>
          <pc:sldMk cId="3752681306" sldId="2141"/>
        </pc:sldMkLst>
      </pc:sldChg>
      <pc:sldChg chg="del">
        <pc:chgData name="Raimund Andrée" userId="0cf943988599aae0" providerId="LiveId" clId="{DD10C568-5F52-4039-9D07-F93DD25B4D0B}" dt="2022-04-27T13:07:15.269" v="809" actId="47"/>
        <pc:sldMkLst>
          <pc:docMk/>
          <pc:sldMk cId="4083750556" sldId="2143"/>
        </pc:sldMkLst>
      </pc:sldChg>
      <pc:sldChg chg="modSp mod chgLayout">
        <pc:chgData name="Raimund Andrée" userId="0cf943988599aae0" providerId="LiveId" clId="{DD10C568-5F52-4039-9D07-F93DD25B4D0B}" dt="2022-04-26T15:12:38.197" v="759" actId="700"/>
        <pc:sldMkLst>
          <pc:docMk/>
          <pc:sldMk cId="160857806" sldId="2144"/>
        </pc:sldMkLst>
        <pc:spChg chg="mod ord">
          <ac:chgData name="Raimund Andrée" userId="0cf943988599aae0" providerId="LiveId" clId="{DD10C568-5F52-4039-9D07-F93DD25B4D0B}" dt="2022-04-26T15:12:38.197" v="759" actId="700"/>
          <ac:spMkLst>
            <pc:docMk/>
            <pc:sldMk cId="160857806" sldId="2144"/>
            <ac:spMk id="2" creationId="{49494CA9-6B0A-4D65-9C6C-D5642969DA9C}"/>
          </ac:spMkLst>
        </pc:spChg>
        <pc:spChg chg="mod ord">
          <ac:chgData name="Raimund Andrée" userId="0cf943988599aae0" providerId="LiveId" clId="{DD10C568-5F52-4039-9D07-F93DD25B4D0B}" dt="2022-04-26T15:12:38.197" v="759" actId="700"/>
          <ac:spMkLst>
            <pc:docMk/>
            <pc:sldMk cId="160857806" sldId="2144"/>
            <ac:spMk id="3" creationId="{5F969747-809E-48A6-A10B-E66407AC18D0}"/>
          </ac:spMkLst>
        </pc:spChg>
      </pc:sldChg>
      <pc:sldChg chg="del">
        <pc:chgData name="Raimund Andrée" userId="0cf943988599aae0" providerId="LiveId" clId="{DD10C568-5F52-4039-9D07-F93DD25B4D0B}" dt="2022-04-26T15:10:51.028" v="715" actId="47"/>
        <pc:sldMkLst>
          <pc:docMk/>
          <pc:sldMk cId="1962425318" sldId="2145"/>
        </pc:sldMkLst>
      </pc:sldChg>
      <pc:sldChg chg="delSp modSp mod modAnim chgLayout">
        <pc:chgData name="Raimund Andrée" userId="0cf943988599aae0" providerId="LiveId" clId="{DD10C568-5F52-4039-9D07-F93DD25B4D0B}" dt="2022-04-27T13:50:38.288" v="1438" actId="20577"/>
        <pc:sldMkLst>
          <pc:docMk/>
          <pc:sldMk cId="1319920306" sldId="2146"/>
        </pc:sldMkLst>
        <pc:spChg chg="mod ord">
          <ac:chgData name="Raimund Andrée" userId="0cf943988599aae0" providerId="LiveId" clId="{DD10C568-5F52-4039-9D07-F93DD25B4D0B}" dt="2022-04-27T13:23:31.670" v="897"/>
          <ac:spMkLst>
            <pc:docMk/>
            <pc:sldMk cId="1319920306" sldId="2146"/>
            <ac:spMk id="2" creationId="{59E38BBB-4601-49C6-971F-F4FF7A667122}"/>
          </ac:spMkLst>
        </pc:spChg>
        <pc:spChg chg="mod ord">
          <ac:chgData name="Raimund Andrée" userId="0cf943988599aae0" providerId="LiveId" clId="{DD10C568-5F52-4039-9D07-F93DD25B4D0B}" dt="2022-04-27T13:50:38.288" v="1438" actId="20577"/>
          <ac:spMkLst>
            <pc:docMk/>
            <pc:sldMk cId="1319920306" sldId="2146"/>
            <ac:spMk id="3" creationId="{F77CB6CD-E0D1-4266-9A84-04C7B8EB3FC7}"/>
          </ac:spMkLst>
        </pc:spChg>
        <pc:spChg chg="del">
          <ac:chgData name="Raimund Andrée" userId="0cf943988599aae0" providerId="LiveId" clId="{DD10C568-5F52-4039-9D07-F93DD25B4D0B}" dt="2022-04-27T13:18:45.074" v="876" actId="478"/>
          <ac:spMkLst>
            <pc:docMk/>
            <pc:sldMk cId="1319920306" sldId="2146"/>
            <ac:spMk id="6" creationId="{31FBB5E9-B2E5-4C52-B25F-6D1EB619AB13}"/>
          </ac:spMkLst>
        </pc:spChg>
        <pc:spChg chg="del">
          <ac:chgData name="Raimund Andrée" userId="0cf943988599aae0" providerId="LiveId" clId="{DD10C568-5F52-4039-9D07-F93DD25B4D0B}" dt="2022-04-27T13:18:45.074" v="876" actId="478"/>
          <ac:spMkLst>
            <pc:docMk/>
            <pc:sldMk cId="1319920306" sldId="2146"/>
            <ac:spMk id="7" creationId="{573B3921-02A0-493F-82E9-5FC50C96B982}"/>
          </ac:spMkLst>
        </pc:spChg>
      </pc:sldChg>
      <pc:sldChg chg="modSp mod">
        <pc:chgData name="Raimund Andrée" userId="0cf943988599aae0" providerId="LiveId" clId="{DD10C568-5F52-4039-9D07-F93DD25B4D0B}" dt="2022-04-26T11:49:54.059" v="30" actId="20577"/>
        <pc:sldMkLst>
          <pc:docMk/>
          <pc:sldMk cId="4139719271" sldId="2147"/>
        </pc:sldMkLst>
        <pc:spChg chg="mod">
          <ac:chgData name="Raimund Andrée" userId="0cf943988599aae0" providerId="LiveId" clId="{DD10C568-5F52-4039-9D07-F93DD25B4D0B}" dt="2022-04-26T11:49:54.059" v="30" actId="20577"/>
          <ac:spMkLst>
            <pc:docMk/>
            <pc:sldMk cId="4139719271" sldId="2147"/>
            <ac:spMk id="2" creationId="{0CED1F24-0E42-4CEB-8F7B-D9267C83299F}"/>
          </ac:spMkLst>
        </pc:spChg>
      </pc:sldChg>
      <pc:sldChg chg="modSp mod">
        <pc:chgData name="Raimund Andrée" userId="0cf943988599aae0" providerId="LiveId" clId="{DD10C568-5F52-4039-9D07-F93DD25B4D0B}" dt="2022-04-26T11:50:30.278" v="36" actId="20577"/>
        <pc:sldMkLst>
          <pc:docMk/>
          <pc:sldMk cId="929821553" sldId="2151"/>
        </pc:sldMkLst>
        <pc:spChg chg="mod">
          <ac:chgData name="Raimund Andrée" userId="0cf943988599aae0" providerId="LiveId" clId="{DD10C568-5F52-4039-9D07-F93DD25B4D0B}" dt="2022-04-26T11:50:30.278" v="36" actId="20577"/>
          <ac:spMkLst>
            <pc:docMk/>
            <pc:sldMk cId="929821553" sldId="2151"/>
            <ac:spMk id="2" creationId="{0CED1F24-0E42-4CEB-8F7B-D9267C83299F}"/>
          </ac:spMkLst>
        </pc:spChg>
      </pc:sldChg>
      <pc:sldChg chg="modSp add mod">
        <pc:chgData name="Raimund Andrée" userId="0cf943988599aae0" providerId="LiveId" clId="{DD10C568-5F52-4039-9D07-F93DD25B4D0B}" dt="2022-04-27T13:18:19.224" v="854" actId="5793"/>
        <pc:sldMkLst>
          <pc:docMk/>
          <pc:sldMk cId="3850739480" sldId="2152"/>
        </pc:sldMkLst>
        <pc:spChg chg="mod">
          <ac:chgData name="Raimund Andrée" userId="0cf943988599aae0" providerId="LiveId" clId="{DD10C568-5F52-4039-9D07-F93DD25B4D0B}" dt="2022-04-27T13:14:40.637" v="850" actId="20577"/>
          <ac:spMkLst>
            <pc:docMk/>
            <pc:sldMk cId="3850739480" sldId="2152"/>
            <ac:spMk id="2" creationId="{D3FCE359-3F58-495F-A5F5-70BC8BEE249B}"/>
          </ac:spMkLst>
        </pc:spChg>
        <pc:spChg chg="mod">
          <ac:chgData name="Raimund Andrée" userId="0cf943988599aae0" providerId="LiveId" clId="{DD10C568-5F52-4039-9D07-F93DD25B4D0B}" dt="2022-04-27T13:18:19.224" v="854" actId="5793"/>
          <ac:spMkLst>
            <pc:docMk/>
            <pc:sldMk cId="3850739480" sldId="2152"/>
            <ac:spMk id="3" creationId="{CF5FA86A-3E84-4208-8635-5EEDEAF9EFB9}"/>
          </ac:spMkLst>
        </pc:spChg>
      </pc:sldChg>
      <pc:sldChg chg="addSp delSp modSp new mod modAnim">
        <pc:chgData name="Raimund Andrée" userId="0cf943988599aae0" providerId="LiveId" clId="{DD10C568-5F52-4039-9D07-F93DD25B4D0B}" dt="2022-04-26T14:43:51.262" v="425" actId="478"/>
        <pc:sldMkLst>
          <pc:docMk/>
          <pc:sldMk cId="3330463018" sldId="2153"/>
        </pc:sldMkLst>
        <pc:spChg chg="mod">
          <ac:chgData name="Raimund Andrée" userId="0cf943988599aae0" providerId="LiveId" clId="{DD10C568-5F52-4039-9D07-F93DD25B4D0B}" dt="2022-04-26T14:43:48.169" v="424"/>
          <ac:spMkLst>
            <pc:docMk/>
            <pc:sldMk cId="3330463018" sldId="2153"/>
            <ac:spMk id="2" creationId="{36E784E9-0445-4531-B92F-2D4E69D540FD}"/>
          </ac:spMkLst>
        </pc:spChg>
        <pc:spChg chg="del">
          <ac:chgData name="Raimund Andrée" userId="0cf943988599aae0" providerId="LiveId" clId="{DD10C568-5F52-4039-9D07-F93DD25B4D0B}" dt="2022-04-26T14:43:51.262" v="425" actId="478"/>
          <ac:spMkLst>
            <pc:docMk/>
            <pc:sldMk cId="3330463018" sldId="2153"/>
            <ac:spMk id="3" creationId="{07ED2A6D-2559-4723-A515-8450D4B3AC4E}"/>
          </ac:spMkLst>
        </pc:spChg>
        <pc:spChg chg="add del mod">
          <ac:chgData name="Raimund Andrée" userId="0cf943988599aae0" providerId="LiveId" clId="{DD10C568-5F52-4039-9D07-F93DD25B4D0B}" dt="2022-04-26T14:43:47.046" v="423" actId="478"/>
          <ac:spMkLst>
            <pc:docMk/>
            <pc:sldMk cId="3330463018" sldId="2153"/>
            <ac:spMk id="4" creationId="{7D66368D-24C0-412C-837F-E8218428CA50}"/>
          </ac:spMkLst>
        </pc:spChg>
        <pc:spChg chg="add mod">
          <ac:chgData name="Raimund Andrée" userId="0cf943988599aae0" providerId="LiveId" clId="{DD10C568-5F52-4039-9D07-F93DD25B4D0B}" dt="2022-04-26T14:43:33.268" v="421"/>
          <ac:spMkLst>
            <pc:docMk/>
            <pc:sldMk cId="3330463018" sldId="2153"/>
            <ac:spMk id="5" creationId="{01DE25FA-9D77-49E2-A616-E121994A25E1}"/>
          </ac:spMkLst>
        </pc:spChg>
        <pc:spChg chg="add mod">
          <ac:chgData name="Raimund Andrée" userId="0cf943988599aae0" providerId="LiveId" clId="{DD10C568-5F52-4039-9D07-F93DD25B4D0B}" dt="2022-04-26T14:43:33.268" v="421"/>
          <ac:spMkLst>
            <pc:docMk/>
            <pc:sldMk cId="3330463018" sldId="2153"/>
            <ac:spMk id="6" creationId="{E1C3C28F-1274-4F2C-837C-66277D055E42}"/>
          </ac:spMkLst>
        </pc:spChg>
        <pc:spChg chg="add mod">
          <ac:chgData name="Raimund Andrée" userId="0cf943988599aae0" providerId="LiveId" clId="{DD10C568-5F52-4039-9D07-F93DD25B4D0B}" dt="2022-04-26T14:43:33.268" v="421"/>
          <ac:spMkLst>
            <pc:docMk/>
            <pc:sldMk cId="3330463018" sldId="2153"/>
            <ac:spMk id="10" creationId="{170EA3E5-C739-4BCC-8920-97A48A204B50}"/>
          </ac:spMkLst>
        </pc:spChg>
        <pc:spChg chg="add mod">
          <ac:chgData name="Raimund Andrée" userId="0cf943988599aae0" providerId="LiveId" clId="{DD10C568-5F52-4039-9D07-F93DD25B4D0B}" dt="2022-04-26T14:43:33.268" v="421"/>
          <ac:spMkLst>
            <pc:docMk/>
            <pc:sldMk cId="3330463018" sldId="2153"/>
            <ac:spMk id="11" creationId="{C87E9C8C-28EC-4C9B-813B-4FF33FEF942C}"/>
          </ac:spMkLst>
        </pc:spChg>
        <pc:spChg chg="add mod">
          <ac:chgData name="Raimund Andrée" userId="0cf943988599aae0" providerId="LiveId" clId="{DD10C568-5F52-4039-9D07-F93DD25B4D0B}" dt="2022-04-26T14:43:33.268" v="421"/>
          <ac:spMkLst>
            <pc:docMk/>
            <pc:sldMk cId="3330463018" sldId="2153"/>
            <ac:spMk id="12" creationId="{2F7E5F72-DA21-4905-A881-FFE814818C29}"/>
          </ac:spMkLst>
        </pc:spChg>
        <pc:picChg chg="add mod">
          <ac:chgData name="Raimund Andrée" userId="0cf943988599aae0" providerId="LiveId" clId="{DD10C568-5F52-4039-9D07-F93DD25B4D0B}" dt="2022-04-26T14:43:33.268" v="421"/>
          <ac:picMkLst>
            <pc:docMk/>
            <pc:sldMk cId="3330463018" sldId="2153"/>
            <ac:picMk id="7" creationId="{DF16A0BE-53CF-4BDD-9E51-6AF95F7241A1}"/>
          </ac:picMkLst>
        </pc:picChg>
        <pc:picChg chg="add mod">
          <ac:chgData name="Raimund Andrée" userId="0cf943988599aae0" providerId="LiveId" clId="{DD10C568-5F52-4039-9D07-F93DD25B4D0B}" dt="2022-04-26T14:43:33.268" v="421"/>
          <ac:picMkLst>
            <pc:docMk/>
            <pc:sldMk cId="3330463018" sldId="2153"/>
            <ac:picMk id="8" creationId="{93313F42-47B5-4EE0-9C52-01E8D6F38728}"/>
          </ac:picMkLst>
        </pc:picChg>
        <pc:picChg chg="add mod">
          <ac:chgData name="Raimund Andrée" userId="0cf943988599aae0" providerId="LiveId" clId="{DD10C568-5F52-4039-9D07-F93DD25B4D0B}" dt="2022-04-26T14:43:33.268" v="421"/>
          <ac:picMkLst>
            <pc:docMk/>
            <pc:sldMk cId="3330463018" sldId="2153"/>
            <ac:picMk id="9" creationId="{ED9C23EA-0896-4495-BC38-DA568E38B02F}"/>
          </ac:picMkLst>
        </pc:picChg>
      </pc:sldChg>
      <pc:sldChg chg="addSp delSp modSp new mod modAnim">
        <pc:chgData name="Raimund Andrée" userId="0cf943988599aae0" providerId="LiveId" clId="{DD10C568-5F52-4039-9D07-F93DD25B4D0B}" dt="2022-04-26T14:51:29.051" v="493" actId="1036"/>
        <pc:sldMkLst>
          <pc:docMk/>
          <pc:sldMk cId="1292974105" sldId="2154"/>
        </pc:sldMkLst>
        <pc:spChg chg="mod">
          <ac:chgData name="Raimund Andrée" userId="0cf943988599aae0" providerId="LiveId" clId="{DD10C568-5F52-4039-9D07-F93DD25B4D0B}" dt="2022-04-26T14:51:24.521" v="472" actId="20577"/>
          <ac:spMkLst>
            <pc:docMk/>
            <pc:sldMk cId="1292974105" sldId="2154"/>
            <ac:spMk id="2" creationId="{16B5AAAF-CB5E-4922-9492-BDDE4E5897B1}"/>
          </ac:spMkLst>
        </pc:spChg>
        <pc:spChg chg="del">
          <ac:chgData name="Raimund Andrée" userId="0cf943988599aae0" providerId="LiveId" clId="{DD10C568-5F52-4039-9D07-F93DD25B4D0B}" dt="2022-04-26T14:50:51.698" v="440" actId="478"/>
          <ac:spMkLst>
            <pc:docMk/>
            <pc:sldMk cId="1292974105" sldId="2154"/>
            <ac:spMk id="3" creationId="{BF61D7D4-2226-4D5F-B03F-3E97985CB778}"/>
          </ac:spMkLst>
        </pc:spChg>
        <pc:spChg chg="add mod">
          <ac:chgData name="Raimund Andrée" userId="0cf943988599aae0" providerId="LiveId" clId="{DD10C568-5F52-4039-9D07-F93DD25B4D0B}" dt="2022-04-26T14:51:29.051" v="493" actId="1036"/>
          <ac:spMkLst>
            <pc:docMk/>
            <pc:sldMk cId="1292974105" sldId="2154"/>
            <ac:spMk id="4" creationId="{989A2791-0B74-40AC-904D-E7BFA67EADDA}"/>
          </ac:spMkLst>
        </pc:spChg>
        <pc:spChg chg="mod">
          <ac:chgData name="Raimund Andrée" userId="0cf943988599aae0" providerId="LiveId" clId="{DD10C568-5F52-4039-9D07-F93DD25B4D0B}" dt="2022-04-26T14:46:51.908" v="429"/>
          <ac:spMkLst>
            <pc:docMk/>
            <pc:sldMk cId="1292974105" sldId="2154"/>
            <ac:spMk id="10" creationId="{3D0D1537-449A-429D-A466-418565FCA889}"/>
          </ac:spMkLst>
        </pc:spChg>
        <pc:spChg chg="mod">
          <ac:chgData name="Raimund Andrée" userId="0cf943988599aae0" providerId="LiveId" clId="{DD10C568-5F52-4039-9D07-F93DD25B4D0B}" dt="2022-04-26T14:46:51.908" v="429"/>
          <ac:spMkLst>
            <pc:docMk/>
            <pc:sldMk cId="1292974105" sldId="2154"/>
            <ac:spMk id="11" creationId="{0B29EE4E-2071-4C22-8A6F-500B2992948F}"/>
          </ac:spMkLst>
        </pc:spChg>
        <pc:spChg chg="mod">
          <ac:chgData name="Raimund Andrée" userId="0cf943988599aae0" providerId="LiveId" clId="{DD10C568-5F52-4039-9D07-F93DD25B4D0B}" dt="2022-04-26T14:46:51.908" v="429"/>
          <ac:spMkLst>
            <pc:docMk/>
            <pc:sldMk cId="1292974105" sldId="2154"/>
            <ac:spMk id="13" creationId="{50D236B1-91BC-441D-A570-74241E966783}"/>
          </ac:spMkLst>
        </pc:spChg>
        <pc:spChg chg="mod">
          <ac:chgData name="Raimund Andrée" userId="0cf943988599aae0" providerId="LiveId" clId="{DD10C568-5F52-4039-9D07-F93DD25B4D0B}" dt="2022-04-26T14:46:51.908" v="429"/>
          <ac:spMkLst>
            <pc:docMk/>
            <pc:sldMk cId="1292974105" sldId="2154"/>
            <ac:spMk id="14" creationId="{CFE4D84E-A14E-41E4-BC1E-F03970A782A3}"/>
          </ac:spMkLst>
        </pc:spChg>
        <pc:spChg chg="mod">
          <ac:chgData name="Raimund Andrée" userId="0cf943988599aae0" providerId="LiveId" clId="{DD10C568-5F52-4039-9D07-F93DD25B4D0B}" dt="2022-04-26T14:46:51.908" v="429"/>
          <ac:spMkLst>
            <pc:docMk/>
            <pc:sldMk cId="1292974105" sldId="2154"/>
            <ac:spMk id="16" creationId="{051FC15A-AFC8-4ABC-949E-7E37681B57E1}"/>
          </ac:spMkLst>
        </pc:spChg>
        <pc:spChg chg="mod">
          <ac:chgData name="Raimund Andrée" userId="0cf943988599aae0" providerId="LiveId" clId="{DD10C568-5F52-4039-9D07-F93DD25B4D0B}" dt="2022-04-26T14:46:51.908" v="429"/>
          <ac:spMkLst>
            <pc:docMk/>
            <pc:sldMk cId="1292974105" sldId="2154"/>
            <ac:spMk id="17" creationId="{EC87E924-5053-4FAF-9F1B-4C87C0CB0EE1}"/>
          </ac:spMkLst>
        </pc:spChg>
        <pc:spChg chg="add mod">
          <ac:chgData name="Raimund Andrée" userId="0cf943988599aae0" providerId="LiveId" clId="{DD10C568-5F52-4039-9D07-F93DD25B4D0B}" dt="2022-04-26T14:46:51.908" v="429"/>
          <ac:spMkLst>
            <pc:docMk/>
            <pc:sldMk cId="1292974105" sldId="2154"/>
            <ac:spMk id="20" creationId="{F5F3A568-0377-4159-91BD-7B4837E0D40E}"/>
          </ac:spMkLst>
        </pc:spChg>
        <pc:grpChg chg="add mod">
          <ac:chgData name="Raimund Andrée" userId="0cf943988599aae0" providerId="LiveId" clId="{DD10C568-5F52-4039-9D07-F93DD25B4D0B}" dt="2022-04-26T14:46:51.908" v="429"/>
          <ac:grpSpMkLst>
            <pc:docMk/>
            <pc:sldMk cId="1292974105" sldId="2154"/>
            <ac:grpSpMk id="9" creationId="{A79A21ED-7A1C-4998-8C93-22C77E3A344C}"/>
          </ac:grpSpMkLst>
        </pc:grpChg>
        <pc:grpChg chg="add mod">
          <ac:chgData name="Raimund Andrée" userId="0cf943988599aae0" providerId="LiveId" clId="{DD10C568-5F52-4039-9D07-F93DD25B4D0B}" dt="2022-04-26T14:46:51.908" v="429"/>
          <ac:grpSpMkLst>
            <pc:docMk/>
            <pc:sldMk cId="1292974105" sldId="2154"/>
            <ac:grpSpMk id="12" creationId="{995A81A1-5D12-4EA3-9D63-D6BC2633818D}"/>
          </ac:grpSpMkLst>
        </pc:grpChg>
        <pc:grpChg chg="add mod">
          <ac:chgData name="Raimund Andrée" userId="0cf943988599aae0" providerId="LiveId" clId="{DD10C568-5F52-4039-9D07-F93DD25B4D0B}" dt="2022-04-26T14:46:51.908" v="429"/>
          <ac:grpSpMkLst>
            <pc:docMk/>
            <pc:sldMk cId="1292974105" sldId="2154"/>
            <ac:grpSpMk id="15" creationId="{DB5A6332-21D3-442B-8B52-B878EAA9576D}"/>
          </ac:grpSpMkLst>
        </pc:grpChg>
        <pc:picChg chg="add mod">
          <ac:chgData name="Raimund Andrée" userId="0cf943988599aae0" providerId="LiveId" clId="{DD10C568-5F52-4039-9D07-F93DD25B4D0B}" dt="2022-04-26T14:46:51.908" v="429"/>
          <ac:picMkLst>
            <pc:docMk/>
            <pc:sldMk cId="1292974105" sldId="2154"/>
            <ac:picMk id="5" creationId="{2EBD7979-7AC2-46F7-87A3-31419D6FCAB3}"/>
          </ac:picMkLst>
        </pc:picChg>
        <pc:picChg chg="add mod">
          <ac:chgData name="Raimund Andrée" userId="0cf943988599aae0" providerId="LiveId" clId="{DD10C568-5F52-4039-9D07-F93DD25B4D0B}" dt="2022-04-26T14:46:51.908" v="429"/>
          <ac:picMkLst>
            <pc:docMk/>
            <pc:sldMk cId="1292974105" sldId="2154"/>
            <ac:picMk id="6" creationId="{F2635096-C24F-4C55-8F43-F98F1582E81B}"/>
          </ac:picMkLst>
        </pc:picChg>
        <pc:picChg chg="add mod">
          <ac:chgData name="Raimund Andrée" userId="0cf943988599aae0" providerId="LiveId" clId="{DD10C568-5F52-4039-9D07-F93DD25B4D0B}" dt="2022-04-26T14:46:51.908" v="429"/>
          <ac:picMkLst>
            <pc:docMk/>
            <pc:sldMk cId="1292974105" sldId="2154"/>
            <ac:picMk id="7" creationId="{5725C396-A3A0-4C13-A0C0-BA4DB139D1FD}"/>
          </ac:picMkLst>
        </pc:picChg>
        <pc:picChg chg="add mod">
          <ac:chgData name="Raimund Andrée" userId="0cf943988599aae0" providerId="LiveId" clId="{DD10C568-5F52-4039-9D07-F93DD25B4D0B}" dt="2022-04-26T14:46:51.908" v="429"/>
          <ac:picMkLst>
            <pc:docMk/>
            <pc:sldMk cId="1292974105" sldId="2154"/>
            <ac:picMk id="8" creationId="{3FCB3FBC-53B0-4993-8639-0CA3590B870E}"/>
          </ac:picMkLst>
        </pc:picChg>
        <pc:picChg chg="add mod">
          <ac:chgData name="Raimund Andrée" userId="0cf943988599aae0" providerId="LiveId" clId="{DD10C568-5F52-4039-9D07-F93DD25B4D0B}" dt="2022-04-26T14:46:51.908" v="429"/>
          <ac:picMkLst>
            <pc:docMk/>
            <pc:sldMk cId="1292974105" sldId="2154"/>
            <ac:picMk id="18" creationId="{F2BA1346-0A1A-48DB-89FE-AD43D4DA9CFA}"/>
          </ac:picMkLst>
        </pc:picChg>
        <pc:picChg chg="add mod">
          <ac:chgData name="Raimund Andrée" userId="0cf943988599aae0" providerId="LiveId" clId="{DD10C568-5F52-4039-9D07-F93DD25B4D0B}" dt="2022-04-26T14:46:51.908" v="429"/>
          <ac:picMkLst>
            <pc:docMk/>
            <pc:sldMk cId="1292974105" sldId="2154"/>
            <ac:picMk id="19" creationId="{43608186-795D-480E-A4BE-E10798D2E817}"/>
          </ac:picMkLst>
        </pc:picChg>
      </pc:sldChg>
      <pc:sldChg chg="addSp delSp modSp new mod modAnim">
        <pc:chgData name="Raimund Andrée" userId="0cf943988599aae0" providerId="LiveId" clId="{DD10C568-5F52-4039-9D07-F93DD25B4D0B}" dt="2022-04-26T14:54:10.898" v="518" actId="1036"/>
        <pc:sldMkLst>
          <pc:docMk/>
          <pc:sldMk cId="4192831544" sldId="2155"/>
        </pc:sldMkLst>
        <pc:spChg chg="mod">
          <ac:chgData name="Raimund Andrée" userId="0cf943988599aae0" providerId="LiveId" clId="{DD10C568-5F52-4039-9D07-F93DD25B4D0B}" dt="2022-04-26T14:53:49.837" v="499"/>
          <ac:spMkLst>
            <pc:docMk/>
            <pc:sldMk cId="4192831544" sldId="2155"/>
            <ac:spMk id="2" creationId="{E00E4BB1-2517-453E-8945-EEF79FC23B14}"/>
          </ac:spMkLst>
        </pc:spChg>
        <pc:spChg chg="del">
          <ac:chgData name="Raimund Andrée" userId="0cf943988599aae0" providerId="LiveId" clId="{DD10C568-5F52-4039-9D07-F93DD25B4D0B}" dt="2022-04-26T14:53:52.601" v="500" actId="478"/>
          <ac:spMkLst>
            <pc:docMk/>
            <pc:sldMk cId="4192831544" sldId="2155"/>
            <ac:spMk id="3" creationId="{59CFE817-AF0B-4170-B561-DD29C857A7C2}"/>
          </ac:spMkLst>
        </pc:spChg>
        <pc:spChg chg="add mod">
          <ac:chgData name="Raimund Andrée" userId="0cf943988599aae0" providerId="LiveId" clId="{DD10C568-5F52-4039-9D07-F93DD25B4D0B}" dt="2022-04-26T14:53:47.751" v="496" actId="21"/>
          <ac:spMkLst>
            <pc:docMk/>
            <pc:sldMk cId="4192831544" sldId="2155"/>
            <ac:spMk id="4" creationId="{848902F6-B0D8-44D3-A504-FB7836B82F86}"/>
          </ac:spMkLst>
        </pc:spChg>
        <pc:spChg chg="mod">
          <ac:chgData name="Raimund Andrée" userId="0cf943988599aae0" providerId="LiveId" clId="{DD10C568-5F52-4039-9D07-F93DD25B4D0B}" dt="2022-04-26T14:53:44.049" v="495"/>
          <ac:spMkLst>
            <pc:docMk/>
            <pc:sldMk cId="4192831544" sldId="2155"/>
            <ac:spMk id="10" creationId="{2C90E2A4-1068-42A4-A601-43FDDFD61544}"/>
          </ac:spMkLst>
        </pc:spChg>
        <pc:spChg chg="mod">
          <ac:chgData name="Raimund Andrée" userId="0cf943988599aae0" providerId="LiveId" clId="{DD10C568-5F52-4039-9D07-F93DD25B4D0B}" dt="2022-04-26T14:53:44.049" v="495"/>
          <ac:spMkLst>
            <pc:docMk/>
            <pc:sldMk cId="4192831544" sldId="2155"/>
            <ac:spMk id="11" creationId="{987362AC-4B57-442A-9E02-FC1EF4A388B7}"/>
          </ac:spMkLst>
        </pc:spChg>
        <pc:spChg chg="mod">
          <ac:chgData name="Raimund Andrée" userId="0cf943988599aae0" providerId="LiveId" clId="{DD10C568-5F52-4039-9D07-F93DD25B4D0B}" dt="2022-04-26T14:53:44.049" v="495"/>
          <ac:spMkLst>
            <pc:docMk/>
            <pc:sldMk cId="4192831544" sldId="2155"/>
            <ac:spMk id="13" creationId="{9843B42E-9AC9-4F30-AF4E-E9FA76378DBD}"/>
          </ac:spMkLst>
        </pc:spChg>
        <pc:spChg chg="mod">
          <ac:chgData name="Raimund Andrée" userId="0cf943988599aae0" providerId="LiveId" clId="{DD10C568-5F52-4039-9D07-F93DD25B4D0B}" dt="2022-04-26T14:53:44.049" v="495"/>
          <ac:spMkLst>
            <pc:docMk/>
            <pc:sldMk cId="4192831544" sldId="2155"/>
            <ac:spMk id="14" creationId="{10B2EB11-9C11-4716-BA2E-BB3F30364C0D}"/>
          </ac:spMkLst>
        </pc:spChg>
        <pc:spChg chg="mod">
          <ac:chgData name="Raimund Andrée" userId="0cf943988599aae0" providerId="LiveId" clId="{DD10C568-5F52-4039-9D07-F93DD25B4D0B}" dt="2022-04-26T14:53:44.049" v="495"/>
          <ac:spMkLst>
            <pc:docMk/>
            <pc:sldMk cId="4192831544" sldId="2155"/>
            <ac:spMk id="16" creationId="{8FDDF8BB-4D22-4ECC-B40D-CBC0937976AE}"/>
          </ac:spMkLst>
        </pc:spChg>
        <pc:spChg chg="mod">
          <ac:chgData name="Raimund Andrée" userId="0cf943988599aae0" providerId="LiveId" clId="{DD10C568-5F52-4039-9D07-F93DD25B4D0B}" dt="2022-04-26T14:53:44.049" v="495"/>
          <ac:spMkLst>
            <pc:docMk/>
            <pc:sldMk cId="4192831544" sldId="2155"/>
            <ac:spMk id="17" creationId="{A412D703-DBE0-405F-A8CB-1CF6B6A4F7D3}"/>
          </ac:spMkLst>
        </pc:spChg>
        <pc:spChg chg="add mod">
          <ac:chgData name="Raimund Andrée" userId="0cf943988599aae0" providerId="LiveId" clId="{DD10C568-5F52-4039-9D07-F93DD25B4D0B}" dt="2022-04-26T14:54:07.242" v="502" actId="14100"/>
          <ac:spMkLst>
            <pc:docMk/>
            <pc:sldMk cId="4192831544" sldId="2155"/>
            <ac:spMk id="20" creationId="{3E11DE64-3C45-48E6-9B92-D5A59755F75C}"/>
          </ac:spMkLst>
        </pc:spChg>
        <pc:spChg chg="mod">
          <ac:chgData name="Raimund Andrée" userId="0cf943988599aae0" providerId="LiveId" clId="{DD10C568-5F52-4039-9D07-F93DD25B4D0B}" dt="2022-04-26T14:53:44.049" v="495"/>
          <ac:spMkLst>
            <pc:docMk/>
            <pc:sldMk cId="4192831544" sldId="2155"/>
            <ac:spMk id="26" creationId="{D560F066-5CFD-4731-9D4E-04BEE6804FBF}"/>
          </ac:spMkLst>
        </pc:spChg>
        <pc:spChg chg="mod">
          <ac:chgData name="Raimund Andrée" userId="0cf943988599aae0" providerId="LiveId" clId="{DD10C568-5F52-4039-9D07-F93DD25B4D0B}" dt="2022-04-26T14:53:44.049" v="495"/>
          <ac:spMkLst>
            <pc:docMk/>
            <pc:sldMk cId="4192831544" sldId="2155"/>
            <ac:spMk id="33" creationId="{48E82BA6-4662-469A-B63F-290DD4C0605C}"/>
          </ac:spMkLst>
        </pc:spChg>
        <pc:spChg chg="mod">
          <ac:chgData name="Raimund Andrée" userId="0cf943988599aae0" providerId="LiveId" clId="{DD10C568-5F52-4039-9D07-F93DD25B4D0B}" dt="2022-04-26T14:53:44.049" v="495"/>
          <ac:spMkLst>
            <pc:docMk/>
            <pc:sldMk cId="4192831544" sldId="2155"/>
            <ac:spMk id="34" creationId="{01EB349B-0B15-4363-A1FE-A9116DD39E34}"/>
          </ac:spMkLst>
        </pc:spChg>
        <pc:spChg chg="mod">
          <ac:chgData name="Raimund Andrée" userId="0cf943988599aae0" providerId="LiveId" clId="{DD10C568-5F52-4039-9D07-F93DD25B4D0B}" dt="2022-04-26T14:53:44.049" v="495"/>
          <ac:spMkLst>
            <pc:docMk/>
            <pc:sldMk cId="4192831544" sldId="2155"/>
            <ac:spMk id="35" creationId="{CC2B0647-BE0E-4450-8C19-BCE840DD35ED}"/>
          </ac:spMkLst>
        </pc:spChg>
        <pc:spChg chg="mod">
          <ac:chgData name="Raimund Andrée" userId="0cf943988599aae0" providerId="LiveId" clId="{DD10C568-5F52-4039-9D07-F93DD25B4D0B}" dt="2022-04-26T14:53:44.049" v="495"/>
          <ac:spMkLst>
            <pc:docMk/>
            <pc:sldMk cId="4192831544" sldId="2155"/>
            <ac:spMk id="36" creationId="{D54FA984-D7E2-4B76-B3E0-5A88C4BBB4AB}"/>
          </ac:spMkLst>
        </pc:spChg>
        <pc:grpChg chg="add mod">
          <ac:chgData name="Raimund Andrée" userId="0cf943988599aae0" providerId="LiveId" clId="{DD10C568-5F52-4039-9D07-F93DD25B4D0B}" dt="2022-04-26T14:53:59.568" v="501" actId="1076"/>
          <ac:grpSpMkLst>
            <pc:docMk/>
            <pc:sldMk cId="4192831544" sldId="2155"/>
            <ac:grpSpMk id="9" creationId="{07BE87AE-2B9F-4813-B47A-11AD1729B627}"/>
          </ac:grpSpMkLst>
        </pc:grpChg>
        <pc:grpChg chg="add mod">
          <ac:chgData name="Raimund Andrée" userId="0cf943988599aae0" providerId="LiveId" clId="{DD10C568-5F52-4039-9D07-F93DD25B4D0B}" dt="2022-04-26T14:53:59.568" v="501" actId="1076"/>
          <ac:grpSpMkLst>
            <pc:docMk/>
            <pc:sldMk cId="4192831544" sldId="2155"/>
            <ac:grpSpMk id="12" creationId="{A7372081-DF9D-4E5E-B96B-C3A8031E6B0A}"/>
          </ac:grpSpMkLst>
        </pc:grpChg>
        <pc:grpChg chg="add mod">
          <ac:chgData name="Raimund Andrée" userId="0cf943988599aae0" providerId="LiveId" clId="{DD10C568-5F52-4039-9D07-F93DD25B4D0B}" dt="2022-04-26T14:53:59.568" v="501" actId="1076"/>
          <ac:grpSpMkLst>
            <pc:docMk/>
            <pc:sldMk cId="4192831544" sldId="2155"/>
            <ac:grpSpMk id="15" creationId="{AC8BE46F-07D6-4CC4-A11D-EB87E11EA3F7}"/>
          </ac:grpSpMkLst>
        </pc:grpChg>
        <pc:grpChg chg="add mod">
          <ac:chgData name="Raimund Andrée" userId="0cf943988599aae0" providerId="LiveId" clId="{DD10C568-5F52-4039-9D07-F93DD25B4D0B}" dt="2022-04-26T14:54:10.898" v="518" actId="1036"/>
          <ac:grpSpMkLst>
            <pc:docMk/>
            <pc:sldMk cId="4192831544" sldId="2155"/>
            <ac:grpSpMk id="21" creationId="{53B66FD3-A120-4845-8501-EB52F500D089}"/>
          </ac:grpSpMkLst>
        </pc:grpChg>
        <pc:grpChg chg="mod">
          <ac:chgData name="Raimund Andrée" userId="0cf943988599aae0" providerId="LiveId" clId="{DD10C568-5F52-4039-9D07-F93DD25B4D0B}" dt="2022-04-26T14:53:44.049" v="495"/>
          <ac:grpSpMkLst>
            <pc:docMk/>
            <pc:sldMk cId="4192831544" sldId="2155"/>
            <ac:grpSpMk id="25" creationId="{195AA75F-F64F-4F8C-BD1F-6F2414F067EE}"/>
          </ac:grpSpMkLst>
        </pc:grpChg>
        <pc:picChg chg="add mod">
          <ac:chgData name="Raimund Andrée" userId="0cf943988599aae0" providerId="LiveId" clId="{DD10C568-5F52-4039-9D07-F93DD25B4D0B}" dt="2022-04-26T14:53:59.568" v="501" actId="1076"/>
          <ac:picMkLst>
            <pc:docMk/>
            <pc:sldMk cId="4192831544" sldId="2155"/>
            <ac:picMk id="5" creationId="{89F2A91B-393E-4F4B-BC08-E186C0AF4B38}"/>
          </ac:picMkLst>
        </pc:picChg>
        <pc:picChg chg="add mod">
          <ac:chgData name="Raimund Andrée" userId="0cf943988599aae0" providerId="LiveId" clId="{DD10C568-5F52-4039-9D07-F93DD25B4D0B}" dt="2022-04-26T14:53:59.568" v="501" actId="1076"/>
          <ac:picMkLst>
            <pc:docMk/>
            <pc:sldMk cId="4192831544" sldId="2155"/>
            <ac:picMk id="6" creationId="{08E70F78-CE13-4512-999E-4E0A7FA511E3}"/>
          </ac:picMkLst>
        </pc:picChg>
        <pc:picChg chg="add mod">
          <ac:chgData name="Raimund Andrée" userId="0cf943988599aae0" providerId="LiveId" clId="{DD10C568-5F52-4039-9D07-F93DD25B4D0B}" dt="2022-04-26T14:53:59.568" v="501" actId="1076"/>
          <ac:picMkLst>
            <pc:docMk/>
            <pc:sldMk cId="4192831544" sldId="2155"/>
            <ac:picMk id="7" creationId="{42A33555-A09F-4401-9102-F375BFDE9609}"/>
          </ac:picMkLst>
        </pc:picChg>
        <pc:picChg chg="add mod">
          <ac:chgData name="Raimund Andrée" userId="0cf943988599aae0" providerId="LiveId" clId="{DD10C568-5F52-4039-9D07-F93DD25B4D0B}" dt="2022-04-26T14:53:59.568" v="501" actId="1076"/>
          <ac:picMkLst>
            <pc:docMk/>
            <pc:sldMk cId="4192831544" sldId="2155"/>
            <ac:picMk id="8" creationId="{619686C7-2A6D-446A-886F-B986F04C4646}"/>
          </ac:picMkLst>
        </pc:picChg>
        <pc:picChg chg="add mod">
          <ac:chgData name="Raimund Andrée" userId="0cf943988599aae0" providerId="LiveId" clId="{DD10C568-5F52-4039-9D07-F93DD25B4D0B}" dt="2022-04-26T14:53:59.568" v="501" actId="1076"/>
          <ac:picMkLst>
            <pc:docMk/>
            <pc:sldMk cId="4192831544" sldId="2155"/>
            <ac:picMk id="18" creationId="{2D19E1EC-375F-4805-82C6-C3FAB8393BE8}"/>
          </ac:picMkLst>
        </pc:picChg>
        <pc:picChg chg="add mod">
          <ac:chgData name="Raimund Andrée" userId="0cf943988599aae0" providerId="LiveId" clId="{DD10C568-5F52-4039-9D07-F93DD25B4D0B}" dt="2022-04-26T14:53:59.568" v="501" actId="1076"/>
          <ac:picMkLst>
            <pc:docMk/>
            <pc:sldMk cId="4192831544" sldId="2155"/>
            <ac:picMk id="19" creationId="{2825E54B-C939-4F7B-9669-A6EE037764F9}"/>
          </ac:picMkLst>
        </pc:picChg>
        <pc:picChg chg="mod">
          <ac:chgData name="Raimund Andrée" userId="0cf943988599aae0" providerId="LiveId" clId="{DD10C568-5F52-4039-9D07-F93DD25B4D0B}" dt="2022-04-26T14:53:44.049" v="495"/>
          <ac:picMkLst>
            <pc:docMk/>
            <pc:sldMk cId="4192831544" sldId="2155"/>
            <ac:picMk id="22" creationId="{9948D905-6DC4-42F0-920B-267ED1AD8B85}"/>
          </ac:picMkLst>
        </pc:picChg>
        <pc:picChg chg="mod">
          <ac:chgData name="Raimund Andrée" userId="0cf943988599aae0" providerId="LiveId" clId="{DD10C568-5F52-4039-9D07-F93DD25B4D0B}" dt="2022-04-26T14:53:44.049" v="495"/>
          <ac:picMkLst>
            <pc:docMk/>
            <pc:sldMk cId="4192831544" sldId="2155"/>
            <ac:picMk id="23" creationId="{05EADC83-7F13-473A-93A0-964C404EAB37}"/>
          </ac:picMkLst>
        </pc:picChg>
        <pc:picChg chg="mod">
          <ac:chgData name="Raimund Andrée" userId="0cf943988599aae0" providerId="LiveId" clId="{DD10C568-5F52-4039-9D07-F93DD25B4D0B}" dt="2022-04-26T14:53:44.049" v="495"/>
          <ac:picMkLst>
            <pc:docMk/>
            <pc:sldMk cId="4192831544" sldId="2155"/>
            <ac:picMk id="24" creationId="{7EE691AB-B7D4-431B-B2A7-18BCBD1E5F3B}"/>
          </ac:picMkLst>
        </pc:picChg>
        <pc:picChg chg="mod">
          <ac:chgData name="Raimund Andrée" userId="0cf943988599aae0" providerId="LiveId" clId="{DD10C568-5F52-4039-9D07-F93DD25B4D0B}" dt="2022-04-26T14:53:44.049" v="495"/>
          <ac:picMkLst>
            <pc:docMk/>
            <pc:sldMk cId="4192831544" sldId="2155"/>
            <ac:picMk id="27" creationId="{3D85E202-A86C-488B-810B-2852E88E9886}"/>
          </ac:picMkLst>
        </pc:picChg>
        <pc:picChg chg="mod">
          <ac:chgData name="Raimund Andrée" userId="0cf943988599aae0" providerId="LiveId" clId="{DD10C568-5F52-4039-9D07-F93DD25B4D0B}" dt="2022-04-26T14:53:44.049" v="495"/>
          <ac:picMkLst>
            <pc:docMk/>
            <pc:sldMk cId="4192831544" sldId="2155"/>
            <ac:picMk id="28" creationId="{1EB67640-7202-4646-8DA5-78CE34FDAE04}"/>
          </ac:picMkLst>
        </pc:picChg>
        <pc:picChg chg="mod">
          <ac:chgData name="Raimund Andrée" userId="0cf943988599aae0" providerId="LiveId" clId="{DD10C568-5F52-4039-9D07-F93DD25B4D0B}" dt="2022-04-26T14:53:44.049" v="495"/>
          <ac:picMkLst>
            <pc:docMk/>
            <pc:sldMk cId="4192831544" sldId="2155"/>
            <ac:picMk id="29" creationId="{43A1B005-83C2-4199-B4F4-73F16C9A91B4}"/>
          </ac:picMkLst>
        </pc:picChg>
        <pc:picChg chg="mod">
          <ac:chgData name="Raimund Andrée" userId="0cf943988599aae0" providerId="LiveId" clId="{DD10C568-5F52-4039-9D07-F93DD25B4D0B}" dt="2022-04-26T14:53:44.049" v="495"/>
          <ac:picMkLst>
            <pc:docMk/>
            <pc:sldMk cId="4192831544" sldId="2155"/>
            <ac:picMk id="30" creationId="{A0F08AA3-3D9B-40FE-9E65-EE4F88F1E01D}"/>
          </ac:picMkLst>
        </pc:picChg>
        <pc:cxnChg chg="mod">
          <ac:chgData name="Raimund Andrée" userId="0cf943988599aae0" providerId="LiveId" clId="{DD10C568-5F52-4039-9D07-F93DD25B4D0B}" dt="2022-04-26T14:53:44.049" v="495"/>
          <ac:cxnSpMkLst>
            <pc:docMk/>
            <pc:sldMk cId="4192831544" sldId="2155"/>
            <ac:cxnSpMk id="31" creationId="{BBE6E984-1D27-4891-A0C8-1BBC3DCBD945}"/>
          </ac:cxnSpMkLst>
        </pc:cxnChg>
        <pc:cxnChg chg="mod">
          <ac:chgData name="Raimund Andrée" userId="0cf943988599aae0" providerId="LiveId" clId="{DD10C568-5F52-4039-9D07-F93DD25B4D0B}" dt="2022-04-26T14:53:44.049" v="495"/>
          <ac:cxnSpMkLst>
            <pc:docMk/>
            <pc:sldMk cId="4192831544" sldId="2155"/>
            <ac:cxnSpMk id="32" creationId="{CCC831C7-7B1E-4412-A815-F7F93D1EDD0B}"/>
          </ac:cxnSpMkLst>
        </pc:cxnChg>
      </pc:sldChg>
      <pc:sldChg chg="addSp delSp modSp new mod modAnim">
        <pc:chgData name="Raimund Andrée" userId="0cf943988599aae0" providerId="LiveId" clId="{DD10C568-5F52-4039-9D07-F93DD25B4D0B}" dt="2022-04-26T14:56:21.914" v="528" actId="1076"/>
        <pc:sldMkLst>
          <pc:docMk/>
          <pc:sldMk cId="3767900774" sldId="2156"/>
        </pc:sldMkLst>
        <pc:spChg chg="mod">
          <ac:chgData name="Raimund Andrée" userId="0cf943988599aae0" providerId="LiveId" clId="{DD10C568-5F52-4039-9D07-F93DD25B4D0B}" dt="2022-04-26T14:56:12.434" v="526"/>
          <ac:spMkLst>
            <pc:docMk/>
            <pc:sldMk cId="3767900774" sldId="2156"/>
            <ac:spMk id="2" creationId="{1ACB22A6-5ABB-4756-AD3C-5C2EA5FF10BC}"/>
          </ac:spMkLst>
        </pc:spChg>
        <pc:spChg chg="del">
          <ac:chgData name="Raimund Andrée" userId="0cf943988599aae0" providerId="LiveId" clId="{DD10C568-5F52-4039-9D07-F93DD25B4D0B}" dt="2022-04-26T14:56:14.475" v="527" actId="478"/>
          <ac:spMkLst>
            <pc:docMk/>
            <pc:sldMk cId="3767900774" sldId="2156"/>
            <ac:spMk id="3" creationId="{9BCB39F6-3ED1-44A3-A5D1-0CACC54027D5}"/>
          </ac:spMkLst>
        </pc:spChg>
        <pc:spChg chg="add mod">
          <ac:chgData name="Raimund Andrée" userId="0cf943988599aae0" providerId="LiveId" clId="{DD10C568-5F52-4039-9D07-F93DD25B4D0B}" dt="2022-04-26T14:56:10.089" v="523" actId="21"/>
          <ac:spMkLst>
            <pc:docMk/>
            <pc:sldMk cId="3767900774" sldId="2156"/>
            <ac:spMk id="4" creationId="{8B9EC0A1-4627-4A58-8B9D-2AD416CBDC6A}"/>
          </ac:spMkLst>
        </pc:spChg>
        <pc:spChg chg="add mod">
          <ac:chgData name="Raimund Andrée" userId="0cf943988599aae0" providerId="LiveId" clId="{DD10C568-5F52-4039-9D07-F93DD25B4D0B}" dt="2022-04-26T14:56:21.914" v="528" actId="1076"/>
          <ac:spMkLst>
            <pc:docMk/>
            <pc:sldMk cId="3767900774" sldId="2156"/>
            <ac:spMk id="5" creationId="{45EFDA3D-1C5C-4DD6-ABD2-70D4DD6E32C7}"/>
          </ac:spMkLst>
        </pc:spChg>
        <pc:spChg chg="mod">
          <ac:chgData name="Raimund Andrée" userId="0cf943988599aae0" providerId="LiveId" clId="{DD10C568-5F52-4039-9D07-F93DD25B4D0B}" dt="2022-04-26T14:56:08.124" v="521"/>
          <ac:spMkLst>
            <pc:docMk/>
            <pc:sldMk cId="3767900774" sldId="2156"/>
            <ac:spMk id="8" creationId="{33B4A4EF-2608-4850-970A-5C704EFD869D}"/>
          </ac:spMkLst>
        </pc:spChg>
        <pc:grpChg chg="add mod">
          <ac:chgData name="Raimund Andrée" userId="0cf943988599aae0" providerId="LiveId" clId="{DD10C568-5F52-4039-9D07-F93DD25B4D0B}" dt="2022-04-26T14:56:08.124" v="521"/>
          <ac:grpSpMkLst>
            <pc:docMk/>
            <pc:sldMk cId="3767900774" sldId="2156"/>
            <ac:grpSpMk id="6" creationId="{24D13C70-DE6E-4A66-89A1-F73F44E986B2}"/>
          </ac:grpSpMkLst>
        </pc:grpChg>
        <pc:picChg chg="mod">
          <ac:chgData name="Raimund Andrée" userId="0cf943988599aae0" providerId="LiveId" clId="{DD10C568-5F52-4039-9D07-F93DD25B4D0B}" dt="2022-04-26T14:56:08.124" v="521"/>
          <ac:picMkLst>
            <pc:docMk/>
            <pc:sldMk cId="3767900774" sldId="2156"/>
            <ac:picMk id="7" creationId="{706A6FF3-DEE2-459D-8EA6-EBD353BA2DB7}"/>
          </ac:picMkLst>
        </pc:picChg>
      </pc:sldChg>
      <pc:sldChg chg="addSp delSp modSp new mod modAnim">
        <pc:chgData name="Raimund Andrée" userId="0cf943988599aae0" providerId="LiveId" clId="{DD10C568-5F52-4039-9D07-F93DD25B4D0B}" dt="2022-04-26T14:57:36.964" v="573"/>
        <pc:sldMkLst>
          <pc:docMk/>
          <pc:sldMk cId="3401903191" sldId="2157"/>
        </pc:sldMkLst>
        <pc:spChg chg="mod">
          <ac:chgData name="Raimund Andrée" userId="0cf943988599aae0" providerId="LiveId" clId="{DD10C568-5F52-4039-9D07-F93DD25B4D0B}" dt="2022-04-26T14:57:10.014" v="569" actId="20577"/>
          <ac:spMkLst>
            <pc:docMk/>
            <pc:sldMk cId="3401903191" sldId="2157"/>
            <ac:spMk id="2" creationId="{BC3212C9-6B31-4D41-809C-AF8EF547EF38}"/>
          </ac:spMkLst>
        </pc:spChg>
        <pc:spChg chg="del">
          <ac:chgData name="Raimund Andrée" userId="0cf943988599aae0" providerId="LiveId" clId="{DD10C568-5F52-4039-9D07-F93DD25B4D0B}" dt="2022-04-26T14:57:12.005" v="570" actId="478"/>
          <ac:spMkLst>
            <pc:docMk/>
            <pc:sldMk cId="3401903191" sldId="2157"/>
            <ac:spMk id="3" creationId="{00F2A047-7E54-4939-8ED2-4F031E4DDE6B}"/>
          </ac:spMkLst>
        </pc:spChg>
        <pc:spChg chg="add mod">
          <ac:chgData name="Raimund Andrée" userId="0cf943988599aae0" providerId="LiveId" clId="{DD10C568-5F52-4039-9D07-F93DD25B4D0B}" dt="2022-04-26T14:57:18.703" v="572" actId="1076"/>
          <ac:spMkLst>
            <pc:docMk/>
            <pc:sldMk cId="3401903191" sldId="2157"/>
            <ac:spMk id="5" creationId="{827F47FE-9694-433B-BD55-C086AD1C0955}"/>
          </ac:spMkLst>
        </pc:spChg>
        <pc:spChg chg="add mod">
          <ac:chgData name="Raimund Andrée" userId="0cf943988599aae0" providerId="LiveId" clId="{DD10C568-5F52-4039-9D07-F93DD25B4D0B}" dt="2022-04-26T14:57:18.703" v="572" actId="1076"/>
          <ac:spMkLst>
            <pc:docMk/>
            <pc:sldMk cId="3401903191" sldId="2157"/>
            <ac:spMk id="6" creationId="{0885513C-B0AB-4F88-A1F0-7A3C47539DDF}"/>
          </ac:spMkLst>
        </pc:spChg>
        <pc:spChg chg="add mod">
          <ac:chgData name="Raimund Andrée" userId="0cf943988599aae0" providerId="LiveId" clId="{DD10C568-5F52-4039-9D07-F93DD25B4D0B}" dt="2022-04-26T14:57:18.703" v="572" actId="1076"/>
          <ac:spMkLst>
            <pc:docMk/>
            <pc:sldMk cId="3401903191" sldId="2157"/>
            <ac:spMk id="9" creationId="{BDAF115C-AE1F-4D36-9DA1-F76CAD2BB2AF}"/>
          </ac:spMkLst>
        </pc:spChg>
        <pc:spChg chg="add mod">
          <ac:chgData name="Raimund Andrée" userId="0cf943988599aae0" providerId="LiveId" clId="{DD10C568-5F52-4039-9D07-F93DD25B4D0B}" dt="2022-04-26T14:57:18.703" v="572" actId="1076"/>
          <ac:spMkLst>
            <pc:docMk/>
            <pc:sldMk cId="3401903191" sldId="2157"/>
            <ac:spMk id="11" creationId="{3D25C496-363A-4068-965C-DA53CDD057D0}"/>
          </ac:spMkLst>
        </pc:spChg>
        <pc:picChg chg="add mod">
          <ac:chgData name="Raimund Andrée" userId="0cf943988599aae0" providerId="LiveId" clId="{DD10C568-5F52-4039-9D07-F93DD25B4D0B}" dt="2022-04-26T14:57:18.703" v="572" actId="1076"/>
          <ac:picMkLst>
            <pc:docMk/>
            <pc:sldMk cId="3401903191" sldId="2157"/>
            <ac:picMk id="4" creationId="{F71EF8B6-9517-462D-9421-DB2683D5D3DD}"/>
          </ac:picMkLst>
        </pc:picChg>
        <pc:picChg chg="add mod">
          <ac:chgData name="Raimund Andrée" userId="0cf943988599aae0" providerId="LiveId" clId="{DD10C568-5F52-4039-9D07-F93DD25B4D0B}" dt="2022-04-26T14:57:18.703" v="572" actId="1076"/>
          <ac:picMkLst>
            <pc:docMk/>
            <pc:sldMk cId="3401903191" sldId="2157"/>
            <ac:picMk id="7" creationId="{0523F0D3-C89B-4830-8DC3-9406A6F3AB2F}"/>
          </ac:picMkLst>
        </pc:picChg>
        <pc:picChg chg="add mod">
          <ac:chgData name="Raimund Andrée" userId="0cf943988599aae0" providerId="LiveId" clId="{DD10C568-5F52-4039-9D07-F93DD25B4D0B}" dt="2022-04-26T14:57:18.703" v="572" actId="1076"/>
          <ac:picMkLst>
            <pc:docMk/>
            <pc:sldMk cId="3401903191" sldId="2157"/>
            <ac:picMk id="8" creationId="{5EABDC24-6FE8-4D61-AEE4-04B39750E12A}"/>
          </ac:picMkLst>
        </pc:picChg>
        <pc:cxnChg chg="add mod">
          <ac:chgData name="Raimund Andrée" userId="0cf943988599aae0" providerId="LiveId" clId="{DD10C568-5F52-4039-9D07-F93DD25B4D0B}" dt="2022-04-26T14:57:18.703" v="572" actId="1076"/>
          <ac:cxnSpMkLst>
            <pc:docMk/>
            <pc:sldMk cId="3401903191" sldId="2157"/>
            <ac:cxnSpMk id="10" creationId="{6901D4D9-019E-44EC-A744-CAFA0603C9C5}"/>
          </ac:cxnSpMkLst>
        </pc:cxnChg>
      </pc:sldChg>
      <pc:sldChg chg="addSp delSp modSp new mod">
        <pc:chgData name="Raimund Andrée" userId="0cf943988599aae0" providerId="LiveId" clId="{DD10C568-5F52-4039-9D07-F93DD25B4D0B}" dt="2022-04-26T15:04:00.368" v="667"/>
        <pc:sldMkLst>
          <pc:docMk/>
          <pc:sldMk cId="3302745953" sldId="2158"/>
        </pc:sldMkLst>
        <pc:spChg chg="mod">
          <ac:chgData name="Raimund Andrée" userId="0cf943988599aae0" providerId="LiveId" clId="{DD10C568-5F52-4039-9D07-F93DD25B4D0B}" dt="2022-04-26T15:03:58.069" v="665" actId="20577"/>
          <ac:spMkLst>
            <pc:docMk/>
            <pc:sldMk cId="3302745953" sldId="2158"/>
            <ac:spMk id="2" creationId="{711CEDAA-01A8-409B-A225-8138A6D2FBE1}"/>
          </ac:spMkLst>
        </pc:spChg>
        <pc:spChg chg="del">
          <ac:chgData name="Raimund Andrée" userId="0cf943988599aae0" providerId="LiveId" clId="{DD10C568-5F52-4039-9D07-F93DD25B4D0B}" dt="2022-04-26T15:04:00.008" v="666" actId="478"/>
          <ac:spMkLst>
            <pc:docMk/>
            <pc:sldMk cId="3302745953" sldId="2158"/>
            <ac:spMk id="3" creationId="{D45B2F48-5D17-484E-8713-4F005FC16D1E}"/>
          </ac:spMkLst>
        </pc:spChg>
        <pc:picChg chg="add mod">
          <ac:chgData name="Raimund Andrée" userId="0cf943988599aae0" providerId="LiveId" clId="{DD10C568-5F52-4039-9D07-F93DD25B4D0B}" dt="2022-04-26T15:04:00.368" v="667"/>
          <ac:picMkLst>
            <pc:docMk/>
            <pc:sldMk cId="3302745953" sldId="2158"/>
            <ac:picMk id="4" creationId="{C70EC40E-831B-41C6-9A53-44F618423C0A}"/>
          </ac:picMkLst>
        </pc:picChg>
        <pc:picChg chg="add mod">
          <ac:chgData name="Raimund Andrée" userId="0cf943988599aae0" providerId="LiveId" clId="{DD10C568-5F52-4039-9D07-F93DD25B4D0B}" dt="2022-04-26T15:04:00.368" v="667"/>
          <ac:picMkLst>
            <pc:docMk/>
            <pc:sldMk cId="3302745953" sldId="2158"/>
            <ac:picMk id="5" creationId="{BAE9A56D-C5CF-4FE0-A4C6-506854B1D0C6}"/>
          </ac:picMkLst>
        </pc:picChg>
        <pc:picChg chg="add mod">
          <ac:chgData name="Raimund Andrée" userId="0cf943988599aae0" providerId="LiveId" clId="{DD10C568-5F52-4039-9D07-F93DD25B4D0B}" dt="2022-04-26T15:04:00.368" v="667"/>
          <ac:picMkLst>
            <pc:docMk/>
            <pc:sldMk cId="3302745953" sldId="2158"/>
            <ac:picMk id="8" creationId="{61E34EE9-0C94-4503-8672-8B4B44C0E87F}"/>
          </ac:picMkLst>
        </pc:picChg>
        <pc:cxnChg chg="add mod">
          <ac:chgData name="Raimund Andrée" userId="0cf943988599aae0" providerId="LiveId" clId="{DD10C568-5F52-4039-9D07-F93DD25B4D0B}" dt="2022-04-26T15:04:00.368" v="667"/>
          <ac:cxnSpMkLst>
            <pc:docMk/>
            <pc:sldMk cId="3302745953" sldId="2158"/>
            <ac:cxnSpMk id="6" creationId="{92F3FBD0-3D40-41D8-962C-2A62B522D36A}"/>
          </ac:cxnSpMkLst>
        </pc:cxnChg>
        <pc:cxnChg chg="add mod">
          <ac:chgData name="Raimund Andrée" userId="0cf943988599aae0" providerId="LiveId" clId="{DD10C568-5F52-4039-9D07-F93DD25B4D0B}" dt="2022-04-26T15:04:00.368" v="667"/>
          <ac:cxnSpMkLst>
            <pc:docMk/>
            <pc:sldMk cId="3302745953" sldId="2158"/>
            <ac:cxnSpMk id="7" creationId="{5D6A5BB7-3604-4220-A52C-029B9C358AD4}"/>
          </ac:cxnSpMkLst>
        </pc:cxnChg>
        <pc:cxnChg chg="add mod">
          <ac:chgData name="Raimund Andrée" userId="0cf943988599aae0" providerId="LiveId" clId="{DD10C568-5F52-4039-9D07-F93DD25B4D0B}" dt="2022-04-26T15:04:00.368" v="667"/>
          <ac:cxnSpMkLst>
            <pc:docMk/>
            <pc:sldMk cId="3302745953" sldId="2158"/>
            <ac:cxnSpMk id="9" creationId="{414A82A7-00A4-471D-92C1-641233CC3CCE}"/>
          </ac:cxnSpMkLst>
        </pc:cxnChg>
      </pc:sldChg>
      <pc:sldChg chg="addSp delSp modSp new mod modAnim">
        <pc:chgData name="Raimund Andrée" userId="0cf943988599aae0" providerId="LiveId" clId="{DD10C568-5F52-4039-9D07-F93DD25B4D0B}" dt="2022-04-26T15:05:52.094" v="707" actId="1035"/>
        <pc:sldMkLst>
          <pc:docMk/>
          <pc:sldMk cId="3785510985" sldId="2159"/>
        </pc:sldMkLst>
        <pc:spChg chg="del mod">
          <ac:chgData name="Raimund Andrée" userId="0cf943988599aae0" providerId="LiveId" clId="{DD10C568-5F52-4039-9D07-F93DD25B4D0B}" dt="2022-04-26T15:05:39.887" v="681" actId="478"/>
          <ac:spMkLst>
            <pc:docMk/>
            <pc:sldMk cId="3785510985" sldId="2159"/>
            <ac:spMk id="2" creationId="{73B39E77-EC40-4930-ABAB-E5FA8053BCDA}"/>
          </ac:spMkLst>
        </pc:spChg>
        <pc:spChg chg="del">
          <ac:chgData name="Raimund Andrée" userId="0cf943988599aae0" providerId="LiveId" clId="{DD10C568-5F52-4039-9D07-F93DD25B4D0B}" dt="2022-04-26T15:05:26.165" v="671" actId="478"/>
          <ac:spMkLst>
            <pc:docMk/>
            <pc:sldMk cId="3785510985" sldId="2159"/>
            <ac:spMk id="3" creationId="{7F149254-1B31-45E9-AA68-AF700FBAB479}"/>
          </ac:spMkLst>
        </pc:spChg>
        <pc:spChg chg="add mod">
          <ac:chgData name="Raimund Andrée" userId="0cf943988599aae0" providerId="LiveId" clId="{DD10C568-5F52-4039-9D07-F93DD25B4D0B}" dt="2022-04-26T15:05:52.094" v="707" actId="1035"/>
          <ac:spMkLst>
            <pc:docMk/>
            <pc:sldMk cId="3785510985" sldId="2159"/>
            <ac:spMk id="12" creationId="{BCF26430-0F80-44F3-ABE8-A8871C9914D0}"/>
          </ac:spMkLst>
        </pc:spChg>
        <pc:spChg chg="add del mod">
          <ac:chgData name="Raimund Andrée" userId="0cf943988599aae0" providerId="LiveId" clId="{DD10C568-5F52-4039-9D07-F93DD25B4D0B}" dt="2022-04-26T15:05:42.840" v="682" actId="478"/>
          <ac:spMkLst>
            <pc:docMk/>
            <pc:sldMk cId="3785510985" sldId="2159"/>
            <ac:spMk id="14" creationId="{CA99809A-F29B-48C3-B0A6-F3C35DD944C5}"/>
          </ac:spMkLst>
        </pc:spChg>
        <pc:picChg chg="add mod">
          <ac:chgData name="Raimund Andrée" userId="0cf943988599aae0" providerId="LiveId" clId="{DD10C568-5F52-4039-9D07-F93DD25B4D0B}" dt="2022-04-26T15:05:52.094" v="707" actId="1035"/>
          <ac:picMkLst>
            <pc:docMk/>
            <pc:sldMk cId="3785510985" sldId="2159"/>
            <ac:picMk id="4" creationId="{F3CCDD73-8270-4248-8A44-0636C383546D}"/>
          </ac:picMkLst>
        </pc:picChg>
        <pc:picChg chg="add mod">
          <ac:chgData name="Raimund Andrée" userId="0cf943988599aae0" providerId="LiveId" clId="{DD10C568-5F52-4039-9D07-F93DD25B4D0B}" dt="2022-04-26T15:05:52.094" v="707" actId="1035"/>
          <ac:picMkLst>
            <pc:docMk/>
            <pc:sldMk cId="3785510985" sldId="2159"/>
            <ac:picMk id="5" creationId="{41D5FAD0-D8B9-4BA4-85DA-C89003EDFB80}"/>
          </ac:picMkLst>
        </pc:picChg>
        <pc:picChg chg="add mod">
          <ac:chgData name="Raimund Andrée" userId="0cf943988599aae0" providerId="LiveId" clId="{DD10C568-5F52-4039-9D07-F93DD25B4D0B}" dt="2022-04-26T15:05:52.094" v="707" actId="1035"/>
          <ac:picMkLst>
            <pc:docMk/>
            <pc:sldMk cId="3785510985" sldId="2159"/>
            <ac:picMk id="7" creationId="{2B5CBC8F-D9F2-410B-A1F4-F563C83D1430}"/>
          </ac:picMkLst>
        </pc:picChg>
        <pc:picChg chg="add mod">
          <ac:chgData name="Raimund Andrée" userId="0cf943988599aae0" providerId="LiveId" clId="{DD10C568-5F52-4039-9D07-F93DD25B4D0B}" dt="2022-04-26T15:05:52.094" v="707" actId="1035"/>
          <ac:picMkLst>
            <pc:docMk/>
            <pc:sldMk cId="3785510985" sldId="2159"/>
            <ac:picMk id="10" creationId="{427054FD-3D51-430D-8CF1-FC40489DB15A}"/>
          </ac:picMkLst>
        </pc:picChg>
        <pc:cxnChg chg="add mod">
          <ac:chgData name="Raimund Andrée" userId="0cf943988599aae0" providerId="LiveId" clId="{DD10C568-5F52-4039-9D07-F93DD25B4D0B}" dt="2022-04-26T15:05:52.094" v="707" actId="1035"/>
          <ac:cxnSpMkLst>
            <pc:docMk/>
            <pc:sldMk cId="3785510985" sldId="2159"/>
            <ac:cxnSpMk id="6" creationId="{04AE7B7C-F750-4CA3-A540-3EC70EBFF06B}"/>
          </ac:cxnSpMkLst>
        </pc:cxnChg>
        <pc:cxnChg chg="add mod">
          <ac:chgData name="Raimund Andrée" userId="0cf943988599aae0" providerId="LiveId" clId="{DD10C568-5F52-4039-9D07-F93DD25B4D0B}" dt="2022-04-26T15:05:52.094" v="707" actId="1035"/>
          <ac:cxnSpMkLst>
            <pc:docMk/>
            <pc:sldMk cId="3785510985" sldId="2159"/>
            <ac:cxnSpMk id="8" creationId="{DE37CF4A-23AA-4320-86E9-E08D7DD2CFD1}"/>
          </ac:cxnSpMkLst>
        </pc:cxnChg>
        <pc:cxnChg chg="add mod">
          <ac:chgData name="Raimund Andrée" userId="0cf943988599aae0" providerId="LiveId" clId="{DD10C568-5F52-4039-9D07-F93DD25B4D0B}" dt="2022-04-26T15:05:52.094" v="707" actId="1035"/>
          <ac:cxnSpMkLst>
            <pc:docMk/>
            <pc:sldMk cId="3785510985" sldId="2159"/>
            <ac:cxnSpMk id="9" creationId="{7A2A8505-B198-4244-802D-BCD2DAF1DBF5}"/>
          </ac:cxnSpMkLst>
        </pc:cxnChg>
        <pc:cxnChg chg="add mod">
          <ac:chgData name="Raimund Andrée" userId="0cf943988599aae0" providerId="LiveId" clId="{DD10C568-5F52-4039-9D07-F93DD25B4D0B}" dt="2022-04-26T15:05:52.094" v="707" actId="1035"/>
          <ac:cxnSpMkLst>
            <pc:docMk/>
            <pc:sldMk cId="3785510985" sldId="2159"/>
            <ac:cxnSpMk id="11" creationId="{BAD984D5-F33B-45E5-931E-65DBD5DD2BC6}"/>
          </ac:cxnSpMkLst>
        </pc:cxnChg>
      </pc:sldChg>
      <pc:sldChg chg="addSp delSp modSp new mod delAnim modAnim">
        <pc:chgData name="Raimund Andrée" userId="0cf943988599aae0" providerId="LiveId" clId="{DD10C568-5F52-4039-9D07-F93DD25B4D0B}" dt="2022-04-26T15:06:25.962" v="713"/>
        <pc:sldMkLst>
          <pc:docMk/>
          <pc:sldMk cId="175252" sldId="2160"/>
        </pc:sldMkLst>
        <pc:spChg chg="del">
          <ac:chgData name="Raimund Andrée" userId="0cf943988599aae0" providerId="LiveId" clId="{DD10C568-5F52-4039-9D07-F93DD25B4D0B}" dt="2022-04-26T15:06:25.565" v="712" actId="478"/>
          <ac:spMkLst>
            <pc:docMk/>
            <pc:sldMk cId="175252" sldId="2160"/>
            <ac:spMk id="2" creationId="{C02209F4-2526-4FF5-8FB9-E815E517755B}"/>
          </ac:spMkLst>
        </pc:spChg>
        <pc:spChg chg="del">
          <ac:chgData name="Raimund Andrée" userId="0cf943988599aae0" providerId="LiveId" clId="{DD10C568-5F52-4039-9D07-F93DD25B4D0B}" dt="2022-04-26T15:06:24.221" v="711" actId="478"/>
          <ac:spMkLst>
            <pc:docMk/>
            <pc:sldMk cId="175252" sldId="2160"/>
            <ac:spMk id="3" creationId="{C1B41949-67EB-40BC-9731-9B130BDD6E62}"/>
          </ac:spMkLst>
        </pc:spChg>
        <pc:spChg chg="mod">
          <ac:chgData name="Raimund Andrée" userId="0cf943988599aae0" providerId="LiveId" clId="{DD10C568-5F52-4039-9D07-F93DD25B4D0B}" dt="2022-04-26T15:06:17.493" v="709"/>
          <ac:spMkLst>
            <pc:docMk/>
            <pc:sldMk cId="175252" sldId="2160"/>
            <ac:spMk id="7" creationId="{277D06DE-1F47-4749-85B2-1ADBC635DD9E}"/>
          </ac:spMkLst>
        </pc:spChg>
        <pc:spChg chg="mod">
          <ac:chgData name="Raimund Andrée" userId="0cf943988599aae0" providerId="LiveId" clId="{DD10C568-5F52-4039-9D07-F93DD25B4D0B}" dt="2022-04-26T15:06:17.493" v="709"/>
          <ac:spMkLst>
            <pc:docMk/>
            <pc:sldMk cId="175252" sldId="2160"/>
            <ac:spMk id="9" creationId="{2407B1B4-C4BD-450F-BB4D-A48D51F275A1}"/>
          </ac:spMkLst>
        </pc:spChg>
        <pc:spChg chg="mod">
          <ac:chgData name="Raimund Andrée" userId="0cf943988599aae0" providerId="LiveId" clId="{DD10C568-5F52-4039-9D07-F93DD25B4D0B}" dt="2022-04-26T15:06:25.962" v="713"/>
          <ac:spMkLst>
            <pc:docMk/>
            <pc:sldMk cId="175252" sldId="2160"/>
            <ac:spMk id="14" creationId="{7CAED399-0729-4E66-8361-A0D5554C836C}"/>
          </ac:spMkLst>
        </pc:spChg>
        <pc:spChg chg="mod">
          <ac:chgData name="Raimund Andrée" userId="0cf943988599aae0" providerId="LiveId" clId="{DD10C568-5F52-4039-9D07-F93DD25B4D0B}" dt="2022-04-26T15:06:25.962" v="713"/>
          <ac:spMkLst>
            <pc:docMk/>
            <pc:sldMk cId="175252" sldId="2160"/>
            <ac:spMk id="16" creationId="{D36690F6-9EC6-4EDB-9A46-094E83F967E3}"/>
          </ac:spMkLst>
        </pc:spChg>
        <pc:grpChg chg="add del mod">
          <ac:chgData name="Raimund Andrée" userId="0cf943988599aae0" providerId="LiveId" clId="{DD10C568-5F52-4039-9D07-F93DD25B4D0B}" dt="2022-04-26T15:06:22.368" v="710" actId="478"/>
          <ac:grpSpMkLst>
            <pc:docMk/>
            <pc:sldMk cId="175252" sldId="2160"/>
            <ac:grpSpMk id="5" creationId="{102C0EAB-BDA2-4F58-8393-8FE40973CC3B}"/>
          </ac:grpSpMkLst>
        </pc:grpChg>
        <pc:grpChg chg="add del mod">
          <ac:chgData name="Raimund Andrée" userId="0cf943988599aae0" providerId="LiveId" clId="{DD10C568-5F52-4039-9D07-F93DD25B4D0B}" dt="2022-04-26T15:06:22.368" v="710" actId="478"/>
          <ac:grpSpMkLst>
            <pc:docMk/>
            <pc:sldMk cId="175252" sldId="2160"/>
            <ac:grpSpMk id="8" creationId="{68EB8D5B-5E4E-47C0-B402-70EF8A9A32FF}"/>
          </ac:grpSpMkLst>
        </pc:grpChg>
        <pc:grpChg chg="add mod">
          <ac:chgData name="Raimund Andrée" userId="0cf943988599aae0" providerId="LiveId" clId="{DD10C568-5F52-4039-9D07-F93DD25B4D0B}" dt="2022-04-26T15:06:25.962" v="713"/>
          <ac:grpSpMkLst>
            <pc:docMk/>
            <pc:sldMk cId="175252" sldId="2160"/>
            <ac:grpSpMk id="12" creationId="{031EDB22-8FB6-48D6-BFCA-64E7C4FA6240}"/>
          </ac:grpSpMkLst>
        </pc:grpChg>
        <pc:grpChg chg="add mod">
          <ac:chgData name="Raimund Andrée" userId="0cf943988599aae0" providerId="LiveId" clId="{DD10C568-5F52-4039-9D07-F93DD25B4D0B}" dt="2022-04-26T15:06:25.962" v="713"/>
          <ac:grpSpMkLst>
            <pc:docMk/>
            <pc:sldMk cId="175252" sldId="2160"/>
            <ac:grpSpMk id="15" creationId="{53BCF77F-E7AD-440D-ADE4-646785C15896}"/>
          </ac:grpSpMkLst>
        </pc:grpChg>
        <pc:picChg chg="add del mod">
          <ac:chgData name="Raimund Andrée" userId="0cf943988599aae0" providerId="LiveId" clId="{DD10C568-5F52-4039-9D07-F93DD25B4D0B}" dt="2022-04-26T15:06:22.368" v="710" actId="478"/>
          <ac:picMkLst>
            <pc:docMk/>
            <pc:sldMk cId="175252" sldId="2160"/>
            <ac:picMk id="4" creationId="{A91096C0-ACF8-4939-B480-36F9CDCBE586}"/>
          </ac:picMkLst>
        </pc:picChg>
        <pc:picChg chg="mod">
          <ac:chgData name="Raimund Andrée" userId="0cf943988599aae0" providerId="LiveId" clId="{DD10C568-5F52-4039-9D07-F93DD25B4D0B}" dt="2022-04-26T15:06:17.493" v="709"/>
          <ac:picMkLst>
            <pc:docMk/>
            <pc:sldMk cId="175252" sldId="2160"/>
            <ac:picMk id="6" creationId="{C34D17B0-B487-462B-A078-78FF180C7EDA}"/>
          </ac:picMkLst>
        </pc:picChg>
        <pc:picChg chg="add mod">
          <ac:chgData name="Raimund Andrée" userId="0cf943988599aae0" providerId="LiveId" clId="{DD10C568-5F52-4039-9D07-F93DD25B4D0B}" dt="2022-04-26T15:06:25.962" v="713"/>
          <ac:picMkLst>
            <pc:docMk/>
            <pc:sldMk cId="175252" sldId="2160"/>
            <ac:picMk id="11" creationId="{A0F246F8-B4D2-42CF-AAF6-0166566BDD06}"/>
          </ac:picMkLst>
        </pc:picChg>
        <pc:picChg chg="mod">
          <ac:chgData name="Raimund Andrée" userId="0cf943988599aae0" providerId="LiveId" clId="{DD10C568-5F52-4039-9D07-F93DD25B4D0B}" dt="2022-04-26T15:06:25.962" v="713"/>
          <ac:picMkLst>
            <pc:docMk/>
            <pc:sldMk cId="175252" sldId="2160"/>
            <ac:picMk id="13" creationId="{192EF905-961A-4DF6-A630-95D1F9341FB8}"/>
          </ac:picMkLst>
        </pc:picChg>
        <pc:cxnChg chg="mod">
          <ac:chgData name="Raimund Andrée" userId="0cf943988599aae0" providerId="LiveId" clId="{DD10C568-5F52-4039-9D07-F93DD25B4D0B}" dt="2022-04-26T15:06:17.493" v="709"/>
          <ac:cxnSpMkLst>
            <pc:docMk/>
            <pc:sldMk cId="175252" sldId="2160"/>
            <ac:cxnSpMk id="10" creationId="{0E6E8D51-AD59-4F4E-901A-437007E086DD}"/>
          </ac:cxnSpMkLst>
        </pc:cxnChg>
        <pc:cxnChg chg="mod">
          <ac:chgData name="Raimund Andrée" userId="0cf943988599aae0" providerId="LiveId" clId="{DD10C568-5F52-4039-9D07-F93DD25B4D0B}" dt="2022-04-26T15:06:25.962" v="713"/>
          <ac:cxnSpMkLst>
            <pc:docMk/>
            <pc:sldMk cId="175252" sldId="2160"/>
            <ac:cxnSpMk id="17" creationId="{39D3B5E6-F25B-4D27-A79D-3C023ADEF80C}"/>
          </ac:cxnSpMkLst>
        </pc:cxnChg>
      </pc:sldChg>
      <pc:sldChg chg="modSp add mod">
        <pc:chgData name="Raimund Andrée" userId="0cf943988599aae0" providerId="LiveId" clId="{DD10C568-5F52-4039-9D07-F93DD25B4D0B}" dt="2022-04-26T15:14:01.707" v="778" actId="20577"/>
        <pc:sldMkLst>
          <pc:docMk/>
          <pc:sldMk cId="102967326" sldId="2161"/>
        </pc:sldMkLst>
        <pc:spChg chg="mod">
          <ac:chgData name="Raimund Andrée" userId="0cf943988599aae0" providerId="LiveId" clId="{DD10C568-5F52-4039-9D07-F93DD25B4D0B}" dt="2022-04-26T15:14:01.707" v="778" actId="20577"/>
          <ac:spMkLst>
            <pc:docMk/>
            <pc:sldMk cId="102967326" sldId="2161"/>
            <ac:spMk id="4" creationId="{0483E8A5-A0B0-4C8B-ACA5-651873EA8438}"/>
          </ac:spMkLst>
        </pc:spChg>
      </pc:sldChg>
      <pc:sldChg chg="modSp add mod ord">
        <pc:chgData name="Raimund Andrée" userId="0cf943988599aae0" providerId="LiveId" clId="{DD10C568-5F52-4039-9D07-F93DD25B4D0B}" dt="2022-04-26T15:14:25.571" v="807" actId="20577"/>
        <pc:sldMkLst>
          <pc:docMk/>
          <pc:sldMk cId="1192758493" sldId="2162"/>
        </pc:sldMkLst>
        <pc:spChg chg="mod">
          <ac:chgData name="Raimund Andrée" userId="0cf943988599aae0" providerId="LiveId" clId="{DD10C568-5F52-4039-9D07-F93DD25B4D0B}" dt="2022-04-26T15:14:25.571" v="807" actId="20577"/>
          <ac:spMkLst>
            <pc:docMk/>
            <pc:sldMk cId="1192758493" sldId="2162"/>
            <ac:spMk id="4" creationId="{0483E8A5-A0B0-4C8B-ACA5-651873EA8438}"/>
          </ac:spMkLst>
        </pc:spChg>
      </pc:sldChg>
      <pc:sldChg chg="addSp delSp modSp add mod">
        <pc:chgData name="Raimund Andrée" userId="0cf943988599aae0" providerId="LiveId" clId="{DD10C568-5F52-4039-9D07-F93DD25B4D0B}" dt="2022-04-27T13:49:43.344" v="1394" actId="20577"/>
        <pc:sldMkLst>
          <pc:docMk/>
          <pc:sldMk cId="1013728145" sldId="2163"/>
        </pc:sldMkLst>
        <pc:spChg chg="mod">
          <ac:chgData name="Raimund Andrée" userId="0cf943988599aae0" providerId="LiveId" clId="{DD10C568-5F52-4039-9D07-F93DD25B4D0B}" dt="2022-04-27T13:36:08.762" v="1162" actId="20577"/>
          <ac:spMkLst>
            <pc:docMk/>
            <pc:sldMk cId="1013728145" sldId="2163"/>
            <ac:spMk id="2" creationId="{59E38BBB-4601-49C6-971F-F4FF7A667122}"/>
          </ac:spMkLst>
        </pc:spChg>
        <pc:spChg chg="del">
          <ac:chgData name="Raimund Andrée" userId="0cf943988599aae0" providerId="LiveId" clId="{DD10C568-5F52-4039-9D07-F93DD25B4D0B}" dt="2022-04-27T13:36:12.554" v="1163" actId="478"/>
          <ac:spMkLst>
            <pc:docMk/>
            <pc:sldMk cId="1013728145" sldId="2163"/>
            <ac:spMk id="3" creationId="{F77CB6CD-E0D1-4266-9A84-04C7B8EB3FC7}"/>
          </ac:spMkLst>
        </pc:spChg>
        <pc:spChg chg="add del mod">
          <ac:chgData name="Raimund Andrée" userId="0cf943988599aae0" providerId="LiveId" clId="{DD10C568-5F52-4039-9D07-F93DD25B4D0B}" dt="2022-04-27T13:36:14.896" v="1164" actId="478"/>
          <ac:spMkLst>
            <pc:docMk/>
            <pc:sldMk cId="1013728145" sldId="2163"/>
            <ac:spMk id="5" creationId="{AA57A1F8-329C-4AF2-9F0A-2307B9B33750}"/>
          </ac:spMkLst>
        </pc:spChg>
        <pc:graphicFrameChg chg="add del mod modGraphic">
          <ac:chgData name="Raimund Andrée" userId="0cf943988599aae0" providerId="LiveId" clId="{DD10C568-5F52-4039-9D07-F93DD25B4D0B}" dt="2022-04-27T13:41:52.775" v="1238" actId="478"/>
          <ac:graphicFrameMkLst>
            <pc:docMk/>
            <pc:sldMk cId="1013728145" sldId="2163"/>
            <ac:graphicFrameMk id="6" creationId="{8EED38E4-DB3E-47F3-8E9E-344CE157DCA5}"/>
          </ac:graphicFrameMkLst>
        </pc:graphicFrameChg>
        <pc:graphicFrameChg chg="add mod modGraphic">
          <ac:chgData name="Raimund Andrée" userId="0cf943988599aae0" providerId="LiveId" clId="{DD10C568-5F52-4039-9D07-F93DD25B4D0B}" dt="2022-04-27T13:43:32.448" v="1315"/>
          <ac:graphicFrameMkLst>
            <pc:docMk/>
            <pc:sldMk cId="1013728145" sldId="2163"/>
            <ac:graphicFrameMk id="7" creationId="{BB32DB6D-C687-4866-94EA-A262F66F20B7}"/>
          </ac:graphicFrameMkLst>
        </pc:graphicFrameChg>
        <pc:graphicFrameChg chg="add del mod modGraphic">
          <ac:chgData name="Raimund Andrée" userId="0cf943988599aae0" providerId="LiveId" clId="{DD10C568-5F52-4039-9D07-F93DD25B4D0B}" dt="2022-04-27T13:46:54.338" v="1352" actId="478"/>
          <ac:graphicFrameMkLst>
            <pc:docMk/>
            <pc:sldMk cId="1013728145" sldId="2163"/>
            <ac:graphicFrameMk id="8" creationId="{F1018EC5-F7AF-483E-82CE-DA01C27E9100}"/>
          </ac:graphicFrameMkLst>
        </pc:graphicFrameChg>
        <pc:graphicFrameChg chg="add mod modGraphic">
          <ac:chgData name="Raimund Andrée" userId="0cf943988599aae0" providerId="LiveId" clId="{DD10C568-5F52-4039-9D07-F93DD25B4D0B}" dt="2022-04-27T13:49:43.344" v="1394" actId="20577"/>
          <ac:graphicFrameMkLst>
            <pc:docMk/>
            <pc:sldMk cId="1013728145" sldId="2163"/>
            <ac:graphicFrameMk id="9" creationId="{C4E43648-DEAD-49AF-8E51-9F0729E6CEEC}"/>
          </ac:graphicFrameMkLst>
        </pc:graphicFrameChg>
      </pc:sldChg>
    </pc:docChg>
  </pc:docChgLst>
  <pc:docChgLst>
    <pc:chgData name="Raimund Andrée" userId="0cf943988599aae0" providerId="LiveId" clId="{5454D21B-7497-408C-9191-1003A31FD4AF}"/>
    <pc:docChg chg="undo custSel addSld delSld modSld sldOrd modMainMaster modSection">
      <pc:chgData name="Raimund Andrée" userId="0cf943988599aae0" providerId="LiveId" clId="{5454D21B-7497-408C-9191-1003A31FD4AF}" dt="2022-04-25T12:36:33.910" v="430" actId="700"/>
      <pc:docMkLst>
        <pc:docMk/>
      </pc:docMkLst>
      <pc:sldChg chg="modSp mod">
        <pc:chgData name="Raimund Andrée" userId="0cf943988599aae0" providerId="LiveId" clId="{5454D21B-7497-408C-9191-1003A31FD4AF}" dt="2022-04-24T17:08:09.254" v="5" actId="20577"/>
        <pc:sldMkLst>
          <pc:docMk/>
          <pc:sldMk cId="4014814200" sldId="1852"/>
        </pc:sldMkLst>
        <pc:spChg chg="mod">
          <ac:chgData name="Raimund Andrée" userId="0cf943988599aae0" providerId="LiveId" clId="{5454D21B-7497-408C-9191-1003A31FD4AF}" dt="2022-04-24T17:08:04.404" v="2"/>
          <ac:spMkLst>
            <pc:docMk/>
            <pc:sldMk cId="4014814200" sldId="1852"/>
            <ac:spMk id="4" creationId="{00000000-0000-0000-0000-000000000000}"/>
          </ac:spMkLst>
        </pc:spChg>
        <pc:spChg chg="mod">
          <ac:chgData name="Raimund Andrée" userId="0cf943988599aae0" providerId="LiveId" clId="{5454D21B-7497-408C-9191-1003A31FD4AF}" dt="2022-04-24T17:08:09.254" v="5" actId="20577"/>
          <ac:spMkLst>
            <pc:docMk/>
            <pc:sldMk cId="4014814200" sldId="1852"/>
            <ac:spMk id="5" creationId="{00000000-0000-0000-0000-000000000000}"/>
          </ac:spMkLst>
        </pc:spChg>
      </pc:sldChg>
      <pc:sldChg chg="modSp mod">
        <pc:chgData name="Raimund Andrée" userId="0cf943988599aae0" providerId="LiveId" clId="{5454D21B-7497-408C-9191-1003A31FD4AF}" dt="2022-04-24T17:12:28.323" v="53" actId="12"/>
        <pc:sldMkLst>
          <pc:docMk/>
          <pc:sldMk cId="2980022429" sldId="1857"/>
        </pc:sldMkLst>
        <pc:spChg chg="mod">
          <ac:chgData name="Raimund Andrée" userId="0cf943988599aae0" providerId="LiveId" clId="{5454D21B-7497-408C-9191-1003A31FD4AF}" dt="2022-04-24T17:12:28.323" v="53" actId="12"/>
          <ac:spMkLst>
            <pc:docMk/>
            <pc:sldMk cId="2980022429" sldId="1857"/>
            <ac:spMk id="3" creationId="{CF5FA86A-3E84-4208-8635-5EEDEAF9EFB9}"/>
          </ac:spMkLst>
        </pc:spChg>
      </pc:sldChg>
      <pc:sldChg chg="modSp mod ord chgLayout">
        <pc:chgData name="Raimund Andrée" userId="0cf943988599aae0" providerId="LiveId" clId="{5454D21B-7497-408C-9191-1003A31FD4AF}" dt="2022-04-24T18:23:18.315" v="208"/>
        <pc:sldMkLst>
          <pc:docMk/>
          <pc:sldMk cId="58030208" sldId="1858"/>
        </pc:sldMkLst>
        <pc:spChg chg="mod ord">
          <ac:chgData name="Raimund Andrée" userId="0cf943988599aae0" providerId="LiveId" clId="{5454D21B-7497-408C-9191-1003A31FD4AF}" dt="2022-04-24T18:19:18.153" v="203" actId="700"/>
          <ac:spMkLst>
            <pc:docMk/>
            <pc:sldMk cId="58030208" sldId="1858"/>
            <ac:spMk id="2" creationId="{DD055F16-DF30-4B00-9BEB-9725344D8307}"/>
          </ac:spMkLst>
        </pc:spChg>
        <pc:spChg chg="mod ord">
          <ac:chgData name="Raimund Andrée" userId="0cf943988599aae0" providerId="LiveId" clId="{5454D21B-7497-408C-9191-1003A31FD4AF}" dt="2022-04-24T18:19:36.518" v="204" actId="12"/>
          <ac:spMkLst>
            <pc:docMk/>
            <pc:sldMk cId="58030208" sldId="1858"/>
            <ac:spMk id="3" creationId="{DAE7BC2A-793A-4B4B-91A9-7BB1207D9EB0}"/>
          </ac:spMkLst>
        </pc:spChg>
      </pc:sldChg>
      <pc:sldChg chg="add modNotesTx">
        <pc:chgData name="Raimund Andrée" userId="0cf943988599aae0" providerId="LiveId" clId="{5454D21B-7497-408C-9191-1003A31FD4AF}" dt="2022-04-25T11:46:53.688" v="289" actId="6549"/>
        <pc:sldMkLst>
          <pc:docMk/>
          <pc:sldMk cId="2952351085" sldId="1859"/>
        </pc:sldMkLst>
      </pc:sldChg>
      <pc:sldChg chg="del">
        <pc:chgData name="Raimund Andrée" userId="0cf943988599aae0" providerId="LiveId" clId="{5454D21B-7497-408C-9191-1003A31FD4AF}" dt="2022-04-25T11:46:10.839" v="287" actId="2696"/>
        <pc:sldMkLst>
          <pc:docMk/>
          <pc:sldMk cId="4102932612" sldId="1859"/>
        </pc:sldMkLst>
      </pc:sldChg>
      <pc:sldChg chg="modSp mod">
        <pc:chgData name="Raimund Andrée" userId="0cf943988599aae0" providerId="LiveId" clId="{5454D21B-7497-408C-9191-1003A31FD4AF}" dt="2022-04-24T18:18:26.424" v="182" actId="14100"/>
        <pc:sldMkLst>
          <pc:docMk/>
          <pc:sldMk cId="588787710" sldId="1864"/>
        </pc:sldMkLst>
        <pc:spChg chg="mod">
          <ac:chgData name="Raimund Andrée" userId="0cf943988599aae0" providerId="LiveId" clId="{5454D21B-7497-408C-9191-1003A31FD4AF}" dt="2022-04-24T18:05:14.590" v="75" actId="20577"/>
          <ac:spMkLst>
            <pc:docMk/>
            <pc:sldMk cId="588787710" sldId="1864"/>
            <ac:spMk id="2" creationId="{59E38BBB-4601-49C6-971F-F4FF7A667122}"/>
          </ac:spMkLst>
        </pc:spChg>
        <pc:spChg chg="mod">
          <ac:chgData name="Raimund Andrée" userId="0cf943988599aae0" providerId="LiveId" clId="{5454D21B-7497-408C-9191-1003A31FD4AF}" dt="2022-04-24T18:18:26.424" v="182" actId="14100"/>
          <ac:spMkLst>
            <pc:docMk/>
            <pc:sldMk cId="588787710" sldId="1864"/>
            <ac:spMk id="3" creationId="{F77CB6CD-E0D1-4266-9A84-04C7B8EB3FC7}"/>
          </ac:spMkLst>
        </pc:spChg>
      </pc:sldChg>
      <pc:sldChg chg="addSp delSp modSp mod chgLayout">
        <pc:chgData name="Raimund Andrée" userId="0cf943988599aae0" providerId="LiveId" clId="{5454D21B-7497-408C-9191-1003A31FD4AF}" dt="2022-04-25T12:36:33.910" v="430" actId="700"/>
        <pc:sldMkLst>
          <pc:docMk/>
          <pc:sldMk cId="2466814432" sldId="1865"/>
        </pc:sldMkLst>
        <pc:spChg chg="mod ord">
          <ac:chgData name="Raimund Andrée" userId="0cf943988599aae0" providerId="LiveId" clId="{5454D21B-7497-408C-9191-1003A31FD4AF}" dt="2022-04-25T12:36:33.910" v="430" actId="700"/>
          <ac:spMkLst>
            <pc:docMk/>
            <pc:sldMk cId="2466814432" sldId="1865"/>
            <ac:spMk id="2" creationId="{D0F0BC6B-21A9-4774-A6F9-A5DDA985AD99}"/>
          </ac:spMkLst>
        </pc:spChg>
        <pc:spChg chg="mod ord">
          <ac:chgData name="Raimund Andrée" userId="0cf943988599aae0" providerId="LiveId" clId="{5454D21B-7497-408C-9191-1003A31FD4AF}" dt="2022-04-25T12:36:33.910" v="430" actId="700"/>
          <ac:spMkLst>
            <pc:docMk/>
            <pc:sldMk cId="2466814432" sldId="1865"/>
            <ac:spMk id="5" creationId="{D8B9C894-4439-45FC-8DB0-D94C08169FD1}"/>
          </ac:spMkLst>
        </pc:spChg>
        <pc:spChg chg="add mod">
          <ac:chgData name="Raimund Andrée" userId="0cf943988599aae0" providerId="LiveId" clId="{5454D21B-7497-408C-9191-1003A31FD4AF}" dt="2022-04-25T12:27:52.601" v="409" actId="1076"/>
          <ac:spMkLst>
            <pc:docMk/>
            <pc:sldMk cId="2466814432" sldId="1865"/>
            <ac:spMk id="8" creationId="{C497C826-6029-4FA9-87EB-0001823A67CE}"/>
          </ac:spMkLst>
        </pc:spChg>
        <pc:spChg chg="add mod">
          <ac:chgData name="Raimund Andrée" userId="0cf943988599aae0" providerId="LiveId" clId="{5454D21B-7497-408C-9191-1003A31FD4AF}" dt="2022-04-25T12:27:52.601" v="409" actId="1076"/>
          <ac:spMkLst>
            <pc:docMk/>
            <pc:sldMk cId="2466814432" sldId="1865"/>
            <ac:spMk id="9" creationId="{7AE7269C-246D-4530-8443-7C7D82878556}"/>
          </ac:spMkLst>
        </pc:spChg>
        <pc:graphicFrameChg chg="del">
          <ac:chgData name="Raimund Andrée" userId="0cf943988599aae0" providerId="LiveId" clId="{5454D21B-7497-408C-9191-1003A31FD4AF}" dt="2022-04-24T17:24:09.849" v="54" actId="478"/>
          <ac:graphicFrameMkLst>
            <pc:docMk/>
            <pc:sldMk cId="2466814432" sldId="1865"/>
            <ac:graphicFrameMk id="3" creationId="{A60E538A-120E-432A-BF58-BF2F555B6E2A}"/>
          </ac:graphicFrameMkLst>
        </pc:graphicFrameChg>
        <pc:graphicFrameChg chg="del">
          <ac:chgData name="Raimund Andrée" userId="0cf943988599aae0" providerId="LiveId" clId="{5454D21B-7497-408C-9191-1003A31FD4AF}" dt="2022-04-24T17:24:13.156" v="55" actId="478"/>
          <ac:graphicFrameMkLst>
            <pc:docMk/>
            <pc:sldMk cId="2466814432" sldId="1865"/>
            <ac:graphicFrameMk id="4" creationId="{BFACABCE-4D92-4E6C-A62C-D121749B6336}"/>
          </ac:graphicFrameMkLst>
        </pc:graphicFrameChg>
        <pc:graphicFrameChg chg="add mod">
          <ac:chgData name="Raimund Andrée" userId="0cf943988599aae0" providerId="LiveId" clId="{5454D21B-7497-408C-9191-1003A31FD4AF}" dt="2022-04-25T12:27:52.601" v="409" actId="1076"/>
          <ac:graphicFrameMkLst>
            <pc:docMk/>
            <pc:sldMk cId="2466814432" sldId="1865"/>
            <ac:graphicFrameMk id="6" creationId="{0C6CABF0-242A-4FC6-A979-2B9510D3A82B}"/>
          </ac:graphicFrameMkLst>
        </pc:graphicFrameChg>
        <pc:graphicFrameChg chg="mod">
          <ac:chgData name="Raimund Andrée" userId="0cf943988599aae0" providerId="LiveId" clId="{5454D21B-7497-408C-9191-1003A31FD4AF}" dt="2022-04-25T12:27:52.601" v="409" actId="1076"/>
          <ac:graphicFrameMkLst>
            <pc:docMk/>
            <pc:sldMk cId="2466814432" sldId="1865"/>
            <ac:graphicFrameMk id="7" creationId="{FD38C384-EBC3-4F11-8089-7161316B798C}"/>
          </ac:graphicFrameMkLst>
        </pc:graphicFrameChg>
      </pc:sldChg>
      <pc:sldChg chg="addSp delSp modSp add mod addAnim delAnim modAnim">
        <pc:chgData name="Raimund Andrée" userId="0cf943988599aae0" providerId="LiveId" clId="{5454D21B-7497-408C-9191-1003A31FD4AF}" dt="2022-04-25T12:10:29.202" v="408" actId="12100"/>
        <pc:sldMkLst>
          <pc:docMk/>
          <pc:sldMk cId="107012821" sldId="1871"/>
        </pc:sldMkLst>
        <pc:spChg chg="add del mod">
          <ac:chgData name="Raimund Andrée" userId="0cf943988599aae0" providerId="LiveId" clId="{5454D21B-7497-408C-9191-1003A31FD4AF}" dt="2022-04-25T11:48:18.551" v="319" actId="12084"/>
          <ac:spMkLst>
            <pc:docMk/>
            <pc:sldMk cId="107012821" sldId="1871"/>
            <ac:spMk id="3" creationId="{D292DC0D-8D83-4F76-ABCA-E4DC7502549D}"/>
          </ac:spMkLst>
        </pc:spChg>
        <pc:spChg chg="del">
          <ac:chgData name="Raimund Andrée" userId="0cf943988599aae0" providerId="LiveId" clId="{5454D21B-7497-408C-9191-1003A31FD4AF}" dt="2022-04-25T11:49:08.602" v="359" actId="478"/>
          <ac:spMkLst>
            <pc:docMk/>
            <pc:sldMk cId="107012821" sldId="1871"/>
            <ac:spMk id="5" creationId="{C553AE8C-4995-4C88-8D0B-FD5A8201C1BC}"/>
          </ac:spMkLst>
        </pc:spChg>
        <pc:spChg chg="del mod">
          <ac:chgData name="Raimund Andrée" userId="0cf943988599aae0" providerId="LiveId" clId="{5454D21B-7497-408C-9191-1003A31FD4AF}" dt="2022-04-25T11:49:08.602" v="359" actId="478"/>
          <ac:spMkLst>
            <pc:docMk/>
            <pc:sldMk cId="107012821" sldId="1871"/>
            <ac:spMk id="6" creationId="{0534CB01-06C3-4A0B-B3F6-0A204E6DF654}"/>
          </ac:spMkLst>
        </pc:spChg>
        <pc:spChg chg="del">
          <ac:chgData name="Raimund Andrée" userId="0cf943988599aae0" providerId="LiveId" clId="{5454D21B-7497-408C-9191-1003A31FD4AF}" dt="2022-04-25T11:49:08.602" v="359" actId="478"/>
          <ac:spMkLst>
            <pc:docMk/>
            <pc:sldMk cId="107012821" sldId="1871"/>
            <ac:spMk id="7" creationId="{D39C018C-4AEA-46AF-9A85-B3ABCFCAA822}"/>
          </ac:spMkLst>
        </pc:spChg>
        <pc:spChg chg="del">
          <ac:chgData name="Raimund Andrée" userId="0cf943988599aae0" providerId="LiveId" clId="{5454D21B-7497-408C-9191-1003A31FD4AF}" dt="2022-04-25T11:49:08.602" v="359" actId="478"/>
          <ac:spMkLst>
            <pc:docMk/>
            <pc:sldMk cId="107012821" sldId="1871"/>
            <ac:spMk id="8" creationId="{8BBAA060-C276-4FDD-B08B-1BFF455FB2DD}"/>
          </ac:spMkLst>
        </pc:spChg>
        <pc:spChg chg="mod">
          <ac:chgData name="Raimund Andrée" userId="0cf943988599aae0" providerId="LiveId" clId="{5454D21B-7497-408C-9191-1003A31FD4AF}" dt="2022-04-25T12:03:49.708" v="391" actId="1076"/>
          <ac:spMkLst>
            <pc:docMk/>
            <pc:sldMk cId="107012821" sldId="1871"/>
            <ac:spMk id="9" creationId="{38BCB2BB-3A15-416B-89BF-A457A42E15E5}"/>
          </ac:spMkLst>
        </pc:spChg>
        <pc:spChg chg="mod">
          <ac:chgData name="Raimund Andrée" userId="0cf943988599aae0" providerId="LiveId" clId="{5454D21B-7497-408C-9191-1003A31FD4AF}" dt="2022-04-25T12:03:51.701" v="392" actId="1076"/>
          <ac:spMkLst>
            <pc:docMk/>
            <pc:sldMk cId="107012821" sldId="1871"/>
            <ac:spMk id="10" creationId="{691ED13B-6614-4A42-A764-B3126BC0DAE0}"/>
          </ac:spMkLst>
        </pc:spChg>
        <pc:spChg chg="mod">
          <ac:chgData name="Raimund Andrée" userId="0cf943988599aae0" providerId="LiveId" clId="{5454D21B-7497-408C-9191-1003A31FD4AF}" dt="2022-04-25T12:03:54.039" v="393" actId="1076"/>
          <ac:spMkLst>
            <pc:docMk/>
            <pc:sldMk cId="107012821" sldId="1871"/>
            <ac:spMk id="11" creationId="{08C20D42-1D57-4D94-84EF-D4DCDCF4467A}"/>
          </ac:spMkLst>
        </pc:spChg>
        <pc:spChg chg="mod">
          <ac:chgData name="Raimund Andrée" userId="0cf943988599aae0" providerId="LiveId" clId="{5454D21B-7497-408C-9191-1003A31FD4AF}" dt="2022-04-25T12:03:56.943" v="394" actId="1076"/>
          <ac:spMkLst>
            <pc:docMk/>
            <pc:sldMk cId="107012821" sldId="1871"/>
            <ac:spMk id="12" creationId="{452C6BEB-5150-40F6-9A48-ACB2F94D92BE}"/>
          </ac:spMkLst>
        </pc:spChg>
        <pc:spChg chg="add del mod">
          <ac:chgData name="Raimund Andrée" userId="0cf943988599aae0" providerId="LiveId" clId="{5454D21B-7497-408C-9191-1003A31FD4AF}" dt="2022-04-25T12:03:59.156" v="395" actId="1076"/>
          <ac:spMkLst>
            <pc:docMk/>
            <pc:sldMk cId="107012821" sldId="1871"/>
            <ac:spMk id="13" creationId="{A316332F-316B-44DD-84E4-BDF0B2FEFEFB}"/>
          </ac:spMkLst>
        </pc:spChg>
        <pc:spChg chg="add del mod">
          <ac:chgData name="Raimund Andrée" userId="0cf943988599aae0" providerId="LiveId" clId="{5454D21B-7497-408C-9191-1003A31FD4AF}" dt="2022-04-25T12:03:30.082" v="378"/>
          <ac:spMkLst>
            <pc:docMk/>
            <pc:sldMk cId="107012821" sldId="1871"/>
            <ac:spMk id="21" creationId="{93B718E2-A9B9-49C8-B9B1-F9068D6C5324}"/>
          </ac:spMkLst>
        </pc:spChg>
        <pc:spChg chg="add del mod">
          <ac:chgData name="Raimund Andrée" userId="0cf943988599aae0" providerId="LiveId" clId="{5454D21B-7497-408C-9191-1003A31FD4AF}" dt="2022-04-25T12:03:29.924" v="377"/>
          <ac:spMkLst>
            <pc:docMk/>
            <pc:sldMk cId="107012821" sldId="1871"/>
            <ac:spMk id="22" creationId="{76515820-7341-4F61-A292-FCB758DEFADF}"/>
          </ac:spMkLst>
        </pc:spChg>
        <pc:spChg chg="add del mod">
          <ac:chgData name="Raimund Andrée" userId="0cf943988599aae0" providerId="LiveId" clId="{5454D21B-7497-408C-9191-1003A31FD4AF}" dt="2022-04-25T12:03:29.814" v="376"/>
          <ac:spMkLst>
            <pc:docMk/>
            <pc:sldMk cId="107012821" sldId="1871"/>
            <ac:spMk id="23" creationId="{D8774331-CD18-47D7-B0CC-35A8E1456D67}"/>
          </ac:spMkLst>
        </pc:spChg>
        <pc:spChg chg="add mod">
          <ac:chgData name="Raimund Andrée" userId="0cf943988599aae0" providerId="LiveId" clId="{5454D21B-7497-408C-9191-1003A31FD4AF}" dt="2022-04-25T12:04:25.458" v="407" actId="1076"/>
          <ac:spMkLst>
            <pc:docMk/>
            <pc:sldMk cId="107012821" sldId="1871"/>
            <ac:spMk id="24" creationId="{2CDD1079-BBE5-4F09-AC31-E79146522AE9}"/>
          </ac:spMkLst>
        </pc:spChg>
        <pc:graphicFrameChg chg="add mod">
          <ac:chgData name="Raimund Andrée" userId="0cf943988599aae0" providerId="LiveId" clId="{5454D21B-7497-408C-9191-1003A31FD4AF}" dt="2022-04-25T12:10:29.202" v="408" actId="12100"/>
          <ac:graphicFrameMkLst>
            <pc:docMk/>
            <pc:sldMk cId="107012821" sldId="1871"/>
            <ac:graphicFrameMk id="4" creationId="{01B4F45E-BA13-48A8-A11D-7F303BDCD1D6}"/>
          </ac:graphicFrameMkLst>
        </pc:graphicFrameChg>
        <pc:picChg chg="mod">
          <ac:chgData name="Raimund Andrée" userId="0cf943988599aae0" providerId="LiveId" clId="{5454D21B-7497-408C-9191-1003A31FD4AF}" dt="2022-04-25T12:02:33.784" v="362" actId="1076"/>
          <ac:picMkLst>
            <pc:docMk/>
            <pc:sldMk cId="107012821" sldId="1871"/>
            <ac:picMk id="15" creationId="{81EE308F-1D66-44BD-96C7-A40B26F465D5}"/>
          </ac:picMkLst>
        </pc:picChg>
        <pc:picChg chg="mod">
          <ac:chgData name="Raimund Andrée" userId="0cf943988599aae0" providerId="LiveId" clId="{5454D21B-7497-408C-9191-1003A31FD4AF}" dt="2022-04-25T12:02:45.191" v="364" actId="1076"/>
          <ac:picMkLst>
            <pc:docMk/>
            <pc:sldMk cId="107012821" sldId="1871"/>
            <ac:picMk id="16" creationId="{5BF3B0BF-BB88-4FB6-ACD7-7EF647D3E552}"/>
          </ac:picMkLst>
        </pc:picChg>
      </pc:sldChg>
      <pc:sldChg chg="del">
        <pc:chgData name="Raimund Andrée" userId="0cf943988599aae0" providerId="LiveId" clId="{5454D21B-7497-408C-9191-1003A31FD4AF}" dt="2022-04-25T11:46:10.839" v="287" actId="2696"/>
        <pc:sldMkLst>
          <pc:docMk/>
          <pc:sldMk cId="340011927" sldId="1871"/>
        </pc:sldMkLst>
      </pc:sldChg>
      <pc:sldChg chg="modSp mod">
        <pc:chgData name="Raimund Andrée" userId="0cf943988599aae0" providerId="LiveId" clId="{5454D21B-7497-408C-9191-1003A31FD4AF}" dt="2022-04-24T18:25:30.677" v="286" actId="12"/>
        <pc:sldMkLst>
          <pc:docMk/>
          <pc:sldMk cId="3752681306" sldId="2141"/>
        </pc:sldMkLst>
        <pc:spChg chg="mod">
          <ac:chgData name="Raimund Andrée" userId="0cf943988599aae0" providerId="LiveId" clId="{5454D21B-7497-408C-9191-1003A31FD4AF}" dt="2022-04-24T18:25:30.677" v="286" actId="12"/>
          <ac:spMkLst>
            <pc:docMk/>
            <pc:sldMk cId="3752681306" sldId="2141"/>
            <ac:spMk id="3" creationId="{3D016CAB-EFE7-4C92-9B4B-BAA9919600E6}"/>
          </ac:spMkLst>
        </pc:spChg>
      </pc:sldChg>
      <pc:sldChg chg="del">
        <pc:chgData name="Raimund Andrée" userId="0cf943988599aae0" providerId="LiveId" clId="{5454D21B-7497-408C-9191-1003A31FD4AF}" dt="2022-04-25T11:46:10.839" v="287" actId="2696"/>
        <pc:sldMkLst>
          <pc:docMk/>
          <pc:sldMk cId="525825594" sldId="2142"/>
        </pc:sldMkLst>
      </pc:sldChg>
      <pc:sldChg chg="add">
        <pc:chgData name="Raimund Andrée" userId="0cf943988599aae0" providerId="LiveId" clId="{5454D21B-7497-408C-9191-1003A31FD4AF}" dt="2022-04-25T11:46:14.542" v="288"/>
        <pc:sldMkLst>
          <pc:docMk/>
          <pc:sldMk cId="1732882812" sldId="2142"/>
        </pc:sldMkLst>
      </pc:sldChg>
      <pc:sldChg chg="addSp delSp modSp add mod delAnim modAnim chgLayout">
        <pc:chgData name="Raimund Andrée" userId="0cf943988599aae0" providerId="LiveId" clId="{5454D21B-7497-408C-9191-1003A31FD4AF}" dt="2022-04-24T18:10:59.600" v="139" actId="207"/>
        <pc:sldMkLst>
          <pc:docMk/>
          <pc:sldMk cId="1319920306" sldId="2146"/>
        </pc:sldMkLst>
        <pc:spChg chg="mod ord">
          <ac:chgData name="Raimund Andrée" userId="0cf943988599aae0" providerId="LiveId" clId="{5454D21B-7497-408C-9191-1003A31FD4AF}" dt="2022-04-24T18:08:23.540" v="135" actId="700"/>
          <ac:spMkLst>
            <pc:docMk/>
            <pc:sldMk cId="1319920306" sldId="2146"/>
            <ac:spMk id="2" creationId="{59E38BBB-4601-49C6-971F-F4FF7A667122}"/>
          </ac:spMkLst>
        </pc:spChg>
        <pc:spChg chg="mod ord">
          <ac:chgData name="Raimund Andrée" userId="0cf943988599aae0" providerId="LiveId" clId="{5454D21B-7497-408C-9191-1003A31FD4AF}" dt="2022-04-24T18:10:59.600" v="139" actId="207"/>
          <ac:spMkLst>
            <pc:docMk/>
            <pc:sldMk cId="1319920306" sldId="2146"/>
            <ac:spMk id="3" creationId="{F77CB6CD-E0D1-4266-9A84-04C7B8EB3FC7}"/>
          </ac:spMkLst>
        </pc:spChg>
        <pc:spChg chg="del">
          <ac:chgData name="Raimund Andrée" userId="0cf943988599aae0" providerId="LiveId" clId="{5454D21B-7497-408C-9191-1003A31FD4AF}" dt="2022-04-24T18:07:28.306" v="108" actId="478"/>
          <ac:spMkLst>
            <pc:docMk/>
            <pc:sldMk cId="1319920306" sldId="2146"/>
            <ac:spMk id="4" creationId="{8AAD45A7-D023-408A-BF7F-AEBD070928A4}"/>
          </ac:spMkLst>
        </pc:spChg>
        <pc:spChg chg="add del mod">
          <ac:chgData name="Raimund Andrée" userId="0cf943988599aae0" providerId="LiveId" clId="{5454D21B-7497-408C-9191-1003A31FD4AF}" dt="2022-04-24T18:07:41.091" v="115"/>
          <ac:spMkLst>
            <pc:docMk/>
            <pc:sldMk cId="1319920306" sldId="2146"/>
            <ac:spMk id="5" creationId="{50FC26DF-166F-4BC2-A168-CE344212BD33}"/>
          </ac:spMkLst>
        </pc:spChg>
        <pc:spChg chg="add mod">
          <ac:chgData name="Raimund Andrée" userId="0cf943988599aae0" providerId="LiveId" clId="{5454D21B-7497-408C-9191-1003A31FD4AF}" dt="2022-04-24T18:08:51.370" v="138" actId="14100"/>
          <ac:spMkLst>
            <pc:docMk/>
            <pc:sldMk cId="1319920306" sldId="2146"/>
            <ac:spMk id="6" creationId="{31FBB5E9-B2E5-4C52-B25F-6D1EB619AB13}"/>
          </ac:spMkLst>
        </pc:spChg>
        <pc:spChg chg="add mod ord">
          <ac:chgData name="Raimund Andrée" userId="0cf943988599aae0" providerId="LiveId" clId="{5454D21B-7497-408C-9191-1003A31FD4AF}" dt="2022-04-24T18:08:46.330" v="137" actId="167"/>
          <ac:spMkLst>
            <pc:docMk/>
            <pc:sldMk cId="1319920306" sldId="2146"/>
            <ac:spMk id="7" creationId="{573B3921-02A0-493F-82E9-5FC50C96B982}"/>
          </ac:spMkLst>
        </pc:spChg>
      </pc:sldChg>
      <pc:sldMasterChg chg="modSldLayout">
        <pc:chgData name="Raimund Andrée" userId="0cf943988599aae0" providerId="LiveId" clId="{5454D21B-7497-408C-9191-1003A31FD4AF}" dt="2022-04-24T18:08:12.616" v="134" actId="1076"/>
        <pc:sldMasterMkLst>
          <pc:docMk/>
          <pc:sldMasterMk cId="3588427678" sldId="2147484229"/>
        </pc:sldMasterMkLst>
        <pc:sldLayoutChg chg="modSp mod">
          <pc:chgData name="Raimund Andrée" userId="0cf943988599aae0" providerId="LiveId" clId="{5454D21B-7497-408C-9191-1003A31FD4AF}" dt="2022-04-24T18:08:12.616" v="134" actId="1076"/>
          <pc:sldLayoutMkLst>
            <pc:docMk/>
            <pc:sldMasterMk cId="3588427678" sldId="2147484229"/>
            <pc:sldLayoutMk cId="1531337368" sldId="2147484240"/>
          </pc:sldLayoutMkLst>
          <pc:spChg chg="mod">
            <ac:chgData name="Raimund Andrée" userId="0cf943988599aae0" providerId="LiveId" clId="{5454D21B-7497-408C-9191-1003A31FD4AF}" dt="2022-04-24T18:08:12.616" v="134" actId="1076"/>
            <ac:spMkLst>
              <pc:docMk/>
              <pc:sldMasterMk cId="3588427678" sldId="2147484229"/>
              <pc:sldLayoutMk cId="1531337368" sldId="2147484240"/>
              <ac:spMk id="4" creationId="{00000000-0000-0000-0000-000000000000}"/>
            </ac:spMkLst>
          </pc:spChg>
          <pc:spChg chg="mod">
            <ac:chgData name="Raimund Andrée" userId="0cf943988599aae0" providerId="LiveId" clId="{5454D21B-7497-408C-9191-1003A31FD4AF}" dt="2022-04-24T18:08:07.883" v="133" actId="1035"/>
            <ac:spMkLst>
              <pc:docMk/>
              <pc:sldMasterMk cId="3588427678" sldId="2147484229"/>
              <pc:sldLayoutMk cId="1531337368" sldId="2147484240"/>
              <ac:spMk id="7" creationId="{34B655BA-10A4-4A57-89DB-CFFBE1CA1E33}"/>
            </ac:spMkLst>
          </pc:spChg>
        </pc:sldLayoutChg>
      </pc:sldMasterChg>
    </pc:docChg>
  </pc:docChgLst>
  <pc:docChgLst>
    <pc:chgData name="Raimund Andrée" userId="0cf943988599aae0" providerId="LiveId" clId="{9F68476D-9FD7-40F8-8E3A-58BAFE8F2FC9}"/>
    <pc:docChg chg="undo redo custSel addSld delSld modSld sldOrd">
      <pc:chgData name="Raimund Andrée" userId="0cf943988599aae0" providerId="LiveId" clId="{9F68476D-9FD7-40F8-8E3A-58BAFE8F2FC9}" dt="2022-04-28T15:51:53.127" v="467" actId="1036"/>
      <pc:docMkLst>
        <pc:docMk/>
      </pc:docMkLst>
      <pc:sldChg chg="modSp mod">
        <pc:chgData name="Raimund Andrée" userId="0cf943988599aae0" providerId="LiveId" clId="{9F68476D-9FD7-40F8-8E3A-58BAFE8F2FC9}" dt="2022-04-28T13:29:42.586" v="154" actId="20577"/>
        <pc:sldMkLst>
          <pc:docMk/>
          <pc:sldMk cId="225924487" sldId="1853"/>
        </pc:sldMkLst>
        <pc:spChg chg="mod">
          <ac:chgData name="Raimund Andrée" userId="0cf943988599aae0" providerId="LiveId" clId="{9F68476D-9FD7-40F8-8E3A-58BAFE8F2FC9}" dt="2022-04-28T13:29:42.586" v="154" actId="20577"/>
          <ac:spMkLst>
            <pc:docMk/>
            <pc:sldMk cId="225924487" sldId="1853"/>
            <ac:spMk id="2" creationId="{0CED1F24-0E42-4CEB-8F7B-D9267C83299F}"/>
          </ac:spMkLst>
        </pc:spChg>
      </pc:sldChg>
      <pc:sldChg chg="modSp mod">
        <pc:chgData name="Raimund Andrée" userId="0cf943988599aae0" providerId="LiveId" clId="{9F68476D-9FD7-40F8-8E3A-58BAFE8F2FC9}" dt="2022-04-28T15:51:53.127" v="467" actId="1036"/>
        <pc:sldMkLst>
          <pc:docMk/>
          <pc:sldMk cId="160857806" sldId="2144"/>
        </pc:sldMkLst>
        <pc:spChg chg="mod">
          <ac:chgData name="Raimund Andrée" userId="0cf943988599aae0" providerId="LiveId" clId="{9F68476D-9FD7-40F8-8E3A-58BAFE8F2FC9}" dt="2022-04-28T15:51:53.127" v="467" actId="1036"/>
          <ac:spMkLst>
            <pc:docMk/>
            <pc:sldMk cId="160857806" sldId="2144"/>
            <ac:spMk id="3" creationId="{5F969747-809E-48A6-A10B-E66407AC18D0}"/>
          </ac:spMkLst>
        </pc:spChg>
      </pc:sldChg>
      <pc:sldChg chg="modSp mod">
        <pc:chgData name="Raimund Andrée" userId="0cf943988599aae0" providerId="LiveId" clId="{9F68476D-9FD7-40F8-8E3A-58BAFE8F2FC9}" dt="2022-04-28T14:11:35.474" v="289" actId="6549"/>
        <pc:sldMkLst>
          <pc:docMk/>
          <pc:sldMk cId="1319920306" sldId="2146"/>
        </pc:sldMkLst>
        <pc:spChg chg="mod">
          <ac:chgData name="Raimund Andrée" userId="0cf943988599aae0" providerId="LiveId" clId="{9F68476D-9FD7-40F8-8E3A-58BAFE8F2FC9}" dt="2022-04-28T14:11:35.474" v="289" actId="6549"/>
          <ac:spMkLst>
            <pc:docMk/>
            <pc:sldMk cId="1319920306" sldId="2146"/>
            <ac:spMk id="3" creationId="{F77CB6CD-E0D1-4266-9A84-04C7B8EB3FC7}"/>
          </ac:spMkLst>
        </pc:spChg>
      </pc:sldChg>
      <pc:sldChg chg="del">
        <pc:chgData name="Raimund Andrée" userId="0cf943988599aae0" providerId="LiveId" clId="{9F68476D-9FD7-40F8-8E3A-58BAFE8F2FC9}" dt="2022-04-28T14:11:56.011" v="292" actId="47"/>
        <pc:sldMkLst>
          <pc:docMk/>
          <pc:sldMk cId="1837077838" sldId="2148"/>
        </pc:sldMkLst>
      </pc:sldChg>
      <pc:sldChg chg="modSp mod">
        <pc:chgData name="Raimund Andrée" userId="0cf943988599aae0" providerId="LiveId" clId="{9F68476D-9FD7-40F8-8E3A-58BAFE8F2FC9}" dt="2022-04-28T13:29:36.185" v="151" actId="790"/>
        <pc:sldMkLst>
          <pc:docMk/>
          <pc:sldMk cId="3850739480" sldId="2152"/>
        </pc:sldMkLst>
        <pc:spChg chg="mod">
          <ac:chgData name="Raimund Andrée" userId="0cf943988599aae0" providerId="LiveId" clId="{9F68476D-9FD7-40F8-8E3A-58BAFE8F2FC9}" dt="2022-04-28T13:29:36.185" v="151" actId="790"/>
          <ac:spMkLst>
            <pc:docMk/>
            <pc:sldMk cId="3850739480" sldId="2152"/>
            <ac:spMk id="2" creationId="{D3FCE359-3F58-495F-A5F5-70BC8BEE249B}"/>
          </ac:spMkLst>
        </pc:spChg>
        <pc:spChg chg="mod">
          <ac:chgData name="Raimund Andrée" userId="0cf943988599aae0" providerId="LiveId" clId="{9F68476D-9FD7-40F8-8E3A-58BAFE8F2FC9}" dt="2022-04-28T13:29:36.185" v="151" actId="790"/>
          <ac:spMkLst>
            <pc:docMk/>
            <pc:sldMk cId="3850739480" sldId="2152"/>
            <ac:spMk id="3" creationId="{CF5FA86A-3E84-4208-8635-5EEDEAF9EFB9}"/>
          </ac:spMkLst>
        </pc:spChg>
      </pc:sldChg>
      <pc:sldChg chg="modSp mod">
        <pc:chgData name="Raimund Andrée" userId="0cf943988599aae0" providerId="LiveId" clId="{9F68476D-9FD7-40F8-8E3A-58BAFE8F2FC9}" dt="2022-04-28T15:49:13.671" v="441" actId="20577"/>
        <pc:sldMkLst>
          <pc:docMk/>
          <pc:sldMk cId="1013728145" sldId="2163"/>
        </pc:sldMkLst>
        <pc:spChg chg="mod">
          <ac:chgData name="Raimund Andrée" userId="0cf943988599aae0" providerId="LiveId" clId="{9F68476D-9FD7-40F8-8E3A-58BAFE8F2FC9}" dt="2022-04-28T14:13:53.858" v="304" actId="20577"/>
          <ac:spMkLst>
            <pc:docMk/>
            <pc:sldMk cId="1013728145" sldId="2163"/>
            <ac:spMk id="2" creationId="{59E38BBB-4601-49C6-971F-F4FF7A667122}"/>
          </ac:spMkLst>
        </pc:spChg>
        <pc:graphicFrameChg chg="mod">
          <ac:chgData name="Raimund Andrée" userId="0cf943988599aae0" providerId="LiveId" clId="{9F68476D-9FD7-40F8-8E3A-58BAFE8F2FC9}" dt="2022-04-28T15:49:13.671" v="441" actId="20577"/>
          <ac:graphicFrameMkLst>
            <pc:docMk/>
            <pc:sldMk cId="1013728145" sldId="2163"/>
            <ac:graphicFrameMk id="9" creationId="{C4E43648-DEAD-49AF-8E51-9F0729E6CEEC}"/>
          </ac:graphicFrameMkLst>
        </pc:graphicFrameChg>
      </pc:sldChg>
      <pc:sldChg chg="modSp del mod">
        <pc:chgData name="Raimund Andrée" userId="0cf943988599aae0" providerId="LiveId" clId="{9F68476D-9FD7-40F8-8E3A-58BAFE8F2FC9}" dt="2022-04-28T14:10:37.185" v="197" actId="47"/>
        <pc:sldMkLst>
          <pc:docMk/>
          <pc:sldMk cId="1426483255" sldId="2164"/>
        </pc:sldMkLst>
        <pc:spChg chg="mod">
          <ac:chgData name="Raimund Andrée" userId="0cf943988599aae0" providerId="LiveId" clId="{9F68476D-9FD7-40F8-8E3A-58BAFE8F2FC9}" dt="2022-04-28T14:10:23.313" v="196"/>
          <ac:spMkLst>
            <pc:docMk/>
            <pc:sldMk cId="1426483255" sldId="2164"/>
            <ac:spMk id="3" creationId="{8CE04C27-44B6-4EC2-B484-E205C0E0FC33}"/>
          </ac:spMkLst>
        </pc:spChg>
      </pc:sldChg>
      <pc:sldChg chg="modSp mod ord">
        <pc:chgData name="Raimund Andrée" userId="0cf943988599aae0" providerId="LiveId" clId="{9F68476D-9FD7-40F8-8E3A-58BAFE8F2FC9}" dt="2022-04-28T14:53:40.997" v="438" actId="6549"/>
        <pc:sldMkLst>
          <pc:docMk/>
          <pc:sldMk cId="2808272801" sldId="2165"/>
        </pc:sldMkLst>
        <pc:spChg chg="mod">
          <ac:chgData name="Raimund Andrée" userId="0cf943988599aae0" providerId="LiveId" clId="{9F68476D-9FD7-40F8-8E3A-58BAFE8F2FC9}" dt="2022-04-28T14:53:40.997" v="438" actId="6549"/>
          <ac:spMkLst>
            <pc:docMk/>
            <pc:sldMk cId="2808272801" sldId="2165"/>
            <ac:spMk id="3" creationId="{8CE04C27-44B6-4EC2-B484-E205C0E0FC33}"/>
          </ac:spMkLst>
        </pc:spChg>
      </pc:sldChg>
      <pc:sldChg chg="modSp add del">
        <pc:chgData name="Raimund Andrée" userId="0cf943988599aae0" providerId="LiveId" clId="{9F68476D-9FD7-40F8-8E3A-58BAFE8F2FC9}" dt="2022-04-28T14:25:56.557" v="412" actId="47"/>
        <pc:sldMkLst>
          <pc:docMk/>
          <pc:sldMk cId="544095019" sldId="2166"/>
        </pc:sldMkLst>
        <pc:graphicFrameChg chg="mod">
          <ac:chgData name="Raimund Andrée" userId="0cf943988599aae0" providerId="LiveId" clId="{9F68476D-9FD7-40F8-8E3A-58BAFE8F2FC9}" dt="2022-04-28T14:25:37.597" v="411" actId="20577"/>
          <ac:graphicFrameMkLst>
            <pc:docMk/>
            <pc:sldMk cId="544095019" sldId="2166"/>
            <ac:graphicFrameMk id="9" creationId="{C4E43648-DEAD-49AF-8E51-9F0729E6CEEC}"/>
          </ac:graphicFrameMkLst>
        </pc:graphicFrameChg>
      </pc:sldChg>
    </pc:docChg>
  </pc:docChgLst>
  <pc:docChgLst>
    <pc:chgData name="Raimund" userId="0cf943988599aae0" providerId="LiveId" clId="{4E31FF13-F4A6-47C3-9E28-55945E5152BF}"/>
    <pc:docChg chg="undo custSel addSld modSld sldOrd modSection">
      <pc:chgData name="Raimund" userId="0cf943988599aae0" providerId="LiveId" clId="{4E31FF13-F4A6-47C3-9E28-55945E5152BF}" dt="2022-04-26T00:00:06.495" v="135" actId="20577"/>
      <pc:docMkLst>
        <pc:docMk/>
      </pc:docMkLst>
      <pc:sldChg chg="modSp mod">
        <pc:chgData name="Raimund" userId="0cf943988599aae0" providerId="LiveId" clId="{4E31FF13-F4A6-47C3-9E28-55945E5152BF}" dt="2022-04-26T00:00:06.495" v="135" actId="20577"/>
        <pc:sldMkLst>
          <pc:docMk/>
          <pc:sldMk cId="225924487" sldId="1853"/>
        </pc:sldMkLst>
        <pc:spChg chg="mod">
          <ac:chgData name="Raimund" userId="0cf943988599aae0" providerId="LiveId" clId="{4E31FF13-F4A6-47C3-9E28-55945E5152BF}" dt="2022-04-26T00:00:06.495" v="135" actId="20577"/>
          <ac:spMkLst>
            <pc:docMk/>
            <pc:sldMk cId="225924487" sldId="1853"/>
            <ac:spMk id="2" creationId="{0CED1F24-0E42-4CEB-8F7B-D9267C83299F}"/>
          </ac:spMkLst>
        </pc:spChg>
      </pc:sldChg>
      <pc:sldChg chg="modSp mod">
        <pc:chgData name="Raimund" userId="0cf943988599aae0" providerId="LiveId" clId="{4E31FF13-F4A6-47C3-9E28-55945E5152BF}" dt="2022-04-25T23:59:57.417" v="133" actId="20577"/>
        <pc:sldMkLst>
          <pc:docMk/>
          <pc:sldMk cId="2980022429" sldId="1857"/>
        </pc:sldMkLst>
        <pc:spChg chg="mod">
          <ac:chgData name="Raimund" userId="0cf943988599aae0" providerId="LiveId" clId="{4E31FF13-F4A6-47C3-9E28-55945E5152BF}" dt="2022-04-25T23:59:57.417" v="133" actId="20577"/>
          <ac:spMkLst>
            <pc:docMk/>
            <pc:sldMk cId="2980022429" sldId="1857"/>
            <ac:spMk id="3" creationId="{CF5FA86A-3E84-4208-8635-5EEDEAF9EFB9}"/>
          </ac:spMkLst>
        </pc:spChg>
      </pc:sldChg>
      <pc:sldChg chg="addSp modSp mod modAnim">
        <pc:chgData name="Raimund" userId="0cf943988599aae0" providerId="LiveId" clId="{4E31FF13-F4A6-47C3-9E28-55945E5152BF}" dt="2022-04-25T23:56:11.430" v="117"/>
        <pc:sldMkLst>
          <pc:docMk/>
          <pc:sldMk cId="1732882812" sldId="2142"/>
        </pc:sldMkLst>
        <pc:spChg chg="mod">
          <ac:chgData name="Raimund" userId="0cf943988599aae0" providerId="LiveId" clId="{4E31FF13-F4A6-47C3-9E28-55945E5152BF}" dt="2022-04-25T23:54:47.261" v="97"/>
          <ac:spMkLst>
            <pc:docMk/>
            <pc:sldMk cId="1732882812" sldId="2142"/>
            <ac:spMk id="14" creationId="{D4C80B15-9EFD-48B5-9D4E-1EC3A7D30E07}"/>
          </ac:spMkLst>
        </pc:spChg>
        <pc:spChg chg="mod">
          <ac:chgData name="Raimund" userId="0cf943988599aae0" providerId="LiveId" clId="{4E31FF13-F4A6-47C3-9E28-55945E5152BF}" dt="2022-04-25T23:55:02.055" v="110" actId="20577"/>
          <ac:spMkLst>
            <pc:docMk/>
            <pc:sldMk cId="1732882812" sldId="2142"/>
            <ac:spMk id="16" creationId="{4FA9ED99-8B49-4EFF-AB16-620A6CB7E44B}"/>
          </ac:spMkLst>
        </pc:spChg>
        <pc:spChg chg="mod">
          <ac:chgData name="Raimund" userId="0cf943988599aae0" providerId="LiveId" clId="{4E31FF13-F4A6-47C3-9E28-55945E5152BF}" dt="2022-04-25T23:54:32.468" v="96" actId="20577"/>
          <ac:spMkLst>
            <pc:docMk/>
            <pc:sldMk cId="1732882812" sldId="2142"/>
            <ac:spMk id="19" creationId="{272143D8-8FDE-4B56-BE89-EB63B7B26D8C}"/>
          </ac:spMkLst>
        </pc:spChg>
        <pc:spChg chg="mod">
          <ac:chgData name="Raimund" userId="0cf943988599aae0" providerId="LiveId" clId="{4E31FF13-F4A6-47C3-9E28-55945E5152BF}" dt="2022-04-25T23:56:11.430" v="117"/>
          <ac:spMkLst>
            <pc:docMk/>
            <pc:sldMk cId="1732882812" sldId="2142"/>
            <ac:spMk id="40" creationId="{EE34F721-857A-4570-AB50-4B1C1D8BE621}"/>
          </ac:spMkLst>
        </pc:spChg>
        <pc:cxnChg chg="mod">
          <ac:chgData name="Raimund" userId="0cf943988599aae0" providerId="LiveId" clId="{4E31FF13-F4A6-47C3-9E28-55945E5152BF}" dt="2022-04-25T23:54:55.840" v="98" actId="14100"/>
          <ac:cxnSpMkLst>
            <pc:docMk/>
            <pc:sldMk cId="1732882812" sldId="2142"/>
            <ac:cxnSpMk id="31" creationId="{3DE67EE8-511D-499D-8707-9BBF496A4339}"/>
          </ac:cxnSpMkLst>
        </pc:cxnChg>
        <pc:cxnChg chg="add mod">
          <ac:chgData name="Raimund" userId="0cf943988599aae0" providerId="LiveId" clId="{4E31FF13-F4A6-47C3-9E28-55945E5152BF}" dt="2022-04-25T23:55:47.295" v="114" actId="14100"/>
          <ac:cxnSpMkLst>
            <pc:docMk/>
            <pc:sldMk cId="1732882812" sldId="2142"/>
            <ac:cxnSpMk id="49" creationId="{395DBF70-6203-450F-85CF-EE445AE41E0C}"/>
          </ac:cxnSpMkLst>
        </pc:cxnChg>
      </pc:sldChg>
      <pc:sldChg chg="addSp delSp modSp new mod chgLayout">
        <pc:chgData name="Raimund" userId="0cf943988599aae0" providerId="LiveId" clId="{4E31FF13-F4A6-47C3-9E28-55945E5152BF}" dt="2022-04-25T23:52:16.194" v="29" actId="20577"/>
        <pc:sldMkLst>
          <pc:docMk/>
          <pc:sldMk cId="1837077838" sldId="2148"/>
        </pc:sldMkLst>
        <pc:spChg chg="del mod ord">
          <ac:chgData name="Raimund" userId="0cf943988599aae0" providerId="LiveId" clId="{4E31FF13-F4A6-47C3-9E28-55945E5152BF}" dt="2022-04-25T23:51:34.647" v="1" actId="700"/>
          <ac:spMkLst>
            <pc:docMk/>
            <pc:sldMk cId="1837077838" sldId="2148"/>
            <ac:spMk id="2" creationId="{A0538E6A-7930-4A4A-BD98-3F50EF7FB452}"/>
          </ac:spMkLst>
        </pc:spChg>
        <pc:spChg chg="del">
          <ac:chgData name="Raimund" userId="0cf943988599aae0" providerId="LiveId" clId="{4E31FF13-F4A6-47C3-9E28-55945E5152BF}" dt="2022-04-25T23:51:34.647" v="1" actId="700"/>
          <ac:spMkLst>
            <pc:docMk/>
            <pc:sldMk cId="1837077838" sldId="2148"/>
            <ac:spMk id="3" creationId="{33B584EC-ED3F-43F6-BC10-6E26DDBD4FBD}"/>
          </ac:spMkLst>
        </pc:spChg>
        <pc:spChg chg="add mod ord">
          <ac:chgData name="Raimund" userId="0cf943988599aae0" providerId="LiveId" clId="{4E31FF13-F4A6-47C3-9E28-55945E5152BF}" dt="2022-04-25T23:52:16.194" v="29" actId="20577"/>
          <ac:spMkLst>
            <pc:docMk/>
            <pc:sldMk cId="1837077838" sldId="2148"/>
            <ac:spMk id="4" creationId="{0483E8A5-A0B0-4C8B-ACA5-651873EA8438}"/>
          </ac:spMkLst>
        </pc:spChg>
      </pc:sldChg>
      <pc:sldChg chg="modSp add mod ord">
        <pc:chgData name="Raimund" userId="0cf943988599aae0" providerId="LiveId" clId="{4E31FF13-F4A6-47C3-9E28-55945E5152BF}" dt="2022-04-25T23:53:39.419" v="80" actId="313"/>
        <pc:sldMkLst>
          <pc:docMk/>
          <pc:sldMk cId="3935781007" sldId="2149"/>
        </pc:sldMkLst>
        <pc:spChg chg="mod">
          <ac:chgData name="Raimund" userId="0cf943988599aae0" providerId="LiveId" clId="{4E31FF13-F4A6-47C3-9E28-55945E5152BF}" dt="2022-04-25T23:53:39.419" v="80" actId="313"/>
          <ac:spMkLst>
            <pc:docMk/>
            <pc:sldMk cId="3935781007" sldId="2149"/>
            <ac:spMk id="4" creationId="{0483E8A5-A0B0-4C8B-ACA5-651873EA8438}"/>
          </ac:spMkLst>
        </pc:spChg>
      </pc:sldChg>
      <pc:sldChg chg="modSp add mod">
        <pc:chgData name="Raimund" userId="0cf943988599aae0" providerId="LiveId" clId="{4E31FF13-F4A6-47C3-9E28-55945E5152BF}" dt="2022-04-25T23:58:58.172" v="131" actId="20577"/>
        <pc:sldMkLst>
          <pc:docMk/>
          <pc:sldMk cId="1099612816" sldId="2150"/>
        </pc:sldMkLst>
        <pc:spChg chg="mod">
          <ac:chgData name="Raimund" userId="0cf943988599aae0" providerId="LiveId" clId="{4E31FF13-F4A6-47C3-9E28-55945E5152BF}" dt="2022-04-25T23:58:58.172" v="131" actId="20577"/>
          <ac:spMkLst>
            <pc:docMk/>
            <pc:sldMk cId="1099612816" sldId="2150"/>
            <ac:spMk id="4" creationId="{0483E8A5-A0B0-4C8B-ACA5-651873EA8438}"/>
          </ac:spMkLst>
        </pc:spChg>
      </pc:sldChg>
      <pc:sldChg chg="add">
        <pc:chgData name="Raimund" userId="0cf943988599aae0" providerId="LiveId" clId="{4E31FF13-F4A6-47C3-9E28-55945E5152BF}" dt="2022-04-25T23:59:23.624" v="132"/>
        <pc:sldMkLst>
          <pc:docMk/>
          <pc:sldMk cId="929821553" sldId="2151"/>
        </pc:sldMkLst>
      </pc:sldChg>
    </pc:docChg>
  </pc:docChgLst>
  <pc:docChgLst>
    <pc:chgData name="Raimund" userId="0cf943988599aae0" providerId="LiveId" clId="{4A66A29A-B859-404A-8EA9-54185D60247F}"/>
    <pc:docChg chg="addSld delSld modSld">
      <pc:chgData name="Raimund" userId="0cf943988599aae0" providerId="LiveId" clId="{4A66A29A-B859-404A-8EA9-54185D60247F}" dt="2022-04-27T22:58:14.010" v="168" actId="20577"/>
      <pc:docMkLst>
        <pc:docMk/>
      </pc:docMkLst>
      <pc:sldChg chg="del">
        <pc:chgData name="Raimund" userId="0cf943988599aae0" providerId="LiveId" clId="{4A66A29A-B859-404A-8EA9-54185D60247F}" dt="2022-04-27T22:55:21.504" v="91" actId="47"/>
        <pc:sldMkLst>
          <pc:docMk/>
          <pc:sldMk cId="2379934573" sldId="1854"/>
        </pc:sldMkLst>
      </pc:sldChg>
      <pc:sldChg chg="del">
        <pc:chgData name="Raimund" userId="0cf943988599aae0" providerId="LiveId" clId="{4A66A29A-B859-404A-8EA9-54185D60247F}" dt="2022-04-27T22:55:21.504" v="91" actId="47"/>
        <pc:sldMkLst>
          <pc:docMk/>
          <pc:sldMk cId="2952351085" sldId="1859"/>
        </pc:sldMkLst>
      </pc:sldChg>
      <pc:sldChg chg="del">
        <pc:chgData name="Raimund" userId="0cf943988599aae0" providerId="LiveId" clId="{4A66A29A-B859-404A-8EA9-54185D60247F}" dt="2022-04-27T22:55:21.504" v="91" actId="47"/>
        <pc:sldMkLst>
          <pc:docMk/>
          <pc:sldMk cId="2466814432" sldId="1865"/>
        </pc:sldMkLst>
      </pc:sldChg>
      <pc:sldChg chg="del">
        <pc:chgData name="Raimund" userId="0cf943988599aae0" providerId="LiveId" clId="{4A66A29A-B859-404A-8EA9-54185D60247F}" dt="2022-04-27T22:55:21.504" v="91" actId="47"/>
        <pc:sldMkLst>
          <pc:docMk/>
          <pc:sldMk cId="107012821" sldId="1871"/>
        </pc:sldMkLst>
      </pc:sldChg>
      <pc:sldChg chg="del">
        <pc:chgData name="Raimund" userId="0cf943988599aae0" providerId="LiveId" clId="{4A66A29A-B859-404A-8EA9-54185D60247F}" dt="2022-04-27T22:55:21.504" v="91" actId="47"/>
        <pc:sldMkLst>
          <pc:docMk/>
          <pc:sldMk cId="1732882812" sldId="2142"/>
        </pc:sldMkLst>
      </pc:sldChg>
      <pc:sldChg chg="del">
        <pc:chgData name="Raimund" userId="0cf943988599aae0" providerId="LiveId" clId="{4A66A29A-B859-404A-8EA9-54185D60247F}" dt="2022-04-27T22:55:21.504" v="91" actId="47"/>
        <pc:sldMkLst>
          <pc:docMk/>
          <pc:sldMk cId="4139719271" sldId="2147"/>
        </pc:sldMkLst>
      </pc:sldChg>
      <pc:sldChg chg="del">
        <pc:chgData name="Raimund" userId="0cf943988599aae0" providerId="LiveId" clId="{4A66A29A-B859-404A-8EA9-54185D60247F}" dt="2022-04-27T22:55:21.504" v="91" actId="47"/>
        <pc:sldMkLst>
          <pc:docMk/>
          <pc:sldMk cId="3935781007" sldId="2149"/>
        </pc:sldMkLst>
      </pc:sldChg>
      <pc:sldChg chg="del">
        <pc:chgData name="Raimund" userId="0cf943988599aae0" providerId="LiveId" clId="{4A66A29A-B859-404A-8EA9-54185D60247F}" dt="2022-04-27T22:55:21.504" v="91" actId="47"/>
        <pc:sldMkLst>
          <pc:docMk/>
          <pc:sldMk cId="1099612816" sldId="2150"/>
        </pc:sldMkLst>
      </pc:sldChg>
      <pc:sldChg chg="del">
        <pc:chgData name="Raimund" userId="0cf943988599aae0" providerId="LiveId" clId="{4A66A29A-B859-404A-8EA9-54185D60247F}" dt="2022-04-27T22:55:21.504" v="91" actId="47"/>
        <pc:sldMkLst>
          <pc:docMk/>
          <pc:sldMk cId="929821553" sldId="2151"/>
        </pc:sldMkLst>
      </pc:sldChg>
      <pc:sldChg chg="del">
        <pc:chgData name="Raimund" userId="0cf943988599aae0" providerId="LiveId" clId="{4A66A29A-B859-404A-8EA9-54185D60247F}" dt="2022-04-27T22:55:21.504" v="91" actId="47"/>
        <pc:sldMkLst>
          <pc:docMk/>
          <pc:sldMk cId="3330463018" sldId="2153"/>
        </pc:sldMkLst>
      </pc:sldChg>
      <pc:sldChg chg="del">
        <pc:chgData name="Raimund" userId="0cf943988599aae0" providerId="LiveId" clId="{4A66A29A-B859-404A-8EA9-54185D60247F}" dt="2022-04-27T22:55:21.504" v="91" actId="47"/>
        <pc:sldMkLst>
          <pc:docMk/>
          <pc:sldMk cId="1292974105" sldId="2154"/>
        </pc:sldMkLst>
      </pc:sldChg>
      <pc:sldChg chg="del">
        <pc:chgData name="Raimund" userId="0cf943988599aae0" providerId="LiveId" clId="{4A66A29A-B859-404A-8EA9-54185D60247F}" dt="2022-04-27T22:55:21.504" v="91" actId="47"/>
        <pc:sldMkLst>
          <pc:docMk/>
          <pc:sldMk cId="4192831544" sldId="2155"/>
        </pc:sldMkLst>
      </pc:sldChg>
      <pc:sldChg chg="del">
        <pc:chgData name="Raimund" userId="0cf943988599aae0" providerId="LiveId" clId="{4A66A29A-B859-404A-8EA9-54185D60247F}" dt="2022-04-27T22:55:21.504" v="91" actId="47"/>
        <pc:sldMkLst>
          <pc:docMk/>
          <pc:sldMk cId="3767900774" sldId="2156"/>
        </pc:sldMkLst>
      </pc:sldChg>
      <pc:sldChg chg="del">
        <pc:chgData name="Raimund" userId="0cf943988599aae0" providerId="LiveId" clId="{4A66A29A-B859-404A-8EA9-54185D60247F}" dt="2022-04-27T22:55:21.504" v="91" actId="47"/>
        <pc:sldMkLst>
          <pc:docMk/>
          <pc:sldMk cId="3401903191" sldId="2157"/>
        </pc:sldMkLst>
      </pc:sldChg>
      <pc:sldChg chg="del">
        <pc:chgData name="Raimund" userId="0cf943988599aae0" providerId="LiveId" clId="{4A66A29A-B859-404A-8EA9-54185D60247F}" dt="2022-04-27T22:55:21.504" v="91" actId="47"/>
        <pc:sldMkLst>
          <pc:docMk/>
          <pc:sldMk cId="3302745953" sldId="2158"/>
        </pc:sldMkLst>
      </pc:sldChg>
      <pc:sldChg chg="del">
        <pc:chgData name="Raimund" userId="0cf943988599aae0" providerId="LiveId" clId="{4A66A29A-B859-404A-8EA9-54185D60247F}" dt="2022-04-27T22:55:21.504" v="91" actId="47"/>
        <pc:sldMkLst>
          <pc:docMk/>
          <pc:sldMk cId="3785510985" sldId="2159"/>
        </pc:sldMkLst>
      </pc:sldChg>
      <pc:sldChg chg="del">
        <pc:chgData name="Raimund" userId="0cf943988599aae0" providerId="LiveId" clId="{4A66A29A-B859-404A-8EA9-54185D60247F}" dt="2022-04-27T22:55:21.504" v="91" actId="47"/>
        <pc:sldMkLst>
          <pc:docMk/>
          <pc:sldMk cId="175252" sldId="2160"/>
        </pc:sldMkLst>
      </pc:sldChg>
      <pc:sldChg chg="del">
        <pc:chgData name="Raimund" userId="0cf943988599aae0" providerId="LiveId" clId="{4A66A29A-B859-404A-8EA9-54185D60247F}" dt="2022-04-27T22:55:21.504" v="91" actId="47"/>
        <pc:sldMkLst>
          <pc:docMk/>
          <pc:sldMk cId="102967326" sldId="2161"/>
        </pc:sldMkLst>
      </pc:sldChg>
      <pc:sldChg chg="del">
        <pc:chgData name="Raimund" userId="0cf943988599aae0" providerId="LiveId" clId="{4A66A29A-B859-404A-8EA9-54185D60247F}" dt="2022-04-27T22:55:21.504" v="91" actId="47"/>
        <pc:sldMkLst>
          <pc:docMk/>
          <pc:sldMk cId="1192758493" sldId="2162"/>
        </pc:sldMkLst>
      </pc:sldChg>
      <pc:sldChg chg="modSp">
        <pc:chgData name="Raimund" userId="0cf943988599aae0" providerId="LiveId" clId="{4A66A29A-B859-404A-8EA9-54185D60247F}" dt="2022-04-27T22:58:14.010" v="168" actId="20577"/>
        <pc:sldMkLst>
          <pc:docMk/>
          <pc:sldMk cId="1013728145" sldId="2163"/>
        </pc:sldMkLst>
        <pc:graphicFrameChg chg="mod">
          <ac:chgData name="Raimund" userId="0cf943988599aae0" providerId="LiveId" clId="{4A66A29A-B859-404A-8EA9-54185D60247F}" dt="2022-04-27T22:58:14.010" v="168" actId="20577"/>
          <ac:graphicFrameMkLst>
            <pc:docMk/>
            <pc:sldMk cId="1013728145" sldId="2163"/>
            <ac:graphicFrameMk id="9" creationId="{C4E43648-DEAD-49AF-8E51-9F0729E6CEEC}"/>
          </ac:graphicFrameMkLst>
        </pc:graphicFrameChg>
      </pc:sldChg>
      <pc:sldChg chg="modSp new mod">
        <pc:chgData name="Raimund" userId="0cf943988599aae0" providerId="LiveId" clId="{4A66A29A-B859-404A-8EA9-54185D60247F}" dt="2022-04-27T22:53:24.302" v="77" actId="20577"/>
        <pc:sldMkLst>
          <pc:docMk/>
          <pc:sldMk cId="1426483255" sldId="2164"/>
        </pc:sldMkLst>
        <pc:spChg chg="mod">
          <ac:chgData name="Raimund" userId="0cf943988599aae0" providerId="LiveId" clId="{4A66A29A-B859-404A-8EA9-54185D60247F}" dt="2022-04-27T22:53:24.302" v="77" actId="20577"/>
          <ac:spMkLst>
            <pc:docMk/>
            <pc:sldMk cId="1426483255" sldId="2164"/>
            <ac:spMk id="2" creationId="{60CC9DD1-2A8C-4EA5-A0DB-6F5284303171}"/>
          </ac:spMkLst>
        </pc:spChg>
      </pc:sldChg>
      <pc:sldChg chg="modSp add mod">
        <pc:chgData name="Raimund" userId="0cf943988599aae0" providerId="LiveId" clId="{4A66A29A-B859-404A-8EA9-54185D60247F}" dt="2022-04-27T22:56:16.445" v="146" actId="20577"/>
        <pc:sldMkLst>
          <pc:docMk/>
          <pc:sldMk cId="2808272801" sldId="2165"/>
        </pc:sldMkLst>
        <pc:spChg chg="mod">
          <ac:chgData name="Raimund" userId="0cf943988599aae0" providerId="LiveId" clId="{4A66A29A-B859-404A-8EA9-54185D60247F}" dt="2022-04-27T22:55:57.597" v="105" actId="20577"/>
          <ac:spMkLst>
            <pc:docMk/>
            <pc:sldMk cId="2808272801" sldId="2165"/>
            <ac:spMk id="2" creationId="{60CC9DD1-2A8C-4EA5-A0DB-6F5284303171}"/>
          </ac:spMkLst>
        </pc:spChg>
        <pc:spChg chg="mod">
          <ac:chgData name="Raimund" userId="0cf943988599aae0" providerId="LiveId" clId="{4A66A29A-B859-404A-8EA9-54185D60247F}" dt="2022-04-27T22:56:16.445" v="146" actId="20577"/>
          <ac:spMkLst>
            <pc:docMk/>
            <pc:sldMk cId="2808272801" sldId="2165"/>
            <ac:spMk id="3" creationId="{8CE04C27-44B6-4EC2-B484-E205C0E0FC33}"/>
          </ac:spMkLst>
        </pc:spChg>
      </pc:sldChg>
    </pc:docChg>
  </pc:docChgLst>
  <pc:docChgLst>
    <pc:chgData name="Raimund Andrée" userId="0cf943988599aae0" providerId="LiveId" clId="{F6FD6DBE-A18B-4524-B228-29D5E41B9F16}"/>
    <pc:docChg chg="modSld">
      <pc:chgData name="Raimund Andrée" userId="0cf943988599aae0" providerId="LiveId" clId="{F6FD6DBE-A18B-4524-B228-29D5E41B9F16}" dt="2019-12-18T14:56:26.208" v="0" actId="20577"/>
      <pc:docMkLst>
        <pc:docMk/>
      </pc:docMkLst>
      <pc:sldChg chg="modSp">
        <pc:chgData name="Raimund Andrée" userId="0cf943988599aae0" providerId="LiveId" clId="{F6FD6DBE-A18B-4524-B228-29D5E41B9F16}" dt="2019-12-18T14:56:26.208" v="0" actId="20577"/>
        <pc:sldMkLst>
          <pc:docMk/>
          <pc:sldMk cId="160857806" sldId="2144"/>
        </pc:sldMkLst>
        <pc:spChg chg="mod">
          <ac:chgData name="Raimund Andrée" userId="0cf943988599aae0" providerId="LiveId" clId="{F6FD6DBE-A18B-4524-B228-29D5E41B9F16}" dt="2019-12-18T14:56:26.208" v="0" actId="20577"/>
          <ac:spMkLst>
            <pc:docMk/>
            <pc:sldMk cId="160857806" sldId="2144"/>
            <ac:spMk id="3" creationId="{5F969747-809E-48A6-A10B-E66407AC18D0}"/>
          </ac:spMkLst>
        </pc:spChg>
      </pc:sldChg>
    </pc:docChg>
  </pc:docChgLst>
  <pc:docChgLst>
    <pc:chgData name="Raimund" userId="0cf943988599aae0" providerId="LiveId" clId="{5B2BDD3B-4949-4CFF-A6BA-CF13E4F349F4}"/>
    <pc:docChg chg="undo custSel addSld modSld sldOrd">
      <pc:chgData name="Raimund" userId="0cf943988599aae0" providerId="LiveId" clId="{5B2BDD3B-4949-4CFF-A6BA-CF13E4F349F4}" dt="2022-04-25T20:40:06.202" v="371" actId="20577"/>
      <pc:docMkLst>
        <pc:docMk/>
      </pc:docMkLst>
      <pc:sldChg chg="modSp mod">
        <pc:chgData name="Raimund" userId="0cf943988599aae0" providerId="LiveId" clId="{5B2BDD3B-4949-4CFF-A6BA-CF13E4F349F4}" dt="2022-04-25T20:20:03.456" v="252" actId="6549"/>
        <pc:sldMkLst>
          <pc:docMk/>
          <pc:sldMk cId="2980022429" sldId="1857"/>
        </pc:sldMkLst>
        <pc:spChg chg="mod">
          <ac:chgData name="Raimund" userId="0cf943988599aae0" providerId="LiveId" clId="{5B2BDD3B-4949-4CFF-A6BA-CF13E4F349F4}" dt="2022-04-25T20:20:03.456" v="252" actId="6549"/>
          <ac:spMkLst>
            <pc:docMk/>
            <pc:sldMk cId="2980022429" sldId="1857"/>
            <ac:spMk id="3" creationId="{CF5FA86A-3E84-4208-8635-5EEDEAF9EFB9}"/>
          </ac:spMkLst>
        </pc:spChg>
      </pc:sldChg>
      <pc:sldChg chg="modSp mod">
        <pc:chgData name="Raimund" userId="0cf943988599aae0" providerId="LiveId" clId="{5B2BDD3B-4949-4CFF-A6BA-CF13E4F349F4}" dt="2022-04-25T20:40:06.202" v="371" actId="20577"/>
        <pc:sldMkLst>
          <pc:docMk/>
          <pc:sldMk cId="2952351085" sldId="1859"/>
        </pc:sldMkLst>
        <pc:spChg chg="mod">
          <ac:chgData name="Raimund" userId="0cf943988599aae0" providerId="LiveId" clId="{5B2BDD3B-4949-4CFF-A6BA-CF13E4F349F4}" dt="2022-04-25T20:38:34.120" v="281" actId="20577"/>
          <ac:spMkLst>
            <pc:docMk/>
            <pc:sldMk cId="2952351085" sldId="1859"/>
            <ac:spMk id="2" creationId="{F96DB570-38DB-49D3-9D3D-DD0CB0BAE18B}"/>
          </ac:spMkLst>
        </pc:spChg>
        <pc:spChg chg="mod">
          <ac:chgData name="Raimund" userId="0cf943988599aae0" providerId="LiveId" clId="{5B2BDD3B-4949-4CFF-A6BA-CF13E4F349F4}" dt="2022-04-25T20:40:06.202" v="371" actId="20577"/>
          <ac:spMkLst>
            <pc:docMk/>
            <pc:sldMk cId="2952351085" sldId="1859"/>
            <ac:spMk id="3" creationId="{104957BD-A3C5-4968-A58A-C82B2EB6B539}"/>
          </ac:spMkLst>
        </pc:spChg>
      </pc:sldChg>
      <pc:sldChg chg="ord">
        <pc:chgData name="Raimund" userId="0cf943988599aae0" providerId="LiveId" clId="{5B2BDD3B-4949-4CFF-A6BA-CF13E4F349F4}" dt="2022-04-25T20:20:29.236" v="254"/>
        <pc:sldMkLst>
          <pc:docMk/>
          <pc:sldMk cId="2941554335" sldId="2140"/>
        </pc:sldMkLst>
      </pc:sldChg>
      <pc:sldChg chg="modSp add mod ord">
        <pc:chgData name="Raimund" userId="0cf943988599aae0" providerId="LiveId" clId="{5B2BDD3B-4949-4CFF-A6BA-CF13E4F349F4}" dt="2022-04-25T18:32:10.980" v="44" actId="20577"/>
        <pc:sldMkLst>
          <pc:docMk/>
          <pc:sldMk cId="4139719271" sldId="2147"/>
        </pc:sldMkLst>
        <pc:spChg chg="mod">
          <ac:chgData name="Raimund" userId="0cf943988599aae0" providerId="LiveId" clId="{5B2BDD3B-4949-4CFF-A6BA-CF13E4F349F4}" dt="2022-04-25T18:32:10.980" v="44" actId="20577"/>
          <ac:spMkLst>
            <pc:docMk/>
            <pc:sldMk cId="4139719271" sldId="2147"/>
            <ac:spMk id="2" creationId="{0CED1F24-0E42-4CEB-8F7B-D9267C83299F}"/>
          </ac:spMkLst>
        </pc:spChg>
      </pc:sldChg>
    </pc:docChg>
  </pc:docChgLst>
  <pc:docChgLst>
    <pc:chgData name="Raimund Andrée" userId="0cf943988599aae0" providerId="LiveId" clId="{922B7DBE-531B-4ABF-9316-CC5FCF3C1013}"/>
    <pc:docChg chg="undo custSel addSld delSld modSld sldOrd modSection">
      <pc:chgData name="Raimund Andrée" userId="0cf943988599aae0" providerId="LiveId" clId="{922B7DBE-531B-4ABF-9316-CC5FCF3C1013}" dt="2019-09-19T08:30:45.538" v="555" actId="17846"/>
      <pc:docMkLst>
        <pc:docMk/>
      </pc:docMkLst>
      <pc:sldChg chg="modSp add del">
        <pc:chgData name="Raimund Andrée" userId="0cf943988599aae0" providerId="LiveId" clId="{922B7DBE-531B-4ABF-9316-CC5FCF3C1013}" dt="2019-09-19T03:26:54.891" v="288"/>
        <pc:sldMkLst>
          <pc:docMk/>
          <pc:sldMk cId="3089228040" sldId="259"/>
        </pc:sldMkLst>
        <pc:spChg chg="mod">
          <ac:chgData name="Raimund Andrée" userId="0cf943988599aae0" providerId="LiveId" clId="{922B7DBE-531B-4ABF-9316-CC5FCF3C1013}" dt="2019-09-19T03:26:54.293" v="287"/>
          <ac:spMkLst>
            <pc:docMk/>
            <pc:sldMk cId="3089228040" sldId="259"/>
            <ac:spMk id="4" creationId="{6EF07137-5EA9-4A26-9AEE-D947CFE284D0}"/>
          </ac:spMkLst>
        </pc:spChg>
      </pc:sldChg>
      <pc:sldChg chg="add del">
        <pc:chgData name="Raimund Andrée" userId="0cf943988599aae0" providerId="LiveId" clId="{922B7DBE-531B-4ABF-9316-CC5FCF3C1013}" dt="2019-09-19T03:26:54.891" v="288"/>
        <pc:sldMkLst>
          <pc:docMk/>
          <pc:sldMk cId="1586436973" sldId="260"/>
        </pc:sldMkLst>
      </pc:sldChg>
      <pc:sldChg chg="modSp del modNotesTx">
        <pc:chgData name="Raimund Andrée" userId="0cf943988599aae0" providerId="LiveId" clId="{922B7DBE-531B-4ABF-9316-CC5FCF3C1013}" dt="2019-09-19T08:29:43.709" v="550" actId="2696"/>
        <pc:sldMkLst>
          <pc:docMk/>
          <pc:sldMk cId="356421108" sldId="1362"/>
        </pc:sldMkLst>
        <pc:spChg chg="mod">
          <ac:chgData name="Raimund Andrée" userId="0cf943988599aae0" providerId="LiveId" clId="{922B7DBE-531B-4ABF-9316-CC5FCF3C1013}" dt="2019-09-19T04:03:35.869" v="354" actId="20577"/>
          <ac:spMkLst>
            <pc:docMk/>
            <pc:sldMk cId="356421108" sldId="1362"/>
            <ac:spMk id="3" creationId="{0EB5A4A4-7772-4665-9792-09D13F72C4A1}"/>
          </ac:spMkLst>
        </pc:spChg>
      </pc:sldChg>
      <pc:sldChg chg="modSp">
        <pc:chgData name="Raimund Andrée" userId="0cf943988599aae0" providerId="LiveId" clId="{922B7DBE-531B-4ABF-9316-CC5FCF3C1013}" dt="2019-09-19T03:17:04.286" v="270" actId="20577"/>
        <pc:sldMkLst>
          <pc:docMk/>
          <pc:sldMk cId="2892219758" sldId="1845"/>
        </pc:sldMkLst>
        <pc:spChg chg="mod">
          <ac:chgData name="Raimund Andrée" userId="0cf943988599aae0" providerId="LiveId" clId="{922B7DBE-531B-4ABF-9316-CC5FCF3C1013}" dt="2019-09-19T03:17:04.286" v="270" actId="20577"/>
          <ac:spMkLst>
            <pc:docMk/>
            <pc:sldMk cId="2892219758" sldId="1845"/>
            <ac:spMk id="5" creationId="{00000000-0000-0000-0000-000000000000}"/>
          </ac:spMkLst>
        </pc:spChg>
      </pc:sldChg>
      <pc:sldChg chg="modNotesTx">
        <pc:chgData name="Raimund Andrée" userId="0cf943988599aae0" providerId="LiveId" clId="{922B7DBE-531B-4ABF-9316-CC5FCF3C1013}" dt="2019-09-19T08:30:21.636" v="554" actId="6549"/>
        <pc:sldMkLst>
          <pc:docMk/>
          <pc:sldMk cId="3491184216" sldId="1846"/>
        </pc:sldMkLst>
      </pc:sldChg>
      <pc:sldChg chg="del">
        <pc:chgData name="Raimund Andrée" userId="0cf943988599aae0" providerId="LiveId" clId="{922B7DBE-531B-4ABF-9316-CC5FCF3C1013}" dt="2019-09-19T03:16:14.853" v="265" actId="2696"/>
        <pc:sldMkLst>
          <pc:docMk/>
          <pc:sldMk cId="2490975161" sldId="1851"/>
        </pc:sldMkLst>
      </pc:sldChg>
      <pc:sldChg chg="addSp delSp modSp modNotesTx">
        <pc:chgData name="Raimund Andrée" userId="0cf943988599aae0" providerId="LiveId" clId="{922B7DBE-531B-4ABF-9316-CC5FCF3C1013}" dt="2019-09-19T03:27:00.524" v="289" actId="20577"/>
        <pc:sldMkLst>
          <pc:docMk/>
          <pc:sldMk cId="4014814200" sldId="1852"/>
        </pc:sldMkLst>
        <pc:spChg chg="add del mod">
          <ac:chgData name="Raimund Andrée" userId="0cf943988599aae0" providerId="LiveId" clId="{922B7DBE-531B-4ABF-9316-CC5FCF3C1013}" dt="2019-09-19T03:16:28.759" v="267" actId="478"/>
          <ac:spMkLst>
            <pc:docMk/>
            <pc:sldMk cId="4014814200" sldId="1852"/>
            <ac:spMk id="3" creationId="{A4C7E948-1DFE-4934-AFCF-AB288F4F6141}"/>
          </ac:spMkLst>
        </pc:spChg>
        <pc:spChg chg="mod">
          <ac:chgData name="Raimund Andrée" userId="0cf943988599aae0" providerId="LiveId" clId="{922B7DBE-531B-4ABF-9316-CC5FCF3C1013}" dt="2019-09-19T02:59:31.096" v="1"/>
          <ac:spMkLst>
            <pc:docMk/>
            <pc:sldMk cId="4014814200" sldId="1852"/>
            <ac:spMk id="4" creationId="{00000000-0000-0000-0000-000000000000}"/>
          </ac:spMkLst>
        </pc:spChg>
        <pc:spChg chg="mod">
          <ac:chgData name="Raimund Andrée" userId="0cf943988599aae0" providerId="LiveId" clId="{922B7DBE-531B-4ABF-9316-CC5FCF3C1013}" dt="2019-09-19T02:59:54.192" v="68" actId="20577"/>
          <ac:spMkLst>
            <pc:docMk/>
            <pc:sldMk cId="4014814200" sldId="1852"/>
            <ac:spMk id="5" creationId="{00000000-0000-0000-0000-000000000000}"/>
          </ac:spMkLst>
        </pc:spChg>
        <pc:spChg chg="del">
          <ac:chgData name="Raimund Andrée" userId="0cf943988599aae0" providerId="LiveId" clId="{922B7DBE-531B-4ABF-9316-CC5FCF3C1013}" dt="2019-09-19T03:16:25.938" v="266" actId="478"/>
          <ac:spMkLst>
            <pc:docMk/>
            <pc:sldMk cId="4014814200" sldId="1852"/>
            <ac:spMk id="6" creationId="{93049F9C-243B-4EF3-9188-C214B7BB2EFF}"/>
          </ac:spMkLst>
        </pc:spChg>
      </pc:sldChg>
      <pc:sldChg chg="modNotesTx">
        <pc:chgData name="Raimund Andrée" userId="0cf943988599aae0" providerId="LiveId" clId="{922B7DBE-531B-4ABF-9316-CC5FCF3C1013}" dt="2019-09-19T03:17:24.216" v="271" actId="6549"/>
        <pc:sldMkLst>
          <pc:docMk/>
          <pc:sldMk cId="2980022429" sldId="1857"/>
        </pc:sldMkLst>
      </pc:sldChg>
      <pc:sldChg chg="modSp">
        <pc:chgData name="Raimund Andrée" userId="0cf943988599aae0" providerId="LiveId" clId="{922B7DBE-531B-4ABF-9316-CC5FCF3C1013}" dt="2019-09-19T08:10:45.230" v="547" actId="1076"/>
        <pc:sldMkLst>
          <pc:docMk/>
          <pc:sldMk cId="1238539000" sldId="1861"/>
        </pc:sldMkLst>
        <pc:spChg chg="mod">
          <ac:chgData name="Raimund Andrée" userId="0cf943988599aae0" providerId="LiveId" clId="{922B7DBE-531B-4ABF-9316-CC5FCF3C1013}" dt="2019-09-19T08:10:41.630" v="546" actId="20577"/>
          <ac:spMkLst>
            <pc:docMk/>
            <pc:sldMk cId="1238539000" sldId="1861"/>
            <ac:spMk id="2" creationId="{E931C568-D792-4146-B381-0A2908BCBF7D}"/>
          </ac:spMkLst>
        </pc:spChg>
        <pc:spChg chg="mod">
          <ac:chgData name="Raimund Andrée" userId="0cf943988599aae0" providerId="LiveId" clId="{922B7DBE-531B-4ABF-9316-CC5FCF3C1013}" dt="2019-09-19T08:10:45.230" v="547" actId="1076"/>
          <ac:spMkLst>
            <pc:docMk/>
            <pc:sldMk cId="1238539000" sldId="1861"/>
            <ac:spMk id="5" creationId="{EBCD6F05-064F-4666-8317-063C76EF3477}"/>
          </ac:spMkLst>
        </pc:spChg>
      </pc:sldChg>
      <pc:sldChg chg="modNotesTx">
        <pc:chgData name="Raimund Andrée" userId="0cf943988599aae0" providerId="LiveId" clId="{922B7DBE-531B-4ABF-9316-CC5FCF3C1013}" dt="2019-09-19T08:29:47.327" v="551" actId="20577"/>
        <pc:sldMkLst>
          <pc:docMk/>
          <pc:sldMk cId="162340734" sldId="1862"/>
        </pc:sldMkLst>
      </pc:sldChg>
      <pc:sldChg chg="modSp">
        <pc:chgData name="Raimund Andrée" userId="0cf943988599aae0" providerId="LiveId" clId="{922B7DBE-531B-4ABF-9316-CC5FCF3C1013}" dt="2019-09-19T03:57:57.779" v="318" actId="113"/>
        <pc:sldMkLst>
          <pc:docMk/>
          <pc:sldMk cId="3653333126" sldId="1866"/>
        </pc:sldMkLst>
        <pc:spChg chg="mod">
          <ac:chgData name="Raimund Andrée" userId="0cf943988599aae0" providerId="LiveId" clId="{922B7DBE-531B-4ABF-9316-CC5FCF3C1013}" dt="2019-09-19T03:57:41.581" v="317" actId="20577"/>
          <ac:spMkLst>
            <pc:docMk/>
            <pc:sldMk cId="3653333126" sldId="1866"/>
            <ac:spMk id="2" creationId="{D4211DE4-B398-46CB-B7FB-EF988E40ECF8}"/>
          </ac:spMkLst>
        </pc:spChg>
        <pc:spChg chg="mod">
          <ac:chgData name="Raimund Andrée" userId="0cf943988599aae0" providerId="LiveId" clId="{922B7DBE-531B-4ABF-9316-CC5FCF3C1013}" dt="2019-09-19T03:57:57.779" v="318" actId="113"/>
          <ac:spMkLst>
            <pc:docMk/>
            <pc:sldMk cId="3653333126" sldId="1866"/>
            <ac:spMk id="3" creationId="{EA4560D3-BB12-438F-87CA-4FE2F78C286F}"/>
          </ac:spMkLst>
        </pc:spChg>
      </pc:sldChg>
      <pc:sldChg chg="addSp delSp modSp ord">
        <pc:chgData name="Raimund Andrée" userId="0cf943988599aae0" providerId="LiveId" clId="{922B7DBE-531B-4ABF-9316-CC5FCF3C1013}" dt="2019-09-19T08:29:42.209" v="549"/>
        <pc:sldMkLst>
          <pc:docMk/>
          <pc:sldMk cId="3761477550" sldId="1868"/>
        </pc:sldMkLst>
        <pc:spChg chg="add del">
          <ac:chgData name="Raimund Andrée" userId="0cf943988599aae0" providerId="LiveId" clId="{922B7DBE-531B-4ABF-9316-CC5FCF3C1013}" dt="2019-09-19T04:03:50.769" v="356"/>
          <ac:spMkLst>
            <pc:docMk/>
            <pc:sldMk cId="3761477550" sldId="1868"/>
            <ac:spMk id="6" creationId="{1FC415AD-C715-4F12-972B-00E0E216AA3F}"/>
          </ac:spMkLst>
        </pc:spChg>
        <pc:spChg chg="add mod">
          <ac:chgData name="Raimund Andrée" userId="0cf943988599aae0" providerId="LiveId" clId="{922B7DBE-531B-4ABF-9316-CC5FCF3C1013}" dt="2019-09-19T04:04:35.749" v="403" actId="20577"/>
          <ac:spMkLst>
            <pc:docMk/>
            <pc:sldMk cId="3761477550" sldId="1868"/>
            <ac:spMk id="11" creationId="{5F550740-2069-4BAC-8576-9024B29A6B99}"/>
          </ac:spMkLst>
        </pc:spChg>
        <pc:picChg chg="mod">
          <ac:chgData name="Raimund Andrée" userId="0cf943988599aae0" providerId="LiveId" clId="{922B7DBE-531B-4ABF-9316-CC5FCF3C1013}" dt="2019-09-19T04:04:46.889" v="405" actId="1076"/>
          <ac:picMkLst>
            <pc:docMk/>
            <pc:sldMk cId="3761477550" sldId="1868"/>
            <ac:picMk id="8" creationId="{6DD24551-31A1-46C7-9BE6-6539B658ED6E}"/>
          </ac:picMkLst>
        </pc:picChg>
        <pc:picChg chg="mod">
          <ac:chgData name="Raimund Andrée" userId="0cf943988599aae0" providerId="LiveId" clId="{922B7DBE-531B-4ABF-9316-CC5FCF3C1013}" dt="2019-09-19T04:04:17.074" v="381" actId="1036"/>
          <ac:picMkLst>
            <pc:docMk/>
            <pc:sldMk cId="3761477550" sldId="1868"/>
            <ac:picMk id="9" creationId="{75C0CD6C-DC45-4B77-BACB-01707731A44F}"/>
          </ac:picMkLst>
        </pc:picChg>
        <pc:cxnChg chg="mod">
          <ac:chgData name="Raimund Andrée" userId="0cf943988599aae0" providerId="LiveId" clId="{922B7DBE-531B-4ABF-9316-CC5FCF3C1013}" dt="2019-09-19T04:04:46.889" v="405" actId="1076"/>
          <ac:cxnSpMkLst>
            <pc:docMk/>
            <pc:sldMk cId="3761477550" sldId="1868"/>
            <ac:cxnSpMk id="10" creationId="{88AD1A05-B5BA-4AEC-8702-9862EEEACD94}"/>
          </ac:cxnSpMkLst>
        </pc:cxnChg>
      </pc:sldChg>
      <pc:sldChg chg="ord modNotesTx">
        <pc:chgData name="Raimund Andrée" userId="0cf943988599aae0" providerId="LiveId" clId="{922B7DBE-531B-4ABF-9316-CC5FCF3C1013}" dt="2019-09-19T08:29:57.609" v="553"/>
        <pc:sldMkLst>
          <pc:docMk/>
          <pc:sldMk cId="1752452480" sldId="1869"/>
        </pc:sldMkLst>
      </pc:sldChg>
      <pc:sldChg chg="modNotesTx">
        <pc:chgData name="Raimund Andrée" userId="0cf943988599aae0" providerId="LiveId" clId="{922B7DBE-531B-4ABF-9316-CC5FCF3C1013}" dt="2019-09-19T03:13:12.689" v="264" actId="20577"/>
        <pc:sldMkLst>
          <pc:docMk/>
          <pc:sldMk cId="3250009711" sldId="1870"/>
        </pc:sldMkLst>
      </pc:sldChg>
      <pc:sldChg chg="modSp ord modAnim">
        <pc:chgData name="Raimund Andrée" userId="0cf943988599aae0" providerId="LiveId" clId="{922B7DBE-531B-4ABF-9316-CC5FCF3C1013}" dt="2019-09-19T05:30:13.737" v="473"/>
        <pc:sldMkLst>
          <pc:docMk/>
          <pc:sldMk cId="340011927" sldId="1871"/>
        </pc:sldMkLst>
        <pc:spChg chg="mod">
          <ac:chgData name="Raimund Andrée" userId="0cf943988599aae0" providerId="LiveId" clId="{922B7DBE-531B-4ABF-9316-CC5FCF3C1013}" dt="2019-09-19T03:11:52.600" v="257" actId="1076"/>
          <ac:spMkLst>
            <pc:docMk/>
            <pc:sldMk cId="340011927" sldId="1871"/>
            <ac:spMk id="9" creationId="{38BCB2BB-3A15-416B-89BF-A457A42E15E5}"/>
          </ac:spMkLst>
        </pc:spChg>
        <pc:spChg chg="mod">
          <ac:chgData name="Raimund Andrée" userId="0cf943988599aae0" providerId="LiveId" clId="{922B7DBE-531B-4ABF-9316-CC5FCF3C1013}" dt="2019-09-19T03:11:55.082" v="258" actId="14100"/>
          <ac:spMkLst>
            <pc:docMk/>
            <pc:sldMk cId="340011927" sldId="1871"/>
            <ac:spMk id="10" creationId="{691ED13B-6614-4A42-A764-B3126BC0DAE0}"/>
          </ac:spMkLst>
        </pc:spChg>
        <pc:spChg chg="mod">
          <ac:chgData name="Raimund Andrée" userId="0cf943988599aae0" providerId="LiveId" clId="{922B7DBE-531B-4ABF-9316-CC5FCF3C1013}" dt="2019-09-19T03:11:40.992" v="254" actId="14100"/>
          <ac:spMkLst>
            <pc:docMk/>
            <pc:sldMk cId="340011927" sldId="1871"/>
            <ac:spMk id="11" creationId="{08C20D42-1D57-4D94-84EF-D4DCDCF4467A}"/>
          </ac:spMkLst>
        </pc:spChg>
        <pc:spChg chg="mod">
          <ac:chgData name="Raimund Andrée" userId="0cf943988599aae0" providerId="LiveId" clId="{922B7DBE-531B-4ABF-9316-CC5FCF3C1013}" dt="2019-09-19T03:11:42.815" v="255" actId="14100"/>
          <ac:spMkLst>
            <pc:docMk/>
            <pc:sldMk cId="340011927" sldId="1871"/>
            <ac:spMk id="12" creationId="{452C6BEB-5150-40F6-9A48-ACB2F94D92BE}"/>
          </ac:spMkLst>
        </pc:spChg>
        <pc:spChg chg="mod">
          <ac:chgData name="Raimund Andrée" userId="0cf943988599aae0" providerId="LiveId" clId="{922B7DBE-531B-4ABF-9316-CC5FCF3C1013}" dt="2019-09-19T03:11:44.899" v="256" actId="14100"/>
          <ac:spMkLst>
            <pc:docMk/>
            <pc:sldMk cId="340011927" sldId="1871"/>
            <ac:spMk id="13" creationId="{A316332F-316B-44DD-84E4-BDF0B2FEFEFB}"/>
          </ac:spMkLst>
        </pc:spChg>
      </pc:sldChg>
      <pc:sldChg chg="modSp">
        <pc:chgData name="Raimund Andrée" userId="0cf943988599aae0" providerId="LiveId" clId="{922B7DBE-531B-4ABF-9316-CC5FCF3C1013}" dt="2019-09-19T03:11:12.157" v="253" actId="14100"/>
        <pc:sldMkLst>
          <pc:docMk/>
          <pc:sldMk cId="525825594" sldId="2142"/>
        </pc:sldMkLst>
        <pc:spChg chg="mod">
          <ac:chgData name="Raimund Andrée" userId="0cf943988599aae0" providerId="LiveId" clId="{922B7DBE-531B-4ABF-9316-CC5FCF3C1013}" dt="2019-09-19T03:10:36.883" v="250" actId="255"/>
          <ac:spMkLst>
            <pc:docMk/>
            <pc:sldMk cId="525825594" sldId="2142"/>
            <ac:spMk id="8" creationId="{9981FFBA-BE98-41D4-B5EB-C83C9CC2C70C}"/>
          </ac:spMkLst>
        </pc:spChg>
        <pc:spChg chg="mod">
          <ac:chgData name="Raimund Andrée" userId="0cf943988599aae0" providerId="LiveId" clId="{922B7DBE-531B-4ABF-9316-CC5FCF3C1013}" dt="2019-09-19T03:07:13.483" v="152"/>
          <ac:spMkLst>
            <pc:docMk/>
            <pc:sldMk cId="525825594" sldId="2142"/>
            <ac:spMk id="10" creationId="{B2472E78-7610-41B9-B753-944073967BBE}"/>
          </ac:spMkLst>
        </pc:spChg>
        <pc:spChg chg="mod">
          <ac:chgData name="Raimund Andrée" userId="0cf943988599aae0" providerId="LiveId" clId="{922B7DBE-531B-4ABF-9316-CC5FCF3C1013}" dt="2019-09-19T03:10:43.419" v="251" actId="14100"/>
          <ac:spMkLst>
            <pc:docMk/>
            <pc:sldMk cId="525825594" sldId="2142"/>
            <ac:spMk id="20" creationId="{CDEF76F5-47DF-46F3-A887-EDA38C2C0AF4}"/>
          </ac:spMkLst>
        </pc:spChg>
        <pc:spChg chg="mod">
          <ac:chgData name="Raimund Andrée" userId="0cf943988599aae0" providerId="LiveId" clId="{922B7DBE-531B-4ABF-9316-CC5FCF3C1013}" dt="2019-09-19T03:05:20.049" v="127" actId="20577"/>
          <ac:spMkLst>
            <pc:docMk/>
            <pc:sldMk cId="525825594" sldId="2142"/>
            <ac:spMk id="38" creationId="{47618B88-D53A-4BD5-A545-EF911FBD991C}"/>
          </ac:spMkLst>
        </pc:spChg>
        <pc:spChg chg="mod">
          <ac:chgData name="Raimund Andrée" userId="0cf943988599aae0" providerId="LiveId" clId="{922B7DBE-531B-4ABF-9316-CC5FCF3C1013}" dt="2019-09-19T03:08:16.272" v="203" actId="1036"/>
          <ac:spMkLst>
            <pc:docMk/>
            <pc:sldMk cId="525825594" sldId="2142"/>
            <ac:spMk id="43" creationId="{ACB15488-3521-44A9-8D49-F2B6FFE533BF}"/>
          </ac:spMkLst>
        </pc:spChg>
        <pc:spChg chg="mod">
          <ac:chgData name="Raimund Andrée" userId="0cf943988599aae0" providerId="LiveId" clId="{922B7DBE-531B-4ABF-9316-CC5FCF3C1013}" dt="2019-09-19T03:07:21.506" v="153" actId="208"/>
          <ac:spMkLst>
            <pc:docMk/>
            <pc:sldMk cId="525825594" sldId="2142"/>
            <ac:spMk id="46" creationId="{CC272A32-4952-4BA5-BD61-1EEDDD071A87}"/>
          </ac:spMkLst>
        </pc:spChg>
        <pc:spChg chg="mod">
          <ac:chgData name="Raimund Andrée" userId="0cf943988599aae0" providerId="LiveId" clId="{922B7DBE-531B-4ABF-9316-CC5FCF3C1013}" dt="2019-09-19T03:04:25.791" v="72" actId="208"/>
          <ac:spMkLst>
            <pc:docMk/>
            <pc:sldMk cId="525825594" sldId="2142"/>
            <ac:spMk id="48" creationId="{9D8160EA-C363-42BF-B1F0-08787BF731DE}"/>
          </ac:spMkLst>
        </pc:spChg>
        <pc:grpChg chg="mod">
          <ac:chgData name="Raimund Andrée" userId="0cf943988599aae0" providerId="LiveId" clId="{922B7DBE-531B-4ABF-9316-CC5FCF3C1013}" dt="2019-09-19T03:08:39.933" v="209"/>
          <ac:grpSpMkLst>
            <pc:docMk/>
            <pc:sldMk cId="525825594" sldId="2142"/>
            <ac:grpSpMk id="4" creationId="{37A156B4-A42E-4B19-BA01-1DB28ECB0F98}"/>
          </ac:grpSpMkLst>
        </pc:grpChg>
        <pc:grpChg chg="mod">
          <ac:chgData name="Raimund Andrée" userId="0cf943988599aae0" providerId="LiveId" clId="{922B7DBE-531B-4ABF-9316-CC5FCF3C1013}" dt="2019-09-19T03:08:39.933" v="209"/>
          <ac:grpSpMkLst>
            <pc:docMk/>
            <pc:sldMk cId="525825594" sldId="2142"/>
            <ac:grpSpMk id="5" creationId="{9AA16264-A57D-479D-998E-D157710047A6}"/>
          </ac:grpSpMkLst>
        </pc:grpChg>
        <pc:grpChg chg="mod">
          <ac:chgData name="Raimund Andrée" userId="0cf943988599aae0" providerId="LiveId" clId="{922B7DBE-531B-4ABF-9316-CC5FCF3C1013}" dt="2019-09-19T03:07:00.662" v="150" actId="14100"/>
          <ac:grpSpMkLst>
            <pc:docMk/>
            <pc:sldMk cId="525825594" sldId="2142"/>
            <ac:grpSpMk id="21" creationId="{448CD760-7401-4F48-9AAF-B92C98C76B3B}"/>
          </ac:grpSpMkLst>
        </pc:grpChg>
        <pc:grpChg chg="mod">
          <ac:chgData name="Raimund Andrée" userId="0cf943988599aae0" providerId="LiveId" clId="{922B7DBE-531B-4ABF-9316-CC5FCF3C1013}" dt="2019-09-19T03:03:36.314" v="70" actId="207"/>
          <ac:grpSpMkLst>
            <pc:docMk/>
            <pc:sldMk cId="525825594" sldId="2142"/>
            <ac:grpSpMk id="44" creationId="{3FA4198F-856D-4A8D-9578-3FD2C785EB41}"/>
          </ac:grpSpMkLst>
        </pc:grpChg>
        <pc:cxnChg chg="mod">
          <ac:chgData name="Raimund Andrée" userId="0cf943988599aae0" providerId="LiveId" clId="{922B7DBE-531B-4ABF-9316-CC5FCF3C1013}" dt="2019-09-19T03:07:00.662" v="150" actId="14100"/>
          <ac:cxnSpMkLst>
            <pc:docMk/>
            <pc:sldMk cId="525825594" sldId="2142"/>
            <ac:cxnSpMk id="31" creationId="{3DE67EE8-511D-499D-8707-9BBF496A4339}"/>
          </ac:cxnSpMkLst>
        </pc:cxnChg>
        <pc:cxnChg chg="mod">
          <ac:chgData name="Raimund Andrée" userId="0cf943988599aae0" providerId="LiveId" clId="{922B7DBE-531B-4ABF-9316-CC5FCF3C1013}" dt="2019-09-19T03:04:25.791" v="72" actId="208"/>
          <ac:cxnSpMkLst>
            <pc:docMk/>
            <pc:sldMk cId="525825594" sldId="2142"/>
            <ac:cxnSpMk id="33" creationId="{414B64B0-6B15-4F91-B5AE-88998FCF51A2}"/>
          </ac:cxnSpMkLst>
        </pc:cxnChg>
        <pc:cxnChg chg="mod">
          <ac:chgData name="Raimund Andrée" userId="0cf943988599aae0" providerId="LiveId" clId="{922B7DBE-531B-4ABF-9316-CC5FCF3C1013}" dt="2019-09-19T03:11:12.157" v="253" actId="14100"/>
          <ac:cxnSpMkLst>
            <pc:docMk/>
            <pc:sldMk cId="525825594" sldId="2142"/>
            <ac:cxnSpMk id="42" creationId="{59C25F48-BE46-494E-96BE-99BCB83BD72A}"/>
          </ac:cxnSpMkLst>
        </pc:cxnChg>
        <pc:cxnChg chg="mod">
          <ac:chgData name="Raimund Andrée" userId="0cf943988599aae0" providerId="LiveId" clId="{922B7DBE-531B-4ABF-9316-CC5FCF3C1013}" dt="2019-09-19T03:04:25.791" v="72" actId="208"/>
          <ac:cxnSpMkLst>
            <pc:docMk/>
            <pc:sldMk cId="525825594" sldId="2142"/>
            <ac:cxnSpMk id="47" creationId="{909E2B96-2B01-4A2F-9F84-1B821F018CBA}"/>
          </ac:cxnSpMkLst>
        </pc:cxnChg>
      </pc:sldChg>
      <pc:sldChg chg="addSp modSp">
        <pc:chgData name="Raimund Andrée" userId="0cf943988599aae0" providerId="LiveId" clId="{922B7DBE-531B-4ABF-9316-CC5FCF3C1013}" dt="2019-09-19T04:06:41.638" v="470" actId="14100"/>
        <pc:sldMkLst>
          <pc:docMk/>
          <pc:sldMk cId="4083750556" sldId="2143"/>
        </pc:sldMkLst>
        <pc:spChg chg="add mod">
          <ac:chgData name="Raimund Andrée" userId="0cf943988599aae0" providerId="LiveId" clId="{922B7DBE-531B-4ABF-9316-CC5FCF3C1013}" dt="2019-09-19T04:05:17.259" v="425" actId="20577"/>
          <ac:spMkLst>
            <pc:docMk/>
            <pc:sldMk cId="4083750556" sldId="2143"/>
            <ac:spMk id="12" creationId="{A32847F2-4FD5-4435-89F3-99C373AA660D}"/>
          </ac:spMkLst>
        </pc:spChg>
        <pc:spChg chg="mod">
          <ac:chgData name="Raimund Andrée" userId="0cf943988599aae0" providerId="LiveId" clId="{922B7DBE-531B-4ABF-9316-CC5FCF3C1013}" dt="2019-09-19T04:06:37.935" v="469" actId="1035"/>
          <ac:spMkLst>
            <pc:docMk/>
            <pc:sldMk cId="4083750556" sldId="2143"/>
            <ac:spMk id="13" creationId="{91A93D60-5395-4DF7-9931-F60A9886BE5F}"/>
          </ac:spMkLst>
        </pc:spChg>
        <pc:picChg chg="mod">
          <ac:chgData name="Raimund Andrée" userId="0cf943988599aae0" providerId="LiveId" clId="{922B7DBE-531B-4ABF-9316-CC5FCF3C1013}" dt="2019-09-19T04:06:00.717" v="447" actId="1036"/>
          <ac:picMkLst>
            <pc:docMk/>
            <pc:sldMk cId="4083750556" sldId="2143"/>
            <ac:picMk id="4" creationId="{6EE98D45-2D5F-49D3-985F-CAF2AF4D2C95}"/>
          </ac:picMkLst>
        </pc:picChg>
        <pc:picChg chg="mod">
          <ac:chgData name="Raimund Andrée" userId="0cf943988599aae0" providerId="LiveId" clId="{922B7DBE-531B-4ABF-9316-CC5FCF3C1013}" dt="2019-09-19T04:06:37.935" v="469" actId="1035"/>
          <ac:picMkLst>
            <pc:docMk/>
            <pc:sldMk cId="4083750556" sldId="2143"/>
            <ac:picMk id="5" creationId="{A7F4F59D-BC94-4397-94D3-B07D3B470D6D}"/>
          </ac:picMkLst>
        </pc:picChg>
        <pc:picChg chg="mod">
          <ac:chgData name="Raimund Andrée" userId="0cf943988599aae0" providerId="LiveId" clId="{922B7DBE-531B-4ABF-9316-CC5FCF3C1013}" dt="2019-09-19T04:06:37.935" v="469" actId="1035"/>
          <ac:picMkLst>
            <pc:docMk/>
            <pc:sldMk cId="4083750556" sldId="2143"/>
            <ac:picMk id="7" creationId="{78A83855-AC0F-4E69-9C36-705EAF3853AC}"/>
          </ac:picMkLst>
        </pc:picChg>
        <pc:picChg chg="mod">
          <ac:chgData name="Raimund Andrée" userId="0cf943988599aae0" providerId="LiveId" clId="{922B7DBE-531B-4ABF-9316-CC5FCF3C1013}" dt="2019-09-19T04:06:37.935" v="469" actId="1035"/>
          <ac:picMkLst>
            <pc:docMk/>
            <pc:sldMk cId="4083750556" sldId="2143"/>
            <ac:picMk id="10" creationId="{CEBA73FA-8596-456B-9F63-018939AECA99}"/>
          </ac:picMkLst>
        </pc:picChg>
        <pc:cxnChg chg="mod">
          <ac:chgData name="Raimund Andrée" userId="0cf943988599aae0" providerId="LiveId" clId="{922B7DBE-531B-4ABF-9316-CC5FCF3C1013}" dt="2019-09-19T04:06:41.638" v="470" actId="14100"/>
          <ac:cxnSpMkLst>
            <pc:docMk/>
            <pc:sldMk cId="4083750556" sldId="2143"/>
            <ac:cxnSpMk id="6" creationId="{30D00560-F7A9-4B7B-B1B4-4E666331025B}"/>
          </ac:cxnSpMkLst>
        </pc:cxnChg>
        <pc:cxnChg chg="mod">
          <ac:chgData name="Raimund Andrée" userId="0cf943988599aae0" providerId="LiveId" clId="{922B7DBE-531B-4ABF-9316-CC5FCF3C1013}" dt="2019-09-19T04:06:37.935" v="469" actId="1035"/>
          <ac:cxnSpMkLst>
            <pc:docMk/>
            <pc:sldMk cId="4083750556" sldId="2143"/>
            <ac:cxnSpMk id="8" creationId="{D5B42768-BC46-44F0-B600-762BFCC469EF}"/>
          </ac:cxnSpMkLst>
        </pc:cxnChg>
        <pc:cxnChg chg="mod">
          <ac:chgData name="Raimund Andrée" userId="0cf943988599aae0" providerId="LiveId" clId="{922B7DBE-531B-4ABF-9316-CC5FCF3C1013}" dt="2019-09-19T04:06:37.935" v="469" actId="1035"/>
          <ac:cxnSpMkLst>
            <pc:docMk/>
            <pc:sldMk cId="4083750556" sldId="2143"/>
            <ac:cxnSpMk id="9" creationId="{EF070A5B-4481-4CAD-B934-163B1C243C13}"/>
          </ac:cxnSpMkLst>
        </pc:cxnChg>
        <pc:cxnChg chg="mod">
          <ac:chgData name="Raimund Andrée" userId="0cf943988599aae0" providerId="LiveId" clId="{922B7DBE-531B-4ABF-9316-CC5FCF3C1013}" dt="2019-09-19T04:06:37.935" v="469" actId="1035"/>
          <ac:cxnSpMkLst>
            <pc:docMk/>
            <pc:sldMk cId="4083750556" sldId="2143"/>
            <ac:cxnSpMk id="11" creationId="{EEEA54AC-06D6-4A04-8A8D-51C090469417}"/>
          </ac:cxnSpMkLst>
        </pc:cxnChg>
      </pc:sldChg>
      <pc:sldChg chg="add del">
        <pc:chgData name="Raimund Andrée" userId="0cf943988599aae0" providerId="LiveId" clId="{922B7DBE-531B-4ABF-9316-CC5FCF3C1013}" dt="2019-09-19T03:26:53.986" v="286"/>
        <pc:sldMkLst>
          <pc:docMk/>
          <pc:sldMk cId="764410273" sldId="2145"/>
        </pc:sldMkLst>
      </pc:sldChg>
      <pc:sldChg chg="modSp add">
        <pc:chgData name="Raimund Andrée" userId="0cf943988599aae0" providerId="LiveId" clId="{922B7DBE-531B-4ABF-9316-CC5FCF3C1013}" dt="2019-09-19T04:08:44.303" v="472" actId="20577"/>
        <pc:sldMkLst>
          <pc:docMk/>
          <pc:sldMk cId="1962425318" sldId="2145"/>
        </pc:sldMkLst>
        <pc:spChg chg="mod">
          <ac:chgData name="Raimund Andrée" userId="0cf943988599aae0" providerId="LiveId" clId="{922B7DBE-531B-4ABF-9316-CC5FCF3C1013}" dt="2019-09-19T04:08:44.303" v="472" actId="20577"/>
          <ac:spMkLst>
            <pc:docMk/>
            <pc:sldMk cId="1962425318" sldId="2145"/>
            <ac:spMk id="4" creationId="{00000000-0000-0000-0000-000000000000}"/>
          </ac:spMkLst>
        </pc:spChg>
      </pc:sldChg>
    </pc:docChg>
  </pc:docChgLst>
  <pc:docChgLst>
    <pc:chgData name="Raimund Andrée" userId="0cf943988599aae0" providerId="LiveId" clId="{F6E32F4B-7661-4EAE-BE0C-1B8BDE64B882}"/>
    <pc:docChg chg="undo custSel addSld delSld modSld modMainMaster">
      <pc:chgData name="Raimund Andrée" userId="0cf943988599aae0" providerId="LiveId" clId="{F6E32F4B-7661-4EAE-BE0C-1B8BDE64B882}" dt="2022-06-23T06:38:35.963" v="13" actId="478"/>
      <pc:docMkLst>
        <pc:docMk/>
      </pc:docMkLst>
      <pc:sldChg chg="modSp add mod">
        <pc:chgData name="Raimund Andrée" userId="0cf943988599aae0" providerId="LiveId" clId="{F6E32F4B-7661-4EAE-BE0C-1B8BDE64B882}" dt="2022-06-23T06:36:45.471" v="9" actId="27636"/>
        <pc:sldMkLst>
          <pc:docMk/>
          <pc:sldMk cId="2970004164" sldId="259"/>
        </pc:sldMkLst>
        <pc:spChg chg="mod">
          <ac:chgData name="Raimund Andrée" userId="0cf943988599aae0" providerId="LiveId" clId="{F6E32F4B-7661-4EAE-BE0C-1B8BDE64B882}" dt="2022-06-23T06:36:45.471" v="9" actId="27636"/>
          <ac:spMkLst>
            <pc:docMk/>
            <pc:sldMk cId="2970004164" sldId="259"/>
            <ac:spMk id="2" creationId="{AF2C3F19-9F6F-1450-84BC-A80357F35940}"/>
          </ac:spMkLst>
        </pc:spChg>
      </pc:sldChg>
      <pc:sldChg chg="add">
        <pc:chgData name="Raimund Andrée" userId="0cf943988599aae0" providerId="LiveId" clId="{F6E32F4B-7661-4EAE-BE0C-1B8BDE64B882}" dt="2022-06-23T06:35:57.066" v="5"/>
        <pc:sldMkLst>
          <pc:docMk/>
          <pc:sldMk cId="3984835757" sldId="261"/>
        </pc:sldMkLst>
      </pc:sldChg>
      <pc:sldChg chg="addSp delSp modSp add mod modClrScheme chgLayout">
        <pc:chgData name="Raimund Andrée" userId="0cf943988599aae0" providerId="LiveId" clId="{F6E32F4B-7661-4EAE-BE0C-1B8BDE64B882}" dt="2022-06-23T06:38:35.963" v="13" actId="478"/>
        <pc:sldMkLst>
          <pc:docMk/>
          <pc:sldMk cId="751095604" sldId="267"/>
        </pc:sldMkLst>
        <pc:spChg chg="add del mod ord">
          <ac:chgData name="Raimund Andrée" userId="0cf943988599aae0" providerId="LiveId" clId="{F6E32F4B-7661-4EAE-BE0C-1B8BDE64B882}" dt="2022-06-23T06:38:35.963" v="13" actId="478"/>
          <ac:spMkLst>
            <pc:docMk/>
            <pc:sldMk cId="751095604" sldId="267"/>
            <ac:spMk id="2" creationId="{CA167C20-B6CC-5DA1-ABDB-B3BB88F00F4E}"/>
          </ac:spMkLst>
        </pc:spChg>
      </pc:sldChg>
      <pc:sldChg chg="del">
        <pc:chgData name="Raimund Andrée" userId="0cf943988599aae0" providerId="LiveId" clId="{F6E32F4B-7661-4EAE-BE0C-1B8BDE64B882}" dt="2022-06-23T06:36:48.551" v="10" actId="47"/>
        <pc:sldMkLst>
          <pc:docMk/>
          <pc:sldMk cId="4014814200" sldId="1852"/>
        </pc:sldMkLst>
      </pc:sldChg>
      <pc:sldChg chg="modSp mod">
        <pc:chgData name="Raimund Andrée" userId="0cf943988599aae0" providerId="LiveId" clId="{F6E32F4B-7661-4EAE-BE0C-1B8BDE64B882}" dt="2022-06-23T06:32:47.687" v="4"/>
        <pc:sldMkLst>
          <pc:docMk/>
          <pc:sldMk cId="2808272801" sldId="2165"/>
        </pc:sldMkLst>
        <pc:spChg chg="mod">
          <ac:chgData name="Raimund Andrée" userId="0cf943988599aae0" providerId="LiveId" clId="{F6E32F4B-7661-4EAE-BE0C-1B8BDE64B882}" dt="2022-06-23T06:32:47.687" v="4"/>
          <ac:spMkLst>
            <pc:docMk/>
            <pc:sldMk cId="2808272801" sldId="2165"/>
            <ac:spMk id="3" creationId="{8CE04C27-44B6-4EC2-B484-E205C0E0FC33}"/>
          </ac:spMkLst>
        </pc:spChg>
      </pc:sldChg>
      <pc:sldMasterChg chg="modSldLayout">
        <pc:chgData name="Raimund Andrée" userId="0cf943988599aae0" providerId="LiveId" clId="{F6E32F4B-7661-4EAE-BE0C-1B8BDE64B882}" dt="2022-06-23T06:38:13.273" v="11" actId="478"/>
        <pc:sldMasterMkLst>
          <pc:docMk/>
          <pc:sldMasterMk cId="3588427678" sldId="2147484229"/>
        </pc:sldMasterMkLst>
        <pc:sldLayoutChg chg="delSp mod">
          <pc:chgData name="Raimund Andrée" userId="0cf943988599aae0" providerId="LiveId" clId="{F6E32F4B-7661-4EAE-BE0C-1B8BDE64B882}" dt="2022-06-23T06:38:13.273" v="11" actId="478"/>
          <pc:sldLayoutMkLst>
            <pc:docMk/>
            <pc:sldMasterMk cId="3588427678" sldId="2147484229"/>
            <pc:sldLayoutMk cId="1474787987" sldId="2147484657"/>
          </pc:sldLayoutMkLst>
          <pc:picChg chg="del">
            <ac:chgData name="Raimund Andrée" userId="0cf943988599aae0" providerId="LiveId" clId="{F6E32F4B-7661-4EAE-BE0C-1B8BDE64B882}" dt="2022-06-23T06:38:13.273" v="11" actId="478"/>
            <ac:picMkLst>
              <pc:docMk/>
              <pc:sldMasterMk cId="3588427678" sldId="2147484229"/>
              <pc:sldLayoutMk cId="1474787987" sldId="2147484657"/>
              <ac:picMk id="5" creationId="{18DF9F88-3A6D-45D0-998B-3B876C1A4E61}"/>
            </ac:picMkLst>
          </pc:picChg>
        </pc:sldLayoutChg>
      </pc:sldMasterChg>
    </pc:docChg>
  </pc:docChgLst>
  <pc:docChgLst>
    <pc:chgData name="Raimund Andrée" userId="0cf943988599aae0" providerId="LiveId" clId="{AA6A8786-E6E9-4500-8C5D-D3CF94DD6525}"/>
    <pc:docChg chg="undo redo custSel addSld delSld modSld sldOrd modSection">
      <pc:chgData name="Raimund Andrée" userId="0cf943988599aae0" providerId="LiveId" clId="{AA6A8786-E6E9-4500-8C5D-D3CF94DD6525}" dt="2019-09-18T12:54:21.266" v="641" actId="20577"/>
      <pc:docMkLst>
        <pc:docMk/>
      </pc:docMkLst>
      <pc:sldChg chg="add del">
        <pc:chgData name="Raimund Andrée" userId="0cf943988599aae0" providerId="LiveId" clId="{AA6A8786-E6E9-4500-8C5D-D3CF94DD6525}" dt="2019-09-18T12:44:52.984" v="432"/>
        <pc:sldMkLst>
          <pc:docMk/>
          <pc:sldMk cId="1317893411" sldId="269"/>
        </pc:sldMkLst>
      </pc:sldChg>
      <pc:sldChg chg="addSp delSp modSp ord delAnim">
        <pc:chgData name="Raimund Andrée" userId="0cf943988599aae0" providerId="LiveId" clId="{AA6A8786-E6E9-4500-8C5D-D3CF94DD6525}" dt="2019-09-18T12:45:44.926" v="465" actId="1036"/>
        <pc:sldMkLst>
          <pc:docMk/>
          <pc:sldMk cId="356421108" sldId="1362"/>
        </pc:sldMkLst>
        <pc:spChg chg="mod">
          <ac:chgData name="Raimund Andrée" userId="0cf943988599aae0" providerId="LiveId" clId="{AA6A8786-E6E9-4500-8C5D-D3CF94DD6525}" dt="2019-09-18T12:45:40.188" v="459"/>
          <ac:spMkLst>
            <pc:docMk/>
            <pc:sldMk cId="356421108" sldId="1362"/>
            <ac:spMk id="3" creationId="{0EB5A4A4-7772-4665-9792-09D13F72C4A1}"/>
          </ac:spMkLst>
        </pc:spChg>
        <pc:spChg chg="del">
          <ac:chgData name="Raimund Andrée" userId="0cf943988599aae0" providerId="LiveId" clId="{AA6A8786-E6E9-4500-8C5D-D3CF94DD6525}" dt="2019-09-18T12:45:12.993" v="433" actId="478"/>
          <ac:spMkLst>
            <pc:docMk/>
            <pc:sldMk cId="356421108" sldId="1362"/>
            <ac:spMk id="4" creationId="{E09B1B76-351A-4CDA-8DF0-3E87A2F689FE}"/>
          </ac:spMkLst>
        </pc:spChg>
        <pc:spChg chg="del">
          <ac:chgData name="Raimund Andrée" userId="0cf943988599aae0" providerId="LiveId" clId="{AA6A8786-E6E9-4500-8C5D-D3CF94DD6525}" dt="2019-09-18T12:45:12.993" v="433" actId="478"/>
          <ac:spMkLst>
            <pc:docMk/>
            <pc:sldMk cId="356421108" sldId="1362"/>
            <ac:spMk id="22" creationId="{E46DDD33-2C2C-406C-9CB9-47D7D570A6C9}"/>
          </ac:spMkLst>
        </pc:spChg>
        <pc:spChg chg="del">
          <ac:chgData name="Raimund Andrée" userId="0cf943988599aae0" providerId="LiveId" clId="{AA6A8786-E6E9-4500-8C5D-D3CF94DD6525}" dt="2019-09-18T12:45:12.993" v="433" actId="478"/>
          <ac:spMkLst>
            <pc:docMk/>
            <pc:sldMk cId="356421108" sldId="1362"/>
            <ac:spMk id="26" creationId="{BD5BDD0D-3F25-4548-B031-8C33359F4B5B}"/>
          </ac:spMkLst>
        </pc:spChg>
        <pc:spChg chg="del">
          <ac:chgData name="Raimund Andrée" userId="0cf943988599aae0" providerId="LiveId" clId="{AA6A8786-E6E9-4500-8C5D-D3CF94DD6525}" dt="2019-09-18T12:45:12.993" v="433" actId="478"/>
          <ac:spMkLst>
            <pc:docMk/>
            <pc:sldMk cId="356421108" sldId="1362"/>
            <ac:spMk id="30" creationId="{42A39A83-62B9-45D0-8484-4CCE15415494}"/>
          </ac:spMkLst>
        </pc:spChg>
        <pc:spChg chg="del">
          <ac:chgData name="Raimund Andrée" userId="0cf943988599aae0" providerId="LiveId" clId="{AA6A8786-E6E9-4500-8C5D-D3CF94DD6525}" dt="2019-09-18T12:45:12.993" v="433" actId="478"/>
          <ac:spMkLst>
            <pc:docMk/>
            <pc:sldMk cId="356421108" sldId="1362"/>
            <ac:spMk id="64" creationId="{68C6EE37-476F-4704-8C7E-DC0553C72A81}"/>
          </ac:spMkLst>
        </pc:spChg>
        <pc:spChg chg="del">
          <ac:chgData name="Raimund Andrée" userId="0cf943988599aae0" providerId="LiveId" clId="{AA6A8786-E6E9-4500-8C5D-D3CF94DD6525}" dt="2019-09-18T12:45:12.993" v="433" actId="478"/>
          <ac:spMkLst>
            <pc:docMk/>
            <pc:sldMk cId="356421108" sldId="1362"/>
            <ac:spMk id="65" creationId="{F1D29A0D-2F91-4741-BD7B-C42C3003E3AF}"/>
          </ac:spMkLst>
        </pc:spChg>
        <pc:spChg chg="del">
          <ac:chgData name="Raimund Andrée" userId="0cf943988599aae0" providerId="LiveId" clId="{AA6A8786-E6E9-4500-8C5D-D3CF94DD6525}" dt="2019-09-18T12:45:12.993" v="433" actId="478"/>
          <ac:spMkLst>
            <pc:docMk/>
            <pc:sldMk cId="356421108" sldId="1362"/>
            <ac:spMk id="66" creationId="{B9105860-EB24-4B89-AD19-E3BF74696C7B}"/>
          </ac:spMkLst>
        </pc:spChg>
        <pc:spChg chg="del">
          <ac:chgData name="Raimund Andrée" userId="0cf943988599aae0" providerId="LiveId" clId="{AA6A8786-E6E9-4500-8C5D-D3CF94DD6525}" dt="2019-09-18T12:45:12.993" v="433" actId="478"/>
          <ac:spMkLst>
            <pc:docMk/>
            <pc:sldMk cId="356421108" sldId="1362"/>
            <ac:spMk id="67" creationId="{C81C1D3A-EBC0-41E1-B075-1764133DE933}"/>
          </ac:spMkLst>
        </pc:spChg>
        <pc:spChg chg="add mod">
          <ac:chgData name="Raimund Andrée" userId="0cf943988599aae0" providerId="LiveId" clId="{AA6A8786-E6E9-4500-8C5D-D3CF94DD6525}" dt="2019-09-18T12:45:18.525" v="449" actId="1035"/>
          <ac:spMkLst>
            <pc:docMk/>
            <pc:sldMk cId="356421108" sldId="1362"/>
            <ac:spMk id="69" creationId="{4DFBEAE5-D356-452E-966E-EB16C18314A9}"/>
          </ac:spMkLst>
        </pc:spChg>
        <pc:spChg chg="add mod">
          <ac:chgData name="Raimund Andrée" userId="0cf943988599aae0" providerId="LiveId" clId="{AA6A8786-E6E9-4500-8C5D-D3CF94DD6525}" dt="2019-09-18T12:45:18.525" v="449" actId="1035"/>
          <ac:spMkLst>
            <pc:docMk/>
            <pc:sldMk cId="356421108" sldId="1362"/>
            <ac:spMk id="70" creationId="{7FE6C8E1-D68E-4EDC-8F91-B5CB416EB139}"/>
          </ac:spMkLst>
        </pc:spChg>
        <pc:spChg chg="add mod">
          <ac:chgData name="Raimund Andrée" userId="0cf943988599aae0" providerId="LiveId" clId="{AA6A8786-E6E9-4500-8C5D-D3CF94DD6525}" dt="2019-09-18T12:45:18.525" v="449" actId="1035"/>
          <ac:spMkLst>
            <pc:docMk/>
            <pc:sldMk cId="356421108" sldId="1362"/>
            <ac:spMk id="73" creationId="{ABE96671-801A-44A3-9B6E-09CC222E9F4C}"/>
          </ac:spMkLst>
        </pc:spChg>
        <pc:spChg chg="add mod">
          <ac:chgData name="Raimund Andrée" userId="0cf943988599aae0" providerId="LiveId" clId="{AA6A8786-E6E9-4500-8C5D-D3CF94DD6525}" dt="2019-09-18T12:45:44.926" v="465" actId="1036"/>
          <ac:spMkLst>
            <pc:docMk/>
            <pc:sldMk cId="356421108" sldId="1362"/>
            <ac:spMk id="75" creationId="{EFF0D591-E389-4C8A-B5D8-28568C5EEA62}"/>
          </ac:spMkLst>
        </pc:spChg>
        <pc:grpChg chg="del">
          <ac:chgData name="Raimund Andrée" userId="0cf943988599aae0" providerId="LiveId" clId="{AA6A8786-E6E9-4500-8C5D-D3CF94DD6525}" dt="2019-09-18T12:45:12.993" v="433" actId="478"/>
          <ac:grpSpMkLst>
            <pc:docMk/>
            <pc:sldMk cId="356421108" sldId="1362"/>
            <ac:grpSpMk id="10" creationId="{60ECD5A4-2D00-4164-9F13-CA590D51C785}"/>
          </ac:grpSpMkLst>
        </pc:grpChg>
        <pc:grpChg chg="del">
          <ac:chgData name="Raimund Andrée" userId="0cf943988599aae0" providerId="LiveId" clId="{AA6A8786-E6E9-4500-8C5D-D3CF94DD6525}" dt="2019-09-18T12:45:12.993" v="433" actId="478"/>
          <ac:grpSpMkLst>
            <pc:docMk/>
            <pc:sldMk cId="356421108" sldId="1362"/>
            <ac:grpSpMk id="15" creationId="{164B4CC1-76E8-4D77-8BD2-483657B0425A}"/>
          </ac:grpSpMkLst>
        </pc:grpChg>
        <pc:grpChg chg="del">
          <ac:chgData name="Raimund Andrée" userId="0cf943988599aae0" providerId="LiveId" clId="{AA6A8786-E6E9-4500-8C5D-D3CF94DD6525}" dt="2019-09-18T12:45:12.993" v="433" actId="478"/>
          <ac:grpSpMkLst>
            <pc:docMk/>
            <pc:sldMk cId="356421108" sldId="1362"/>
            <ac:grpSpMk id="23" creationId="{712D0428-F038-474D-A445-D2B87EFC061E}"/>
          </ac:grpSpMkLst>
        </pc:grpChg>
        <pc:grpChg chg="del">
          <ac:chgData name="Raimund Andrée" userId="0cf943988599aae0" providerId="LiveId" clId="{AA6A8786-E6E9-4500-8C5D-D3CF94DD6525}" dt="2019-09-18T12:45:12.993" v="433" actId="478"/>
          <ac:grpSpMkLst>
            <pc:docMk/>
            <pc:sldMk cId="356421108" sldId="1362"/>
            <ac:grpSpMk id="27" creationId="{92466907-58B4-4E40-9601-36AEACF4C4B1}"/>
          </ac:grpSpMkLst>
        </pc:grpChg>
        <pc:grpChg chg="del">
          <ac:chgData name="Raimund Andrée" userId="0cf943988599aae0" providerId="LiveId" clId="{AA6A8786-E6E9-4500-8C5D-D3CF94DD6525}" dt="2019-09-18T12:45:12.993" v="433" actId="478"/>
          <ac:grpSpMkLst>
            <pc:docMk/>
            <pc:sldMk cId="356421108" sldId="1362"/>
            <ac:grpSpMk id="40" creationId="{36AC6209-44DE-450D-8DBE-C1B2C12139E3}"/>
          </ac:grpSpMkLst>
        </pc:grpChg>
        <pc:grpChg chg="del">
          <ac:chgData name="Raimund Andrée" userId="0cf943988599aae0" providerId="LiveId" clId="{AA6A8786-E6E9-4500-8C5D-D3CF94DD6525}" dt="2019-09-18T12:45:12.993" v="433" actId="478"/>
          <ac:grpSpMkLst>
            <pc:docMk/>
            <pc:sldMk cId="356421108" sldId="1362"/>
            <ac:grpSpMk id="41" creationId="{F65450D9-EC99-4B76-805D-74054A7FE279}"/>
          </ac:grpSpMkLst>
        </pc:grpChg>
        <pc:grpChg chg="del">
          <ac:chgData name="Raimund Andrée" userId="0cf943988599aae0" providerId="LiveId" clId="{AA6A8786-E6E9-4500-8C5D-D3CF94DD6525}" dt="2019-09-18T12:45:12.993" v="433" actId="478"/>
          <ac:grpSpMkLst>
            <pc:docMk/>
            <pc:sldMk cId="356421108" sldId="1362"/>
            <ac:grpSpMk id="59" creationId="{B5920766-E00F-4B09-A063-F25EC6F78DFF}"/>
          </ac:grpSpMkLst>
        </pc:grpChg>
        <pc:grpChg chg="del">
          <ac:chgData name="Raimund Andrée" userId="0cf943988599aae0" providerId="LiveId" clId="{AA6A8786-E6E9-4500-8C5D-D3CF94DD6525}" dt="2019-09-18T12:45:12.993" v="433" actId="478"/>
          <ac:grpSpMkLst>
            <pc:docMk/>
            <pc:sldMk cId="356421108" sldId="1362"/>
            <ac:grpSpMk id="60" creationId="{1B794465-5E30-458D-A740-16EF34F50B08}"/>
          </ac:grpSpMkLst>
        </pc:grpChg>
        <pc:grpChg chg="del">
          <ac:chgData name="Raimund Andrée" userId="0cf943988599aae0" providerId="LiveId" clId="{AA6A8786-E6E9-4500-8C5D-D3CF94DD6525}" dt="2019-09-18T12:45:12.993" v="433" actId="478"/>
          <ac:grpSpMkLst>
            <pc:docMk/>
            <pc:sldMk cId="356421108" sldId="1362"/>
            <ac:grpSpMk id="61" creationId="{B728A1BA-FAE9-4894-8C12-99717FCC1967}"/>
          </ac:grpSpMkLst>
        </pc:grpChg>
        <pc:picChg chg="del">
          <ac:chgData name="Raimund Andrée" userId="0cf943988599aae0" providerId="LiveId" clId="{AA6A8786-E6E9-4500-8C5D-D3CF94DD6525}" dt="2019-09-18T12:45:12.993" v="433" actId="478"/>
          <ac:picMkLst>
            <pc:docMk/>
            <pc:sldMk cId="356421108" sldId="1362"/>
            <ac:picMk id="11" creationId="{9EF2E1D8-CA5D-49D1-A4C7-B9EBC7DCD5CD}"/>
          </ac:picMkLst>
        </pc:picChg>
        <pc:picChg chg="del">
          <ac:chgData name="Raimund Andrée" userId="0cf943988599aae0" providerId="LiveId" clId="{AA6A8786-E6E9-4500-8C5D-D3CF94DD6525}" dt="2019-09-18T12:45:12.993" v="433" actId="478"/>
          <ac:picMkLst>
            <pc:docMk/>
            <pc:sldMk cId="356421108" sldId="1362"/>
            <ac:picMk id="31" creationId="{407B1EA4-8C15-4F2C-83E0-470E8EA5DD4D}"/>
          </ac:picMkLst>
        </pc:picChg>
        <pc:picChg chg="del">
          <ac:chgData name="Raimund Andrée" userId="0cf943988599aae0" providerId="LiveId" clId="{AA6A8786-E6E9-4500-8C5D-D3CF94DD6525}" dt="2019-09-18T12:45:12.993" v="433" actId="478"/>
          <ac:picMkLst>
            <pc:docMk/>
            <pc:sldMk cId="356421108" sldId="1362"/>
            <ac:picMk id="62" creationId="{EDF782CF-4E60-4FAB-BB36-00BA3789BCDB}"/>
          </ac:picMkLst>
        </pc:picChg>
        <pc:picChg chg="del">
          <ac:chgData name="Raimund Andrée" userId="0cf943988599aae0" providerId="LiveId" clId="{AA6A8786-E6E9-4500-8C5D-D3CF94DD6525}" dt="2019-09-18T12:45:12.993" v="433" actId="478"/>
          <ac:picMkLst>
            <pc:docMk/>
            <pc:sldMk cId="356421108" sldId="1362"/>
            <ac:picMk id="63" creationId="{B31AC2CB-0C37-4949-99FF-9F7B1DA8CE8C}"/>
          </ac:picMkLst>
        </pc:picChg>
        <pc:picChg chg="add mod">
          <ac:chgData name="Raimund Andrée" userId="0cf943988599aae0" providerId="LiveId" clId="{AA6A8786-E6E9-4500-8C5D-D3CF94DD6525}" dt="2019-09-18T12:45:18.525" v="449" actId="1035"/>
          <ac:picMkLst>
            <pc:docMk/>
            <pc:sldMk cId="356421108" sldId="1362"/>
            <ac:picMk id="68" creationId="{389D7B25-7C2C-490B-987E-DC1622BC23A8}"/>
          </ac:picMkLst>
        </pc:picChg>
        <pc:picChg chg="add mod">
          <ac:chgData name="Raimund Andrée" userId="0cf943988599aae0" providerId="LiveId" clId="{AA6A8786-E6E9-4500-8C5D-D3CF94DD6525}" dt="2019-09-18T12:45:18.525" v="449" actId="1035"/>
          <ac:picMkLst>
            <pc:docMk/>
            <pc:sldMk cId="356421108" sldId="1362"/>
            <ac:picMk id="71" creationId="{640C467E-9ABA-4EF0-B99A-3F0301E1B1CF}"/>
          </ac:picMkLst>
        </pc:picChg>
        <pc:picChg chg="add mod">
          <ac:chgData name="Raimund Andrée" userId="0cf943988599aae0" providerId="LiveId" clId="{AA6A8786-E6E9-4500-8C5D-D3CF94DD6525}" dt="2019-09-18T12:45:18.525" v="449" actId="1035"/>
          <ac:picMkLst>
            <pc:docMk/>
            <pc:sldMk cId="356421108" sldId="1362"/>
            <ac:picMk id="72" creationId="{A0256FD5-FDA4-4CB6-ADB8-D669D5092DE5}"/>
          </ac:picMkLst>
        </pc:picChg>
        <pc:cxnChg chg="add mod">
          <ac:chgData name="Raimund Andrée" userId="0cf943988599aae0" providerId="LiveId" clId="{AA6A8786-E6E9-4500-8C5D-D3CF94DD6525}" dt="2019-09-18T12:45:18.525" v="449" actId="1035"/>
          <ac:cxnSpMkLst>
            <pc:docMk/>
            <pc:sldMk cId="356421108" sldId="1362"/>
            <ac:cxnSpMk id="74" creationId="{6CF76ACC-2D07-4254-A418-58F27CAEB9FB}"/>
          </ac:cxnSpMkLst>
        </pc:cxnChg>
      </pc:sldChg>
      <pc:sldChg chg="ord">
        <pc:chgData name="Raimund Andrée" userId="0cf943988599aae0" providerId="LiveId" clId="{AA6A8786-E6E9-4500-8C5D-D3CF94DD6525}" dt="2019-09-18T12:23:30.983" v="5"/>
        <pc:sldMkLst>
          <pc:docMk/>
          <pc:sldMk cId="2892219758" sldId="1845"/>
        </pc:sldMkLst>
      </pc:sldChg>
      <pc:sldChg chg="modSp ord">
        <pc:chgData name="Raimund Andrée" userId="0cf943988599aae0" providerId="LiveId" clId="{AA6A8786-E6E9-4500-8C5D-D3CF94DD6525}" dt="2019-09-18T12:49:38.181" v="553" actId="20577"/>
        <pc:sldMkLst>
          <pc:docMk/>
          <pc:sldMk cId="3491184216" sldId="1846"/>
        </pc:sldMkLst>
        <pc:spChg chg="mod">
          <ac:chgData name="Raimund Andrée" userId="0cf943988599aae0" providerId="LiveId" clId="{AA6A8786-E6E9-4500-8C5D-D3CF94DD6525}" dt="2019-09-18T12:49:25.560" v="536" actId="313"/>
          <ac:spMkLst>
            <pc:docMk/>
            <pc:sldMk cId="3491184216" sldId="1846"/>
            <ac:spMk id="4" creationId="{00000000-0000-0000-0000-000000000000}"/>
          </ac:spMkLst>
        </pc:spChg>
        <pc:spChg chg="mod">
          <ac:chgData name="Raimund Andrée" userId="0cf943988599aae0" providerId="LiveId" clId="{AA6A8786-E6E9-4500-8C5D-D3CF94DD6525}" dt="2019-09-18T12:49:38.181" v="553" actId="20577"/>
          <ac:spMkLst>
            <pc:docMk/>
            <pc:sldMk cId="3491184216" sldId="1846"/>
            <ac:spMk id="5" creationId="{00000000-0000-0000-0000-000000000000}"/>
          </ac:spMkLst>
        </pc:spChg>
      </pc:sldChg>
      <pc:sldChg chg="modSp ord">
        <pc:chgData name="Raimund Andrée" userId="0cf943988599aae0" providerId="LiveId" clId="{AA6A8786-E6E9-4500-8C5D-D3CF94DD6525}" dt="2019-09-18T12:50:51.143" v="576" actId="20577"/>
        <pc:sldMkLst>
          <pc:docMk/>
          <pc:sldMk cId="1276507350" sldId="1847"/>
        </pc:sldMkLst>
        <pc:spChg chg="mod">
          <ac:chgData name="Raimund Andrée" userId="0cf943988599aae0" providerId="LiveId" clId="{AA6A8786-E6E9-4500-8C5D-D3CF94DD6525}" dt="2019-09-18T12:50:03.700" v="562" actId="20577"/>
          <ac:spMkLst>
            <pc:docMk/>
            <pc:sldMk cId="1276507350" sldId="1847"/>
            <ac:spMk id="4" creationId="{00000000-0000-0000-0000-000000000000}"/>
          </ac:spMkLst>
        </pc:spChg>
        <pc:spChg chg="mod">
          <ac:chgData name="Raimund Andrée" userId="0cf943988599aae0" providerId="LiveId" clId="{AA6A8786-E6E9-4500-8C5D-D3CF94DD6525}" dt="2019-09-18T12:50:51.143" v="576" actId="20577"/>
          <ac:spMkLst>
            <pc:docMk/>
            <pc:sldMk cId="1276507350" sldId="1847"/>
            <ac:spMk id="5" creationId="{00000000-0000-0000-0000-000000000000}"/>
          </ac:spMkLst>
        </pc:spChg>
      </pc:sldChg>
      <pc:sldChg chg="del ord">
        <pc:chgData name="Raimund Andrée" userId="0cf943988599aae0" providerId="LiveId" clId="{AA6A8786-E6E9-4500-8C5D-D3CF94DD6525}" dt="2019-09-18T12:53:27.007" v="602" actId="2696"/>
        <pc:sldMkLst>
          <pc:docMk/>
          <pc:sldMk cId="186287909" sldId="1848"/>
        </pc:sldMkLst>
      </pc:sldChg>
      <pc:sldChg chg="ord">
        <pc:chgData name="Raimund Andrée" userId="0cf943988599aae0" providerId="LiveId" clId="{AA6A8786-E6E9-4500-8C5D-D3CF94DD6525}" dt="2019-09-18T12:23:27.468" v="4"/>
        <pc:sldMkLst>
          <pc:docMk/>
          <pc:sldMk cId="2490975161" sldId="1851"/>
        </pc:sldMkLst>
      </pc:sldChg>
      <pc:sldChg chg="ord">
        <pc:chgData name="Raimund Andrée" userId="0cf943988599aae0" providerId="LiveId" clId="{AA6A8786-E6E9-4500-8C5D-D3CF94DD6525}" dt="2019-09-18T12:23:27.468" v="4"/>
        <pc:sldMkLst>
          <pc:docMk/>
          <pc:sldMk cId="4014814200" sldId="1852"/>
        </pc:sldMkLst>
      </pc:sldChg>
      <pc:sldChg chg="modSp ord">
        <pc:chgData name="Raimund Andrée" userId="0cf943988599aae0" providerId="LiveId" clId="{AA6A8786-E6E9-4500-8C5D-D3CF94DD6525}" dt="2019-09-18T12:23:52.909" v="8" actId="20577"/>
        <pc:sldMkLst>
          <pc:docMk/>
          <pc:sldMk cId="225924487" sldId="1853"/>
        </pc:sldMkLst>
        <pc:spChg chg="mod">
          <ac:chgData name="Raimund Andrée" userId="0cf943988599aae0" providerId="LiveId" clId="{AA6A8786-E6E9-4500-8C5D-D3CF94DD6525}" dt="2019-09-18T12:23:52.909" v="8" actId="20577"/>
          <ac:spMkLst>
            <pc:docMk/>
            <pc:sldMk cId="225924487" sldId="1853"/>
            <ac:spMk id="2" creationId="{0CED1F24-0E42-4CEB-8F7B-D9267C83299F}"/>
          </ac:spMkLst>
        </pc:spChg>
      </pc:sldChg>
      <pc:sldChg chg="addSp delSp modSp ord">
        <pc:chgData name="Raimund Andrée" userId="0cf943988599aae0" providerId="LiveId" clId="{AA6A8786-E6E9-4500-8C5D-D3CF94DD6525}" dt="2019-09-18T12:34:59.547" v="314"/>
        <pc:sldMkLst>
          <pc:docMk/>
          <pc:sldMk cId="2379934573" sldId="1854"/>
        </pc:sldMkLst>
        <pc:spChg chg="del">
          <ac:chgData name="Raimund Andrée" userId="0cf943988599aae0" providerId="LiveId" clId="{AA6A8786-E6E9-4500-8C5D-D3CF94DD6525}" dt="2019-09-18T12:34:56.841" v="312" actId="478"/>
          <ac:spMkLst>
            <pc:docMk/>
            <pc:sldMk cId="2379934573" sldId="1854"/>
            <ac:spMk id="2" creationId="{90CB7689-2B7D-4533-BD2E-8CDF17E379E3}"/>
          </ac:spMkLst>
        </pc:spChg>
        <pc:spChg chg="add del mod">
          <ac:chgData name="Raimund Andrée" userId="0cf943988599aae0" providerId="LiveId" clId="{AA6A8786-E6E9-4500-8C5D-D3CF94DD6525}" dt="2019-09-18T12:34:58.827" v="313" actId="478"/>
          <ac:spMkLst>
            <pc:docMk/>
            <pc:sldMk cId="2379934573" sldId="1854"/>
            <ac:spMk id="4" creationId="{1E7F2277-4DA3-411C-AC8B-CCD7C1DA6A76}"/>
          </ac:spMkLst>
        </pc:spChg>
        <pc:picChg chg="add">
          <ac:chgData name="Raimund Andrée" userId="0cf943988599aae0" providerId="LiveId" clId="{AA6A8786-E6E9-4500-8C5D-D3CF94DD6525}" dt="2019-09-18T12:34:59.547" v="314"/>
          <ac:picMkLst>
            <pc:docMk/>
            <pc:sldMk cId="2379934573" sldId="1854"/>
            <ac:picMk id="5" creationId="{6831AC89-A242-418C-85A1-FAB37775D348}"/>
          </ac:picMkLst>
        </pc:picChg>
      </pc:sldChg>
      <pc:sldChg chg="del ord">
        <pc:chgData name="Raimund Andrée" userId="0cf943988599aae0" providerId="LiveId" clId="{AA6A8786-E6E9-4500-8C5D-D3CF94DD6525}" dt="2019-09-18T12:42:01.211" v="425" actId="2696"/>
        <pc:sldMkLst>
          <pc:docMk/>
          <pc:sldMk cId="2205304497" sldId="1855"/>
        </pc:sldMkLst>
      </pc:sldChg>
      <pc:sldChg chg="modSp ord">
        <pc:chgData name="Raimund Andrée" userId="0cf943988599aae0" providerId="LiveId" clId="{AA6A8786-E6E9-4500-8C5D-D3CF94DD6525}" dt="2019-09-18T12:36:30.040" v="374" actId="20577"/>
        <pc:sldMkLst>
          <pc:docMk/>
          <pc:sldMk cId="899786852" sldId="1856"/>
        </pc:sldMkLst>
        <pc:spChg chg="mod">
          <ac:chgData name="Raimund Andrée" userId="0cf943988599aae0" providerId="LiveId" clId="{AA6A8786-E6E9-4500-8C5D-D3CF94DD6525}" dt="2019-09-18T12:36:30.040" v="374" actId="20577"/>
          <ac:spMkLst>
            <pc:docMk/>
            <pc:sldMk cId="899786852" sldId="1856"/>
            <ac:spMk id="2" creationId="{81C405F2-D942-4474-8E28-E6EF6CF458AB}"/>
          </ac:spMkLst>
        </pc:spChg>
        <pc:spChg chg="mod">
          <ac:chgData name="Raimund Andrée" userId="0cf943988599aae0" providerId="LiveId" clId="{AA6A8786-E6E9-4500-8C5D-D3CF94DD6525}" dt="2019-09-18T12:36:04.512" v="344" actId="20577"/>
          <ac:spMkLst>
            <pc:docMk/>
            <pc:sldMk cId="899786852" sldId="1856"/>
            <ac:spMk id="3" creationId="{1FA2591C-7667-45C6-9F30-C54D7677DEEC}"/>
          </ac:spMkLst>
        </pc:spChg>
      </pc:sldChg>
      <pc:sldChg chg="ord">
        <pc:chgData name="Raimund Andrée" userId="0cf943988599aae0" providerId="LiveId" clId="{AA6A8786-E6E9-4500-8C5D-D3CF94DD6525}" dt="2019-09-18T12:23:36.666" v="6"/>
        <pc:sldMkLst>
          <pc:docMk/>
          <pc:sldMk cId="2980022429" sldId="1857"/>
        </pc:sldMkLst>
      </pc:sldChg>
      <pc:sldChg chg="modSp ord">
        <pc:chgData name="Raimund Andrée" userId="0cf943988599aae0" providerId="LiveId" clId="{AA6A8786-E6E9-4500-8C5D-D3CF94DD6525}" dt="2019-09-18T12:31:39.605" v="276"/>
        <pc:sldMkLst>
          <pc:docMk/>
          <pc:sldMk cId="58030208" sldId="1858"/>
        </pc:sldMkLst>
        <pc:spChg chg="mod">
          <ac:chgData name="Raimund Andrée" userId="0cf943988599aae0" providerId="LiveId" clId="{AA6A8786-E6E9-4500-8C5D-D3CF94DD6525}" dt="2019-09-18T12:31:39.605" v="276"/>
          <ac:spMkLst>
            <pc:docMk/>
            <pc:sldMk cId="58030208" sldId="1858"/>
            <ac:spMk id="3" creationId="{DAE7BC2A-793A-4B4B-91A9-7BB1207D9EB0}"/>
          </ac:spMkLst>
        </pc:spChg>
      </pc:sldChg>
      <pc:sldChg chg="modSp ord">
        <pc:chgData name="Raimund Andrée" userId="0cf943988599aae0" providerId="LiveId" clId="{AA6A8786-E6E9-4500-8C5D-D3CF94DD6525}" dt="2019-09-18T12:36:55.396" v="379" actId="20577"/>
        <pc:sldMkLst>
          <pc:docMk/>
          <pc:sldMk cId="4102932612" sldId="1859"/>
        </pc:sldMkLst>
        <pc:spChg chg="mod">
          <ac:chgData name="Raimund Andrée" userId="0cf943988599aae0" providerId="LiveId" clId="{AA6A8786-E6E9-4500-8C5D-D3CF94DD6525}" dt="2019-09-18T12:36:55.396" v="379" actId="20577"/>
          <ac:spMkLst>
            <pc:docMk/>
            <pc:sldMk cId="4102932612" sldId="1859"/>
            <ac:spMk id="2" creationId="{F96DB570-38DB-49D3-9D3D-DD0CB0BAE18B}"/>
          </ac:spMkLst>
        </pc:spChg>
        <pc:spChg chg="mod">
          <ac:chgData name="Raimund Andrée" userId="0cf943988599aae0" providerId="LiveId" clId="{AA6A8786-E6E9-4500-8C5D-D3CF94DD6525}" dt="2019-09-18T12:36:53.336" v="377"/>
          <ac:spMkLst>
            <pc:docMk/>
            <pc:sldMk cId="4102932612" sldId="1859"/>
            <ac:spMk id="3" creationId="{104957BD-A3C5-4968-A58A-C82B2EB6B539}"/>
          </ac:spMkLst>
        </pc:spChg>
      </pc:sldChg>
      <pc:sldChg chg="del ord">
        <pc:chgData name="Raimund Andrée" userId="0cf943988599aae0" providerId="LiveId" clId="{AA6A8786-E6E9-4500-8C5D-D3CF94DD6525}" dt="2019-09-18T12:38:46.897" v="380" actId="2696"/>
        <pc:sldMkLst>
          <pc:docMk/>
          <pc:sldMk cId="1033358458" sldId="1860"/>
        </pc:sldMkLst>
      </pc:sldChg>
      <pc:sldChg chg="addSp delSp modSp ord">
        <pc:chgData name="Raimund Andrée" userId="0cf943988599aae0" providerId="LiveId" clId="{AA6A8786-E6E9-4500-8C5D-D3CF94DD6525}" dt="2019-09-18T12:41:25.671" v="421"/>
        <pc:sldMkLst>
          <pc:docMk/>
          <pc:sldMk cId="1238539000" sldId="1861"/>
        </pc:sldMkLst>
        <pc:spChg chg="mod">
          <ac:chgData name="Raimund Andrée" userId="0cf943988599aae0" providerId="LiveId" clId="{AA6A8786-E6E9-4500-8C5D-D3CF94DD6525}" dt="2019-09-18T12:41:10.947" v="407" actId="20577"/>
          <ac:spMkLst>
            <pc:docMk/>
            <pc:sldMk cId="1238539000" sldId="1861"/>
            <ac:spMk id="2" creationId="{E931C568-D792-4146-B381-0A2908BCBF7D}"/>
          </ac:spMkLst>
        </pc:spChg>
        <pc:spChg chg="del">
          <ac:chgData name="Raimund Andrée" userId="0cf943988599aae0" providerId="LiveId" clId="{AA6A8786-E6E9-4500-8C5D-D3CF94DD6525}" dt="2019-09-18T12:41:12.794" v="408" actId="478"/>
          <ac:spMkLst>
            <pc:docMk/>
            <pc:sldMk cId="1238539000" sldId="1861"/>
            <ac:spMk id="3" creationId="{769E5104-BA7E-47A0-8D17-C7A984B58D4A}"/>
          </ac:spMkLst>
        </pc:spChg>
        <pc:spChg chg="add del mod">
          <ac:chgData name="Raimund Andrée" userId="0cf943988599aae0" providerId="LiveId" clId="{AA6A8786-E6E9-4500-8C5D-D3CF94DD6525}" dt="2019-09-18T12:41:25.671" v="421"/>
          <ac:spMkLst>
            <pc:docMk/>
            <pc:sldMk cId="1238539000" sldId="1861"/>
            <ac:spMk id="5" creationId="{EBCD6F05-064F-4666-8317-063C76EF3477}"/>
          </ac:spMkLst>
        </pc:spChg>
      </pc:sldChg>
      <pc:sldChg chg="addSp delSp modSp ord">
        <pc:chgData name="Raimund Andrée" userId="0cf943988599aae0" providerId="LiveId" clId="{AA6A8786-E6E9-4500-8C5D-D3CF94DD6525}" dt="2019-09-18T12:46:33.990" v="500" actId="478"/>
        <pc:sldMkLst>
          <pc:docMk/>
          <pc:sldMk cId="162340734" sldId="1862"/>
        </pc:sldMkLst>
        <pc:spChg chg="mod">
          <ac:chgData name="Raimund Andrée" userId="0cf943988599aae0" providerId="LiveId" clId="{AA6A8786-E6E9-4500-8C5D-D3CF94DD6525}" dt="2019-09-18T12:46:26.964" v="498" actId="20577"/>
          <ac:spMkLst>
            <pc:docMk/>
            <pc:sldMk cId="162340734" sldId="1862"/>
            <ac:spMk id="3" creationId="{B9058370-A283-4A13-97F5-B1BB04302FDF}"/>
          </ac:spMkLst>
        </pc:spChg>
        <pc:spChg chg="add del mod">
          <ac:chgData name="Raimund Andrée" userId="0cf943988599aae0" providerId="LiveId" clId="{AA6A8786-E6E9-4500-8C5D-D3CF94DD6525}" dt="2019-09-18T12:46:33.990" v="500" actId="478"/>
          <ac:spMkLst>
            <pc:docMk/>
            <pc:sldMk cId="162340734" sldId="1862"/>
            <ac:spMk id="4" creationId="{8ECF4FFE-BABD-425A-83BB-9C7A88F4728A}"/>
          </ac:spMkLst>
        </pc:spChg>
        <pc:spChg chg="del">
          <ac:chgData name="Raimund Andrée" userId="0cf943988599aae0" providerId="LiveId" clId="{AA6A8786-E6E9-4500-8C5D-D3CF94DD6525}" dt="2019-09-18T12:46:31.933" v="499" actId="478"/>
          <ac:spMkLst>
            <pc:docMk/>
            <pc:sldMk cId="162340734" sldId="1862"/>
            <ac:spMk id="5" creationId="{4EFFEEAB-5762-4CB4-817F-16FC31D78A20}"/>
          </ac:spMkLst>
        </pc:spChg>
      </pc:sldChg>
      <pc:sldChg chg="add del">
        <pc:chgData name="Raimund Andrée" userId="0cf943988599aae0" providerId="LiveId" clId="{AA6A8786-E6E9-4500-8C5D-D3CF94DD6525}" dt="2019-09-18T12:27:20.183" v="53"/>
        <pc:sldMkLst>
          <pc:docMk/>
          <pc:sldMk cId="1837648695" sldId="1863"/>
        </pc:sldMkLst>
      </pc:sldChg>
      <pc:sldChg chg="modSp add del ord">
        <pc:chgData name="Raimund Andrée" userId="0cf943988599aae0" providerId="LiveId" clId="{AA6A8786-E6E9-4500-8C5D-D3CF94DD6525}" dt="2019-09-18T12:41:34.045" v="422" actId="2696"/>
        <pc:sldMkLst>
          <pc:docMk/>
          <pc:sldMk cId="2840071655" sldId="1863"/>
        </pc:sldMkLst>
        <pc:spChg chg="mod">
          <ac:chgData name="Raimund Andrée" userId="0cf943988599aae0" providerId="LiveId" clId="{AA6A8786-E6E9-4500-8C5D-D3CF94DD6525}" dt="2019-09-18T12:28:08.325" v="74" actId="20577"/>
          <ac:spMkLst>
            <pc:docMk/>
            <pc:sldMk cId="2840071655" sldId="1863"/>
            <ac:spMk id="2" creationId="{3C8B5F5C-F1A3-4D60-BB5B-595B2C7C58D8}"/>
          </ac:spMkLst>
        </pc:spChg>
      </pc:sldChg>
      <pc:sldChg chg="modSp ord">
        <pc:chgData name="Raimund Andrée" userId="0cf943988599aae0" providerId="LiveId" clId="{AA6A8786-E6E9-4500-8C5D-D3CF94DD6525}" dt="2019-09-18T12:26:06.489" v="50" actId="20577"/>
        <pc:sldMkLst>
          <pc:docMk/>
          <pc:sldMk cId="588787710" sldId="1864"/>
        </pc:sldMkLst>
        <pc:spChg chg="mod">
          <ac:chgData name="Raimund Andrée" userId="0cf943988599aae0" providerId="LiveId" clId="{AA6A8786-E6E9-4500-8C5D-D3CF94DD6525}" dt="2019-09-18T12:26:06.489" v="50" actId="20577"/>
          <ac:spMkLst>
            <pc:docMk/>
            <pc:sldMk cId="588787710" sldId="1864"/>
            <ac:spMk id="2" creationId="{59E38BBB-4601-49C6-971F-F4FF7A667122}"/>
          </ac:spMkLst>
        </pc:spChg>
      </pc:sldChg>
      <pc:sldChg chg="addSp delSp modSp ord">
        <pc:chgData name="Raimund Andrée" userId="0cf943988599aae0" providerId="LiveId" clId="{AA6A8786-E6E9-4500-8C5D-D3CF94DD6525}" dt="2019-09-18T12:30:51.134" v="263" actId="1076"/>
        <pc:sldMkLst>
          <pc:docMk/>
          <pc:sldMk cId="2466814432" sldId="1865"/>
        </pc:sldMkLst>
        <pc:spChg chg="mod">
          <ac:chgData name="Raimund Andrée" userId="0cf943988599aae0" providerId="LiveId" clId="{AA6A8786-E6E9-4500-8C5D-D3CF94DD6525}" dt="2019-09-18T12:30:10.130" v="173" actId="20577"/>
          <ac:spMkLst>
            <pc:docMk/>
            <pc:sldMk cId="2466814432" sldId="1865"/>
            <ac:spMk id="2" creationId="{D0F0BC6B-21A9-4774-A6F9-A5DDA985AD99}"/>
          </ac:spMkLst>
        </pc:spChg>
        <pc:spChg chg="del mod">
          <ac:chgData name="Raimund Andrée" userId="0cf943988599aae0" providerId="LiveId" clId="{AA6A8786-E6E9-4500-8C5D-D3CF94DD6525}" dt="2019-09-18T12:29:37.523" v="122" actId="478"/>
          <ac:spMkLst>
            <pc:docMk/>
            <pc:sldMk cId="2466814432" sldId="1865"/>
            <ac:spMk id="3" creationId="{3D016CAB-EFE7-4C92-9B4B-BAA9919600E6}"/>
          </ac:spMkLst>
        </pc:spChg>
        <pc:spChg chg="add mod">
          <ac:chgData name="Raimund Andrée" userId="0cf943988599aae0" providerId="LiveId" clId="{AA6A8786-E6E9-4500-8C5D-D3CF94DD6525}" dt="2019-09-18T12:30:42.038" v="262" actId="20577"/>
          <ac:spMkLst>
            <pc:docMk/>
            <pc:sldMk cId="2466814432" sldId="1865"/>
            <ac:spMk id="5" creationId="{D8B9C894-4439-45FC-8DB0-D94C08169FD1}"/>
          </ac:spMkLst>
        </pc:spChg>
        <pc:graphicFrameChg chg="add mod">
          <ac:chgData name="Raimund Andrée" userId="0cf943988599aae0" providerId="LiveId" clId="{AA6A8786-E6E9-4500-8C5D-D3CF94DD6525}" dt="2019-09-18T12:30:51.134" v="263" actId="1076"/>
          <ac:graphicFrameMkLst>
            <pc:docMk/>
            <pc:sldMk cId="2466814432" sldId="1865"/>
            <ac:graphicFrameMk id="4" creationId="{BFACABCE-4D92-4E6C-A62C-D121749B6336}"/>
          </ac:graphicFrameMkLst>
        </pc:graphicFrameChg>
      </pc:sldChg>
      <pc:sldChg chg="modSp ord">
        <pc:chgData name="Raimund Andrée" userId="0cf943988599aae0" providerId="LiveId" clId="{AA6A8786-E6E9-4500-8C5D-D3CF94DD6525}" dt="2019-09-18T12:35:40.914" v="333" actId="20577"/>
        <pc:sldMkLst>
          <pc:docMk/>
          <pc:sldMk cId="3653333126" sldId="1866"/>
        </pc:sldMkLst>
        <pc:spChg chg="mod">
          <ac:chgData name="Raimund Andrée" userId="0cf943988599aae0" providerId="LiveId" clId="{AA6A8786-E6E9-4500-8C5D-D3CF94DD6525}" dt="2019-09-18T12:32:42.880" v="310" actId="20577"/>
          <ac:spMkLst>
            <pc:docMk/>
            <pc:sldMk cId="3653333126" sldId="1866"/>
            <ac:spMk id="2" creationId="{D4211DE4-B398-46CB-B7FB-EF988E40ECF8}"/>
          </ac:spMkLst>
        </pc:spChg>
        <pc:spChg chg="mod">
          <ac:chgData name="Raimund Andrée" userId="0cf943988599aae0" providerId="LiveId" clId="{AA6A8786-E6E9-4500-8C5D-D3CF94DD6525}" dt="2019-09-18T12:35:40.914" v="333" actId="20577"/>
          <ac:spMkLst>
            <pc:docMk/>
            <pc:sldMk cId="3653333126" sldId="1866"/>
            <ac:spMk id="3" creationId="{EA4560D3-BB12-438F-87CA-4FE2F78C286F}"/>
          </ac:spMkLst>
        </pc:spChg>
      </pc:sldChg>
      <pc:sldChg chg="del ord">
        <pc:chgData name="Raimund Andrée" userId="0cf943988599aae0" providerId="LiveId" clId="{AA6A8786-E6E9-4500-8C5D-D3CF94DD6525}" dt="2019-09-18T12:41:47.833" v="423" actId="2696"/>
        <pc:sldMkLst>
          <pc:docMk/>
          <pc:sldMk cId="1560755751" sldId="1867"/>
        </pc:sldMkLst>
      </pc:sldChg>
      <pc:sldChg chg="addSp delSp modSp ord modAnim">
        <pc:chgData name="Raimund Andrée" userId="0cf943988599aae0" providerId="LiveId" clId="{AA6A8786-E6E9-4500-8C5D-D3CF94DD6525}" dt="2019-09-18T12:51:02.001" v="581" actId="478"/>
        <pc:sldMkLst>
          <pc:docMk/>
          <pc:sldMk cId="3761477550" sldId="1868"/>
        </pc:sldMkLst>
        <pc:spChg chg="del">
          <ac:chgData name="Raimund Andrée" userId="0cf943988599aae0" providerId="LiveId" clId="{AA6A8786-E6E9-4500-8C5D-D3CF94DD6525}" dt="2019-09-18T12:47:15.836" v="508" actId="478"/>
          <ac:spMkLst>
            <pc:docMk/>
            <pc:sldMk cId="3761477550" sldId="1868"/>
            <ac:spMk id="2" creationId="{7BC1A504-5E70-4E95-848F-06609BA779AB}"/>
          </ac:spMkLst>
        </pc:spChg>
        <pc:spChg chg="del">
          <ac:chgData name="Raimund Andrée" userId="0cf943988599aae0" providerId="LiveId" clId="{AA6A8786-E6E9-4500-8C5D-D3CF94DD6525}" dt="2019-09-18T12:47:15.836" v="508" actId="478"/>
          <ac:spMkLst>
            <pc:docMk/>
            <pc:sldMk cId="3761477550" sldId="1868"/>
            <ac:spMk id="5" creationId="{8E115987-EE70-465B-B84C-53629404EECE}"/>
          </ac:spMkLst>
        </pc:spChg>
        <pc:spChg chg="del">
          <ac:chgData name="Raimund Andrée" userId="0cf943988599aae0" providerId="LiveId" clId="{AA6A8786-E6E9-4500-8C5D-D3CF94DD6525}" dt="2019-09-18T12:47:15.836" v="508" actId="478"/>
          <ac:spMkLst>
            <pc:docMk/>
            <pc:sldMk cId="3761477550" sldId="1868"/>
            <ac:spMk id="6" creationId="{86606691-A274-408D-8783-48D30EFEC1D9}"/>
          </ac:spMkLst>
        </pc:spChg>
        <pc:spChg chg="add del mod">
          <ac:chgData name="Raimund Andrée" userId="0cf943988599aae0" providerId="LiveId" clId="{AA6A8786-E6E9-4500-8C5D-D3CF94DD6525}" dt="2019-09-18T12:48:36.357" v="510" actId="478"/>
          <ac:spMkLst>
            <pc:docMk/>
            <pc:sldMk cId="3761477550" sldId="1868"/>
            <ac:spMk id="7" creationId="{471BDA52-93DC-43F8-93E6-90768C85CAA0}"/>
          </ac:spMkLst>
        </pc:spChg>
        <pc:spChg chg="add">
          <ac:chgData name="Raimund Andrée" userId="0cf943988599aae0" providerId="LiveId" clId="{AA6A8786-E6E9-4500-8C5D-D3CF94DD6525}" dt="2019-09-18T12:48:29.633" v="509"/>
          <ac:spMkLst>
            <pc:docMk/>
            <pc:sldMk cId="3761477550" sldId="1868"/>
            <ac:spMk id="16" creationId="{AD821A8B-228F-45C4-8C22-429D183DED75}"/>
          </ac:spMkLst>
        </pc:spChg>
        <pc:picChg chg="del">
          <ac:chgData name="Raimund Andrée" userId="0cf943988599aae0" providerId="LiveId" clId="{AA6A8786-E6E9-4500-8C5D-D3CF94DD6525}" dt="2019-09-18T12:47:15.836" v="508" actId="478"/>
          <ac:picMkLst>
            <pc:docMk/>
            <pc:sldMk cId="3761477550" sldId="1868"/>
            <ac:picMk id="4" creationId="{351D2820-BCDA-487D-A65A-CF0CAA808060}"/>
          </ac:picMkLst>
        </pc:picChg>
        <pc:picChg chg="add">
          <ac:chgData name="Raimund Andrée" userId="0cf943988599aae0" providerId="LiveId" clId="{AA6A8786-E6E9-4500-8C5D-D3CF94DD6525}" dt="2019-09-18T12:48:29.633" v="509"/>
          <ac:picMkLst>
            <pc:docMk/>
            <pc:sldMk cId="3761477550" sldId="1868"/>
            <ac:picMk id="8" creationId="{6DD24551-31A1-46C7-9BE6-6539B658ED6E}"/>
          </ac:picMkLst>
        </pc:picChg>
        <pc:picChg chg="add">
          <ac:chgData name="Raimund Andrée" userId="0cf943988599aae0" providerId="LiveId" clId="{AA6A8786-E6E9-4500-8C5D-D3CF94DD6525}" dt="2019-09-18T12:48:29.633" v="509"/>
          <ac:picMkLst>
            <pc:docMk/>
            <pc:sldMk cId="3761477550" sldId="1868"/>
            <ac:picMk id="9" creationId="{75C0CD6C-DC45-4B77-BACB-01707731A44F}"/>
          </ac:picMkLst>
        </pc:picChg>
        <pc:picChg chg="add del">
          <ac:chgData name="Raimund Andrée" userId="0cf943988599aae0" providerId="LiveId" clId="{AA6A8786-E6E9-4500-8C5D-D3CF94DD6525}" dt="2019-09-18T12:51:01.216" v="579" actId="478"/>
          <ac:picMkLst>
            <pc:docMk/>
            <pc:sldMk cId="3761477550" sldId="1868"/>
            <ac:picMk id="11" creationId="{BBEF3712-DEC6-4AF3-90BD-F4D4F945900A}"/>
          </ac:picMkLst>
        </pc:picChg>
        <pc:picChg chg="add del">
          <ac:chgData name="Raimund Andrée" userId="0cf943988599aae0" providerId="LiveId" clId="{AA6A8786-E6E9-4500-8C5D-D3CF94DD6525}" dt="2019-09-18T12:50:59.955" v="577" actId="478"/>
          <ac:picMkLst>
            <pc:docMk/>
            <pc:sldMk cId="3761477550" sldId="1868"/>
            <ac:picMk id="14" creationId="{D1B0A3D0-AFED-41FB-9B6F-9D8AF49D220C}"/>
          </ac:picMkLst>
        </pc:picChg>
        <pc:cxnChg chg="add">
          <ac:chgData name="Raimund Andrée" userId="0cf943988599aae0" providerId="LiveId" clId="{AA6A8786-E6E9-4500-8C5D-D3CF94DD6525}" dt="2019-09-18T12:48:29.633" v="509"/>
          <ac:cxnSpMkLst>
            <pc:docMk/>
            <pc:sldMk cId="3761477550" sldId="1868"/>
            <ac:cxnSpMk id="10" creationId="{88AD1A05-B5BA-4AEC-8702-9862EEEACD94}"/>
          </ac:cxnSpMkLst>
        </pc:cxnChg>
        <pc:cxnChg chg="add del">
          <ac:chgData name="Raimund Andrée" userId="0cf943988599aae0" providerId="LiveId" clId="{AA6A8786-E6E9-4500-8C5D-D3CF94DD6525}" dt="2019-09-18T12:51:01.598" v="580" actId="478"/>
          <ac:cxnSpMkLst>
            <pc:docMk/>
            <pc:sldMk cId="3761477550" sldId="1868"/>
            <ac:cxnSpMk id="12" creationId="{52B3BACE-375E-4799-93AA-75D87CBEB21C}"/>
          </ac:cxnSpMkLst>
        </pc:cxnChg>
        <pc:cxnChg chg="add del">
          <ac:chgData name="Raimund Andrée" userId="0cf943988599aae0" providerId="LiveId" clId="{AA6A8786-E6E9-4500-8C5D-D3CF94DD6525}" dt="2019-09-18T12:51:02.001" v="581" actId="478"/>
          <ac:cxnSpMkLst>
            <pc:docMk/>
            <pc:sldMk cId="3761477550" sldId="1868"/>
            <ac:cxnSpMk id="13" creationId="{DA53CE2F-D9BB-4FC3-AFDB-ABD2A9F64652}"/>
          </ac:cxnSpMkLst>
        </pc:cxnChg>
        <pc:cxnChg chg="add del mod">
          <ac:chgData name="Raimund Andrée" userId="0cf943988599aae0" providerId="LiveId" clId="{AA6A8786-E6E9-4500-8C5D-D3CF94DD6525}" dt="2019-09-18T12:51:00.819" v="578" actId="478"/>
          <ac:cxnSpMkLst>
            <pc:docMk/>
            <pc:sldMk cId="3761477550" sldId="1868"/>
            <ac:cxnSpMk id="15" creationId="{FD0B1082-6FC0-47CC-BC48-1D588FF2AF02}"/>
          </ac:cxnSpMkLst>
        </pc:cxnChg>
      </pc:sldChg>
      <pc:sldChg chg="modSp ord">
        <pc:chgData name="Raimund Andrée" userId="0cf943988599aae0" providerId="LiveId" clId="{AA6A8786-E6E9-4500-8C5D-D3CF94DD6525}" dt="2019-09-18T12:47:07.345" v="507" actId="20577"/>
        <pc:sldMkLst>
          <pc:docMk/>
          <pc:sldMk cId="1752452480" sldId="1869"/>
        </pc:sldMkLst>
        <pc:spChg chg="mod">
          <ac:chgData name="Raimund Andrée" userId="0cf943988599aae0" providerId="LiveId" clId="{AA6A8786-E6E9-4500-8C5D-D3CF94DD6525}" dt="2019-09-18T12:47:00.651" v="505"/>
          <ac:spMkLst>
            <pc:docMk/>
            <pc:sldMk cId="1752452480" sldId="1869"/>
            <ac:spMk id="3" creationId="{0FE15E30-1BAC-4CC6-B79F-A3BCC908332D}"/>
          </ac:spMkLst>
        </pc:spChg>
        <pc:spChg chg="mod">
          <ac:chgData name="Raimund Andrée" userId="0cf943988599aae0" providerId="LiveId" clId="{AA6A8786-E6E9-4500-8C5D-D3CF94DD6525}" dt="2019-09-18T12:47:07.345" v="507" actId="20577"/>
          <ac:spMkLst>
            <pc:docMk/>
            <pc:sldMk cId="1752452480" sldId="1869"/>
            <ac:spMk id="4" creationId="{D46A23B2-177B-47F1-806C-E2FB2235E4B5}"/>
          </ac:spMkLst>
        </pc:spChg>
      </pc:sldChg>
      <pc:sldChg chg="modSp ord">
        <pc:chgData name="Raimund Andrée" userId="0cf943988599aae0" providerId="LiveId" clId="{AA6A8786-E6E9-4500-8C5D-D3CF94DD6525}" dt="2019-09-18T12:45:35.582" v="458" actId="20577"/>
        <pc:sldMkLst>
          <pc:docMk/>
          <pc:sldMk cId="3250009711" sldId="1870"/>
        </pc:sldMkLst>
        <pc:spChg chg="mod">
          <ac:chgData name="Raimund Andrée" userId="0cf943988599aae0" providerId="LiveId" clId="{AA6A8786-E6E9-4500-8C5D-D3CF94DD6525}" dt="2019-09-18T12:45:35.582" v="458" actId="20577"/>
          <ac:spMkLst>
            <pc:docMk/>
            <pc:sldMk cId="3250009711" sldId="1870"/>
            <ac:spMk id="2" creationId="{7AD48914-418F-4D0F-81B8-C2008CD9D1A5}"/>
          </ac:spMkLst>
        </pc:spChg>
        <pc:spChg chg="mod">
          <ac:chgData name="Raimund Andrée" userId="0cf943988599aae0" providerId="LiveId" clId="{AA6A8786-E6E9-4500-8C5D-D3CF94DD6525}" dt="2019-09-18T12:42:23.348" v="430" actId="6549"/>
          <ac:spMkLst>
            <pc:docMk/>
            <pc:sldMk cId="3250009711" sldId="1870"/>
            <ac:spMk id="3" creationId="{9CA20EE9-22D3-425C-A89C-9A35F20E0233}"/>
          </ac:spMkLst>
        </pc:spChg>
      </pc:sldChg>
      <pc:sldChg chg="addSp delSp modSp ord modAnim">
        <pc:chgData name="Raimund Andrée" userId="0cf943988599aae0" providerId="LiveId" clId="{AA6A8786-E6E9-4500-8C5D-D3CF94DD6525}" dt="2019-09-18T12:39:20.572" v="388" actId="20577"/>
        <pc:sldMkLst>
          <pc:docMk/>
          <pc:sldMk cId="340011927" sldId="1871"/>
        </pc:sldMkLst>
        <pc:spChg chg="mod">
          <ac:chgData name="Raimund Andrée" userId="0cf943988599aae0" providerId="LiveId" clId="{AA6A8786-E6E9-4500-8C5D-D3CF94DD6525}" dt="2019-09-18T12:39:20.572" v="388" actId="20577"/>
          <ac:spMkLst>
            <pc:docMk/>
            <pc:sldMk cId="340011927" sldId="1871"/>
            <ac:spMk id="2" creationId="{F15C7628-8681-41AE-8C70-56B128813C66}"/>
          </ac:spMkLst>
        </pc:spChg>
        <pc:spChg chg="del mod">
          <ac:chgData name="Raimund Andrée" userId="0cf943988599aae0" providerId="LiveId" clId="{AA6A8786-E6E9-4500-8C5D-D3CF94DD6525}" dt="2019-09-18T12:38:54.283" v="382" actId="478"/>
          <ac:spMkLst>
            <pc:docMk/>
            <pc:sldMk cId="340011927" sldId="1871"/>
            <ac:spMk id="3" creationId="{C81FC0CD-504D-4507-90B2-F52429F6D234}"/>
          </ac:spMkLst>
        </pc:spChg>
        <pc:spChg chg="add del mod">
          <ac:chgData name="Raimund Andrée" userId="0cf943988599aae0" providerId="LiveId" clId="{AA6A8786-E6E9-4500-8C5D-D3CF94DD6525}" dt="2019-09-18T12:39:00.768" v="385" actId="478"/>
          <ac:spMkLst>
            <pc:docMk/>
            <pc:sldMk cId="340011927" sldId="1871"/>
            <ac:spMk id="4" creationId="{5DD96177-CB24-4AC5-8BB3-A73CA0FA2DDC}"/>
          </ac:spMkLst>
        </pc:spChg>
        <pc:spChg chg="add">
          <ac:chgData name="Raimund Andrée" userId="0cf943988599aae0" providerId="LiveId" clId="{AA6A8786-E6E9-4500-8C5D-D3CF94DD6525}" dt="2019-09-18T12:38:54.730" v="383"/>
          <ac:spMkLst>
            <pc:docMk/>
            <pc:sldMk cId="340011927" sldId="1871"/>
            <ac:spMk id="5" creationId="{C553AE8C-4995-4C88-8D0B-FD5A8201C1BC}"/>
          </ac:spMkLst>
        </pc:spChg>
        <pc:spChg chg="add">
          <ac:chgData name="Raimund Andrée" userId="0cf943988599aae0" providerId="LiveId" clId="{AA6A8786-E6E9-4500-8C5D-D3CF94DD6525}" dt="2019-09-18T12:38:54.730" v="383"/>
          <ac:spMkLst>
            <pc:docMk/>
            <pc:sldMk cId="340011927" sldId="1871"/>
            <ac:spMk id="6" creationId="{0534CB01-06C3-4A0B-B3F6-0A204E6DF654}"/>
          </ac:spMkLst>
        </pc:spChg>
        <pc:spChg chg="add">
          <ac:chgData name="Raimund Andrée" userId="0cf943988599aae0" providerId="LiveId" clId="{AA6A8786-E6E9-4500-8C5D-D3CF94DD6525}" dt="2019-09-18T12:38:54.730" v="383"/>
          <ac:spMkLst>
            <pc:docMk/>
            <pc:sldMk cId="340011927" sldId="1871"/>
            <ac:spMk id="7" creationId="{D39C018C-4AEA-46AF-9A85-B3ABCFCAA822}"/>
          </ac:spMkLst>
        </pc:spChg>
        <pc:spChg chg="add">
          <ac:chgData name="Raimund Andrée" userId="0cf943988599aae0" providerId="LiveId" clId="{AA6A8786-E6E9-4500-8C5D-D3CF94DD6525}" dt="2019-09-18T12:38:54.730" v="383"/>
          <ac:spMkLst>
            <pc:docMk/>
            <pc:sldMk cId="340011927" sldId="1871"/>
            <ac:spMk id="8" creationId="{8BBAA060-C276-4FDD-B08B-1BFF455FB2DD}"/>
          </ac:spMkLst>
        </pc:spChg>
        <pc:spChg chg="add">
          <ac:chgData name="Raimund Andrée" userId="0cf943988599aae0" providerId="LiveId" clId="{AA6A8786-E6E9-4500-8C5D-D3CF94DD6525}" dt="2019-09-18T12:38:54.730" v="383"/>
          <ac:spMkLst>
            <pc:docMk/>
            <pc:sldMk cId="340011927" sldId="1871"/>
            <ac:spMk id="9" creationId="{38BCB2BB-3A15-416B-89BF-A457A42E15E5}"/>
          </ac:spMkLst>
        </pc:spChg>
        <pc:spChg chg="add">
          <ac:chgData name="Raimund Andrée" userId="0cf943988599aae0" providerId="LiveId" clId="{AA6A8786-E6E9-4500-8C5D-D3CF94DD6525}" dt="2019-09-18T12:38:54.730" v="383"/>
          <ac:spMkLst>
            <pc:docMk/>
            <pc:sldMk cId="340011927" sldId="1871"/>
            <ac:spMk id="10" creationId="{691ED13B-6614-4A42-A764-B3126BC0DAE0}"/>
          </ac:spMkLst>
        </pc:spChg>
        <pc:spChg chg="add">
          <ac:chgData name="Raimund Andrée" userId="0cf943988599aae0" providerId="LiveId" clId="{AA6A8786-E6E9-4500-8C5D-D3CF94DD6525}" dt="2019-09-18T12:38:54.730" v="383"/>
          <ac:spMkLst>
            <pc:docMk/>
            <pc:sldMk cId="340011927" sldId="1871"/>
            <ac:spMk id="11" creationId="{08C20D42-1D57-4D94-84EF-D4DCDCF4467A}"/>
          </ac:spMkLst>
        </pc:spChg>
        <pc:spChg chg="add">
          <ac:chgData name="Raimund Andrée" userId="0cf943988599aae0" providerId="LiveId" clId="{AA6A8786-E6E9-4500-8C5D-D3CF94DD6525}" dt="2019-09-18T12:38:54.730" v="383"/>
          <ac:spMkLst>
            <pc:docMk/>
            <pc:sldMk cId="340011927" sldId="1871"/>
            <ac:spMk id="12" creationId="{452C6BEB-5150-40F6-9A48-ACB2F94D92BE}"/>
          </ac:spMkLst>
        </pc:spChg>
        <pc:spChg chg="add">
          <ac:chgData name="Raimund Andrée" userId="0cf943988599aae0" providerId="LiveId" clId="{AA6A8786-E6E9-4500-8C5D-D3CF94DD6525}" dt="2019-09-18T12:38:54.730" v="383"/>
          <ac:spMkLst>
            <pc:docMk/>
            <pc:sldMk cId="340011927" sldId="1871"/>
            <ac:spMk id="13" creationId="{A316332F-316B-44DD-84E4-BDF0B2FEFEFB}"/>
          </ac:spMkLst>
        </pc:spChg>
        <pc:picChg chg="add">
          <ac:chgData name="Raimund Andrée" userId="0cf943988599aae0" providerId="LiveId" clId="{AA6A8786-E6E9-4500-8C5D-D3CF94DD6525}" dt="2019-09-18T12:38:54.730" v="383"/>
          <ac:picMkLst>
            <pc:docMk/>
            <pc:sldMk cId="340011927" sldId="1871"/>
            <ac:picMk id="14" creationId="{CBA14111-59FA-4AE0-9522-42A73811B9E2}"/>
          </ac:picMkLst>
        </pc:picChg>
        <pc:picChg chg="add">
          <ac:chgData name="Raimund Andrée" userId="0cf943988599aae0" providerId="LiveId" clId="{AA6A8786-E6E9-4500-8C5D-D3CF94DD6525}" dt="2019-09-18T12:38:54.730" v="383"/>
          <ac:picMkLst>
            <pc:docMk/>
            <pc:sldMk cId="340011927" sldId="1871"/>
            <ac:picMk id="15" creationId="{81EE308F-1D66-44BD-96C7-A40B26F465D5}"/>
          </ac:picMkLst>
        </pc:picChg>
        <pc:picChg chg="add">
          <ac:chgData name="Raimund Andrée" userId="0cf943988599aae0" providerId="LiveId" clId="{AA6A8786-E6E9-4500-8C5D-D3CF94DD6525}" dt="2019-09-18T12:38:54.730" v="383"/>
          <ac:picMkLst>
            <pc:docMk/>
            <pc:sldMk cId="340011927" sldId="1871"/>
            <ac:picMk id="16" creationId="{5BF3B0BF-BB88-4FB6-ACD7-7EF647D3E552}"/>
          </ac:picMkLst>
        </pc:picChg>
        <pc:picChg chg="add">
          <ac:chgData name="Raimund Andrée" userId="0cf943988599aae0" providerId="LiveId" clId="{AA6A8786-E6E9-4500-8C5D-D3CF94DD6525}" dt="2019-09-18T12:38:54.730" v="383"/>
          <ac:picMkLst>
            <pc:docMk/>
            <pc:sldMk cId="340011927" sldId="1871"/>
            <ac:picMk id="17" creationId="{667E0966-FA56-471F-9BB4-1A877C7E78BD}"/>
          </ac:picMkLst>
        </pc:picChg>
        <pc:picChg chg="add">
          <ac:chgData name="Raimund Andrée" userId="0cf943988599aae0" providerId="LiveId" clId="{AA6A8786-E6E9-4500-8C5D-D3CF94DD6525}" dt="2019-09-18T12:38:54.730" v="383"/>
          <ac:picMkLst>
            <pc:docMk/>
            <pc:sldMk cId="340011927" sldId="1871"/>
            <ac:picMk id="18" creationId="{97C5ECE7-892D-4180-A66C-2273E0CB0BFF}"/>
          </ac:picMkLst>
        </pc:picChg>
        <pc:picChg chg="add">
          <ac:chgData name="Raimund Andrée" userId="0cf943988599aae0" providerId="LiveId" clId="{AA6A8786-E6E9-4500-8C5D-D3CF94DD6525}" dt="2019-09-18T12:38:54.730" v="383"/>
          <ac:picMkLst>
            <pc:docMk/>
            <pc:sldMk cId="340011927" sldId="1871"/>
            <ac:picMk id="19" creationId="{43318DFC-9503-46CE-B5B2-841218FE6DE9}"/>
          </ac:picMkLst>
        </pc:picChg>
        <pc:picChg chg="add">
          <ac:chgData name="Raimund Andrée" userId="0cf943988599aae0" providerId="LiveId" clId="{AA6A8786-E6E9-4500-8C5D-D3CF94DD6525}" dt="2019-09-18T12:38:54.730" v="383"/>
          <ac:picMkLst>
            <pc:docMk/>
            <pc:sldMk cId="340011927" sldId="1871"/>
            <ac:picMk id="20" creationId="{E93CBACB-92B7-46B0-9485-11E240D22615}"/>
          </ac:picMkLst>
        </pc:picChg>
      </pc:sldChg>
      <pc:sldChg chg="addSp delSp modSp add del modTransition">
        <pc:chgData name="Raimund Andrée" userId="0cf943988599aae0" providerId="LiveId" clId="{AA6A8786-E6E9-4500-8C5D-D3CF94DD6525}" dt="2019-09-18T12:25:35.910" v="44" actId="478"/>
        <pc:sldMkLst>
          <pc:docMk/>
          <pc:sldMk cId="2941554335" sldId="2140"/>
        </pc:sldMkLst>
        <pc:spChg chg="add del mod">
          <ac:chgData name="Raimund Andrée" userId="0cf943988599aae0" providerId="LiveId" clId="{AA6A8786-E6E9-4500-8C5D-D3CF94DD6525}" dt="2019-09-18T12:25:35.910" v="44" actId="478"/>
          <ac:spMkLst>
            <pc:docMk/>
            <pc:sldMk cId="2941554335" sldId="2140"/>
            <ac:spMk id="5" creationId="{4E0B33AD-A720-4070-8001-1949C0C04326}"/>
          </ac:spMkLst>
        </pc:spChg>
        <pc:spChg chg="del">
          <ac:chgData name="Raimund Andrée" userId="0cf943988599aae0" providerId="LiveId" clId="{AA6A8786-E6E9-4500-8C5D-D3CF94DD6525}" dt="2019-09-18T12:25:08.395" v="17" actId="478"/>
          <ac:spMkLst>
            <pc:docMk/>
            <pc:sldMk cId="2941554335" sldId="2140"/>
            <ac:spMk id="39" creationId="{00000000-0000-0000-0000-000000000000}"/>
          </ac:spMkLst>
        </pc:spChg>
        <pc:spChg chg="mod">
          <ac:chgData name="Raimund Andrée" userId="0cf943988599aae0" providerId="LiveId" clId="{AA6A8786-E6E9-4500-8C5D-D3CF94DD6525}" dt="2019-09-18T12:25:21.059" v="41" actId="1035"/>
          <ac:spMkLst>
            <pc:docMk/>
            <pc:sldMk cId="2941554335" sldId="2140"/>
            <ac:spMk id="49" creationId="{00000000-0000-0000-0000-000000000000}"/>
          </ac:spMkLst>
        </pc:spChg>
        <pc:spChg chg="mod">
          <ac:chgData name="Raimund Andrée" userId="0cf943988599aae0" providerId="LiveId" clId="{AA6A8786-E6E9-4500-8C5D-D3CF94DD6525}" dt="2019-09-18T12:25:21.059" v="41" actId="1035"/>
          <ac:spMkLst>
            <pc:docMk/>
            <pc:sldMk cId="2941554335" sldId="2140"/>
            <ac:spMk id="71" creationId="{00000000-0000-0000-0000-000000000000}"/>
          </ac:spMkLst>
        </pc:spChg>
        <pc:spChg chg="mod">
          <ac:chgData name="Raimund Andrée" userId="0cf943988599aae0" providerId="LiveId" clId="{AA6A8786-E6E9-4500-8C5D-D3CF94DD6525}" dt="2019-09-18T12:25:21.059" v="41" actId="1035"/>
          <ac:spMkLst>
            <pc:docMk/>
            <pc:sldMk cId="2941554335" sldId="2140"/>
            <ac:spMk id="73" creationId="{00000000-0000-0000-0000-000000000000}"/>
          </ac:spMkLst>
        </pc:spChg>
        <pc:spChg chg="mod">
          <ac:chgData name="Raimund Andrée" userId="0cf943988599aae0" providerId="LiveId" clId="{AA6A8786-E6E9-4500-8C5D-D3CF94DD6525}" dt="2019-09-18T12:25:21.059" v="41" actId="1035"/>
          <ac:spMkLst>
            <pc:docMk/>
            <pc:sldMk cId="2941554335" sldId="2140"/>
            <ac:spMk id="74" creationId="{00000000-0000-0000-0000-000000000000}"/>
          </ac:spMkLst>
        </pc:spChg>
        <pc:spChg chg="mod">
          <ac:chgData name="Raimund Andrée" userId="0cf943988599aae0" providerId="LiveId" clId="{AA6A8786-E6E9-4500-8C5D-D3CF94DD6525}" dt="2019-09-18T12:25:21.059" v="41" actId="1035"/>
          <ac:spMkLst>
            <pc:docMk/>
            <pc:sldMk cId="2941554335" sldId="2140"/>
            <ac:spMk id="75" creationId="{00000000-0000-0000-0000-000000000000}"/>
          </ac:spMkLst>
        </pc:spChg>
        <pc:spChg chg="mod">
          <ac:chgData name="Raimund Andrée" userId="0cf943988599aae0" providerId="LiveId" clId="{AA6A8786-E6E9-4500-8C5D-D3CF94DD6525}" dt="2019-09-18T12:25:21.059" v="41" actId="1035"/>
          <ac:spMkLst>
            <pc:docMk/>
            <pc:sldMk cId="2941554335" sldId="2140"/>
            <ac:spMk id="76" creationId="{00000000-0000-0000-0000-000000000000}"/>
          </ac:spMkLst>
        </pc:spChg>
        <pc:grpChg chg="mod">
          <ac:chgData name="Raimund Andrée" userId="0cf943988599aae0" providerId="LiveId" clId="{AA6A8786-E6E9-4500-8C5D-D3CF94DD6525}" dt="2019-09-18T12:25:21.059" v="41" actId="1035"/>
          <ac:grpSpMkLst>
            <pc:docMk/>
            <pc:sldMk cId="2941554335" sldId="2140"/>
            <ac:grpSpMk id="46" creationId="{00000000-0000-0000-0000-000000000000}"/>
          </ac:grpSpMkLst>
        </pc:grpChg>
        <pc:picChg chg="add del">
          <ac:chgData name="Raimund Andrée" userId="0cf943988599aae0" providerId="LiveId" clId="{AA6A8786-E6E9-4500-8C5D-D3CF94DD6525}" dt="2019-09-18T12:24:34.051" v="15" actId="478"/>
          <ac:picMkLst>
            <pc:docMk/>
            <pc:sldMk cId="2941554335" sldId="2140"/>
            <ac:picMk id="3" creationId="{0A7995EE-0D36-4EC6-BF5E-4326AD481EA1}"/>
          </ac:picMkLst>
        </pc:picChg>
        <pc:picChg chg="mod">
          <ac:chgData name="Raimund Andrée" userId="0cf943988599aae0" providerId="LiveId" clId="{AA6A8786-E6E9-4500-8C5D-D3CF94DD6525}" dt="2019-09-18T12:25:21.059" v="41" actId="1035"/>
          <ac:picMkLst>
            <pc:docMk/>
            <pc:sldMk cId="2941554335" sldId="2140"/>
            <ac:picMk id="45" creationId="{00000000-0000-0000-0000-000000000000}"/>
          </ac:picMkLst>
        </pc:picChg>
      </pc:sldChg>
      <pc:sldChg chg="add del">
        <pc:chgData name="Raimund Andrée" userId="0cf943988599aae0" providerId="LiveId" clId="{AA6A8786-E6E9-4500-8C5D-D3CF94DD6525}" dt="2019-09-18T12:24:26.947" v="13" actId="2696"/>
        <pc:sldMkLst>
          <pc:docMk/>
          <pc:sldMk cId="2790504983" sldId="2141"/>
        </pc:sldMkLst>
      </pc:sldChg>
      <pc:sldChg chg="modSp add">
        <pc:chgData name="Raimund Andrée" userId="0cf943988599aae0" providerId="LiveId" clId="{AA6A8786-E6E9-4500-8C5D-D3CF94DD6525}" dt="2019-09-18T12:31:53.207" v="279"/>
        <pc:sldMkLst>
          <pc:docMk/>
          <pc:sldMk cId="3752681306" sldId="2141"/>
        </pc:sldMkLst>
        <pc:spChg chg="mod">
          <ac:chgData name="Raimund Andrée" userId="0cf943988599aae0" providerId="LiveId" clId="{AA6A8786-E6E9-4500-8C5D-D3CF94DD6525}" dt="2019-09-18T12:31:48.376" v="278"/>
          <ac:spMkLst>
            <pc:docMk/>
            <pc:sldMk cId="3752681306" sldId="2141"/>
            <ac:spMk id="2" creationId="{D0F0BC6B-21A9-4774-A6F9-A5DDA985AD99}"/>
          </ac:spMkLst>
        </pc:spChg>
        <pc:spChg chg="mod">
          <ac:chgData name="Raimund Andrée" userId="0cf943988599aae0" providerId="LiveId" clId="{AA6A8786-E6E9-4500-8C5D-D3CF94DD6525}" dt="2019-09-18T12:31:53.207" v="279"/>
          <ac:spMkLst>
            <pc:docMk/>
            <pc:sldMk cId="3752681306" sldId="2141"/>
            <ac:spMk id="3" creationId="{3D016CAB-EFE7-4C92-9B4B-BAA9919600E6}"/>
          </ac:spMkLst>
        </pc:spChg>
      </pc:sldChg>
      <pc:sldChg chg="addSp delSp modSp add modAnim">
        <pc:chgData name="Raimund Andrée" userId="0cf943988599aae0" providerId="LiveId" clId="{AA6A8786-E6E9-4500-8C5D-D3CF94DD6525}" dt="2019-09-18T12:40:42.237" v="393"/>
        <pc:sldMkLst>
          <pc:docMk/>
          <pc:sldMk cId="525825594" sldId="2142"/>
        </pc:sldMkLst>
        <pc:spChg chg="mod">
          <ac:chgData name="Raimund Andrée" userId="0cf943988599aae0" providerId="LiveId" clId="{AA6A8786-E6E9-4500-8C5D-D3CF94DD6525}" dt="2019-09-18T12:40:42.237" v="393"/>
          <ac:spMkLst>
            <pc:docMk/>
            <pc:sldMk cId="525825594" sldId="2142"/>
            <ac:spMk id="2" creationId="{A911EEB6-38AB-44CA-859B-7567E3776582}"/>
          </ac:spMkLst>
        </pc:spChg>
        <pc:spChg chg="del">
          <ac:chgData name="Raimund Andrée" userId="0cf943988599aae0" providerId="LiveId" clId="{AA6A8786-E6E9-4500-8C5D-D3CF94DD6525}" dt="2019-09-18T12:40:11.073" v="390" actId="478"/>
          <ac:spMkLst>
            <pc:docMk/>
            <pc:sldMk cId="525825594" sldId="2142"/>
            <ac:spMk id="3" creationId="{80040F65-FB77-4A15-AD9E-6A31970770DB}"/>
          </ac:spMkLst>
        </pc:spChg>
        <pc:spChg chg="add del">
          <ac:chgData name="Raimund Andrée" userId="0cf943988599aae0" providerId="LiveId" clId="{AA6A8786-E6E9-4500-8C5D-D3CF94DD6525}" dt="2019-09-18T12:40:41.212" v="392" actId="478"/>
          <ac:spMkLst>
            <pc:docMk/>
            <pc:sldMk cId="525825594" sldId="2142"/>
            <ac:spMk id="32" creationId="{03674FFA-9425-432F-A46F-2A28D9AFB0CE}"/>
          </ac:spMkLst>
        </pc:spChg>
        <pc:spChg chg="add">
          <ac:chgData name="Raimund Andrée" userId="0cf943988599aae0" providerId="LiveId" clId="{AA6A8786-E6E9-4500-8C5D-D3CF94DD6525}" dt="2019-09-18T12:40:11.633" v="391"/>
          <ac:spMkLst>
            <pc:docMk/>
            <pc:sldMk cId="525825594" sldId="2142"/>
            <ac:spMk id="43" creationId="{ACB15488-3521-44A9-8D49-F2B6FFE533BF}"/>
          </ac:spMkLst>
        </pc:spChg>
        <pc:grpChg chg="add">
          <ac:chgData name="Raimund Andrée" userId="0cf943988599aae0" providerId="LiveId" clId="{AA6A8786-E6E9-4500-8C5D-D3CF94DD6525}" dt="2019-09-18T12:40:11.633" v="391"/>
          <ac:grpSpMkLst>
            <pc:docMk/>
            <pc:sldMk cId="525825594" sldId="2142"/>
            <ac:grpSpMk id="4" creationId="{37A156B4-A42E-4B19-BA01-1DB28ECB0F98}"/>
          </ac:grpSpMkLst>
        </pc:grpChg>
        <pc:grpChg chg="add">
          <ac:chgData name="Raimund Andrée" userId="0cf943988599aae0" providerId="LiveId" clId="{AA6A8786-E6E9-4500-8C5D-D3CF94DD6525}" dt="2019-09-18T12:40:11.633" v="391"/>
          <ac:grpSpMkLst>
            <pc:docMk/>
            <pc:sldMk cId="525825594" sldId="2142"/>
            <ac:grpSpMk id="12" creationId="{D1B7DE9C-3385-4454-A32D-4407ED4A8930}"/>
          </ac:grpSpMkLst>
        </pc:grpChg>
        <pc:grpChg chg="add">
          <ac:chgData name="Raimund Andrée" userId="0cf943988599aae0" providerId="LiveId" clId="{AA6A8786-E6E9-4500-8C5D-D3CF94DD6525}" dt="2019-09-18T12:40:11.633" v="391"/>
          <ac:grpSpMkLst>
            <pc:docMk/>
            <pc:sldMk cId="525825594" sldId="2142"/>
            <ac:grpSpMk id="21" creationId="{448CD760-7401-4F48-9AAF-B92C98C76B3B}"/>
          </ac:grpSpMkLst>
        </pc:grpChg>
        <pc:grpChg chg="add">
          <ac:chgData name="Raimund Andrée" userId="0cf943988599aae0" providerId="LiveId" clId="{AA6A8786-E6E9-4500-8C5D-D3CF94DD6525}" dt="2019-09-18T12:40:11.633" v="391"/>
          <ac:grpSpMkLst>
            <pc:docMk/>
            <pc:sldMk cId="525825594" sldId="2142"/>
            <ac:grpSpMk id="34" creationId="{544DA981-7B06-42D7-BFE1-DC473867E45A}"/>
          </ac:grpSpMkLst>
        </pc:grpChg>
        <pc:grpChg chg="add">
          <ac:chgData name="Raimund Andrée" userId="0cf943988599aae0" providerId="LiveId" clId="{AA6A8786-E6E9-4500-8C5D-D3CF94DD6525}" dt="2019-09-18T12:40:11.633" v="391"/>
          <ac:grpSpMkLst>
            <pc:docMk/>
            <pc:sldMk cId="525825594" sldId="2142"/>
            <ac:grpSpMk id="44" creationId="{3FA4198F-856D-4A8D-9578-3FD2C785EB41}"/>
          </ac:grpSpMkLst>
        </pc:grpChg>
        <pc:cxnChg chg="add">
          <ac:chgData name="Raimund Andrée" userId="0cf943988599aae0" providerId="LiveId" clId="{AA6A8786-E6E9-4500-8C5D-D3CF94DD6525}" dt="2019-09-18T12:40:11.633" v="391"/>
          <ac:cxnSpMkLst>
            <pc:docMk/>
            <pc:sldMk cId="525825594" sldId="2142"/>
            <ac:cxnSpMk id="31" creationId="{3DE67EE8-511D-499D-8707-9BBF496A4339}"/>
          </ac:cxnSpMkLst>
        </pc:cxnChg>
        <pc:cxnChg chg="add">
          <ac:chgData name="Raimund Andrée" userId="0cf943988599aae0" providerId="LiveId" clId="{AA6A8786-E6E9-4500-8C5D-D3CF94DD6525}" dt="2019-09-18T12:40:11.633" v="391"/>
          <ac:cxnSpMkLst>
            <pc:docMk/>
            <pc:sldMk cId="525825594" sldId="2142"/>
            <ac:cxnSpMk id="33" creationId="{414B64B0-6B15-4F91-B5AE-88998FCF51A2}"/>
          </ac:cxnSpMkLst>
        </pc:cxnChg>
        <pc:cxnChg chg="add">
          <ac:chgData name="Raimund Andrée" userId="0cf943988599aae0" providerId="LiveId" clId="{AA6A8786-E6E9-4500-8C5D-D3CF94DD6525}" dt="2019-09-18T12:40:11.633" v="391"/>
          <ac:cxnSpMkLst>
            <pc:docMk/>
            <pc:sldMk cId="525825594" sldId="2142"/>
            <ac:cxnSpMk id="42" creationId="{59C25F48-BE46-494E-96BE-99BCB83BD72A}"/>
          </ac:cxnSpMkLst>
        </pc:cxnChg>
      </pc:sldChg>
      <pc:sldChg chg="addSp delSp modSp add delAnim modAnim">
        <pc:chgData name="Raimund Andrée" userId="0cf943988599aae0" providerId="LiveId" clId="{AA6A8786-E6E9-4500-8C5D-D3CF94DD6525}" dt="2019-09-18T12:53:06.088" v="601"/>
        <pc:sldMkLst>
          <pc:docMk/>
          <pc:sldMk cId="4083750556" sldId="2143"/>
        </pc:sldMkLst>
        <pc:spChg chg="del">
          <ac:chgData name="Raimund Andrée" userId="0cf943988599aae0" providerId="LiveId" clId="{AA6A8786-E6E9-4500-8C5D-D3CF94DD6525}" dt="2019-09-18T12:52:54.318" v="600" actId="478"/>
          <ac:spMkLst>
            <pc:docMk/>
            <pc:sldMk cId="4083750556" sldId="2143"/>
            <ac:spMk id="2" creationId="{6B0DC618-F70F-4BE4-BAB3-224E9A8120A5}"/>
          </ac:spMkLst>
        </pc:spChg>
        <pc:spChg chg="del">
          <ac:chgData name="Raimund Andrée" userId="0cf943988599aae0" providerId="LiveId" clId="{AA6A8786-E6E9-4500-8C5D-D3CF94DD6525}" dt="2019-09-18T12:51:10.088" v="583" actId="478"/>
          <ac:spMkLst>
            <pc:docMk/>
            <pc:sldMk cId="4083750556" sldId="2143"/>
            <ac:spMk id="3" creationId="{17EB9576-BF96-4334-A0D4-34294ABA6865}"/>
          </ac:spMkLst>
        </pc:spChg>
        <pc:spChg chg="add del">
          <ac:chgData name="Raimund Andrée" userId="0cf943988599aae0" providerId="LiveId" clId="{AA6A8786-E6E9-4500-8C5D-D3CF94DD6525}" dt="2019-09-18T12:52:52.802" v="599" actId="478"/>
          <ac:spMkLst>
            <pc:docMk/>
            <pc:sldMk cId="4083750556" sldId="2143"/>
            <ac:spMk id="12" creationId="{F45F1BB0-1167-4747-A9D7-16A36A3F7608}"/>
          </ac:spMkLst>
        </pc:spChg>
        <pc:spChg chg="add del mod">
          <ac:chgData name="Raimund Andrée" userId="0cf943988599aae0" providerId="LiveId" clId="{AA6A8786-E6E9-4500-8C5D-D3CF94DD6525}" dt="2019-09-18T12:52:23.210" v="596" actId="14100"/>
          <ac:spMkLst>
            <pc:docMk/>
            <pc:sldMk cId="4083750556" sldId="2143"/>
            <ac:spMk id="13" creationId="{91A93D60-5395-4DF7-9931-F60A9886BE5F}"/>
          </ac:spMkLst>
        </pc:spChg>
        <pc:picChg chg="add">
          <ac:chgData name="Raimund Andrée" userId="0cf943988599aae0" providerId="LiveId" clId="{AA6A8786-E6E9-4500-8C5D-D3CF94DD6525}" dt="2019-09-18T12:51:10.388" v="584"/>
          <ac:picMkLst>
            <pc:docMk/>
            <pc:sldMk cId="4083750556" sldId="2143"/>
            <ac:picMk id="4" creationId="{6EE98D45-2D5F-49D3-985F-CAF2AF4D2C95}"/>
          </ac:picMkLst>
        </pc:picChg>
        <pc:picChg chg="add">
          <ac:chgData name="Raimund Andrée" userId="0cf943988599aae0" providerId="LiveId" clId="{AA6A8786-E6E9-4500-8C5D-D3CF94DD6525}" dt="2019-09-18T12:51:10.388" v="584"/>
          <ac:picMkLst>
            <pc:docMk/>
            <pc:sldMk cId="4083750556" sldId="2143"/>
            <ac:picMk id="5" creationId="{A7F4F59D-BC94-4397-94D3-B07D3B470D6D}"/>
          </ac:picMkLst>
        </pc:picChg>
        <pc:picChg chg="add">
          <ac:chgData name="Raimund Andrée" userId="0cf943988599aae0" providerId="LiveId" clId="{AA6A8786-E6E9-4500-8C5D-D3CF94DD6525}" dt="2019-09-18T12:51:10.388" v="584"/>
          <ac:picMkLst>
            <pc:docMk/>
            <pc:sldMk cId="4083750556" sldId="2143"/>
            <ac:picMk id="7" creationId="{78A83855-AC0F-4E69-9C36-705EAF3853AC}"/>
          </ac:picMkLst>
        </pc:picChg>
        <pc:picChg chg="add">
          <ac:chgData name="Raimund Andrée" userId="0cf943988599aae0" providerId="LiveId" clId="{AA6A8786-E6E9-4500-8C5D-D3CF94DD6525}" dt="2019-09-18T12:51:10.388" v="584"/>
          <ac:picMkLst>
            <pc:docMk/>
            <pc:sldMk cId="4083750556" sldId="2143"/>
            <ac:picMk id="10" creationId="{CEBA73FA-8596-456B-9F63-018939AECA99}"/>
          </ac:picMkLst>
        </pc:picChg>
        <pc:cxnChg chg="add">
          <ac:chgData name="Raimund Andrée" userId="0cf943988599aae0" providerId="LiveId" clId="{AA6A8786-E6E9-4500-8C5D-D3CF94DD6525}" dt="2019-09-18T12:51:10.388" v="584"/>
          <ac:cxnSpMkLst>
            <pc:docMk/>
            <pc:sldMk cId="4083750556" sldId="2143"/>
            <ac:cxnSpMk id="6" creationId="{30D00560-F7A9-4B7B-B1B4-4E666331025B}"/>
          </ac:cxnSpMkLst>
        </pc:cxnChg>
        <pc:cxnChg chg="add">
          <ac:chgData name="Raimund Andrée" userId="0cf943988599aae0" providerId="LiveId" clId="{AA6A8786-E6E9-4500-8C5D-D3CF94DD6525}" dt="2019-09-18T12:51:10.388" v="584"/>
          <ac:cxnSpMkLst>
            <pc:docMk/>
            <pc:sldMk cId="4083750556" sldId="2143"/>
            <ac:cxnSpMk id="8" creationId="{D5B42768-BC46-44F0-B600-762BFCC469EF}"/>
          </ac:cxnSpMkLst>
        </pc:cxnChg>
        <pc:cxnChg chg="add">
          <ac:chgData name="Raimund Andrée" userId="0cf943988599aae0" providerId="LiveId" clId="{AA6A8786-E6E9-4500-8C5D-D3CF94DD6525}" dt="2019-09-18T12:51:10.388" v="584"/>
          <ac:cxnSpMkLst>
            <pc:docMk/>
            <pc:sldMk cId="4083750556" sldId="2143"/>
            <ac:cxnSpMk id="9" creationId="{EF070A5B-4481-4CAD-B934-163B1C243C13}"/>
          </ac:cxnSpMkLst>
        </pc:cxnChg>
        <pc:cxnChg chg="add">
          <ac:chgData name="Raimund Andrée" userId="0cf943988599aae0" providerId="LiveId" clId="{AA6A8786-E6E9-4500-8C5D-D3CF94DD6525}" dt="2019-09-18T12:51:10.388" v="584"/>
          <ac:cxnSpMkLst>
            <pc:docMk/>
            <pc:sldMk cId="4083750556" sldId="2143"/>
            <ac:cxnSpMk id="11" creationId="{EEEA54AC-06D6-4A04-8A8D-51C090469417}"/>
          </ac:cxnSpMkLst>
        </pc:cxnChg>
      </pc:sldChg>
      <pc:sldChg chg="modSp add">
        <pc:chgData name="Raimund Andrée" userId="0cf943988599aae0" providerId="LiveId" clId="{AA6A8786-E6E9-4500-8C5D-D3CF94DD6525}" dt="2019-09-18T12:54:21.266" v="641" actId="20577"/>
        <pc:sldMkLst>
          <pc:docMk/>
          <pc:sldMk cId="160857806" sldId="2144"/>
        </pc:sldMkLst>
        <pc:spChg chg="mod">
          <ac:chgData name="Raimund Andrée" userId="0cf943988599aae0" providerId="LiveId" clId="{AA6A8786-E6E9-4500-8C5D-D3CF94DD6525}" dt="2019-09-18T12:54:21.266" v="641" actId="20577"/>
          <ac:spMkLst>
            <pc:docMk/>
            <pc:sldMk cId="160857806" sldId="2144"/>
            <ac:spMk id="2" creationId="{49494CA9-6B0A-4D65-9C6C-D5642969DA9C}"/>
          </ac:spMkLst>
        </pc:spChg>
        <pc:spChg chg="mod">
          <ac:chgData name="Raimund Andrée" userId="0cf943988599aae0" providerId="LiveId" clId="{AA6A8786-E6E9-4500-8C5D-D3CF94DD6525}" dt="2019-09-18T12:53:57.023" v="639" actId="1076"/>
          <ac:spMkLst>
            <pc:docMk/>
            <pc:sldMk cId="160857806" sldId="2144"/>
            <ac:spMk id="3" creationId="{5F969747-809E-48A6-A10B-E66407AC18D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0D3002-BD51-4432-8059-30394B50AA48}" type="doc">
      <dgm:prSet loTypeId="urn:microsoft.com/office/officeart/2011/layout/RadialPictureList" loCatId="picture" qsTypeId="urn:microsoft.com/office/officeart/2005/8/quickstyle/simple1" qsCatId="simple" csTypeId="urn:microsoft.com/office/officeart/2005/8/colors/accent1_2" csCatId="accent1" phldr="1"/>
      <dgm:spPr/>
      <dgm:t>
        <a:bodyPr/>
        <a:lstStyle/>
        <a:p>
          <a:endParaRPr lang="en-US"/>
        </a:p>
      </dgm:t>
    </dgm:pt>
    <dgm:pt modelId="{A5B0BCD9-BA82-41B8-B8C4-8AA7BAC0031F}" type="pres">
      <dgm:prSet presAssocID="{940D3002-BD51-4432-8059-30394B50AA48}" presName="Name0" presStyleCnt="0">
        <dgm:presLayoutVars>
          <dgm:chMax val="1"/>
          <dgm:chPref val="1"/>
          <dgm:dir/>
          <dgm:resizeHandles/>
        </dgm:presLayoutVars>
      </dgm:prSet>
      <dgm:spPr/>
    </dgm:pt>
  </dgm:ptLst>
  <dgm:cxnLst>
    <dgm:cxn modelId="{9327CDFB-DE86-4EF2-BB1C-4A82C74ECFA9}" type="presOf" srcId="{940D3002-BD51-4432-8059-30394B50AA48}" destId="{A5B0BCD9-BA82-41B8-B8C4-8AA7BAC0031F}" srcOrd="0" destOrd="0" presId="urn:microsoft.com/office/officeart/2011/layout/Radial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95C0CD-B4AC-4FAC-8EC1-51D36B93F57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9857376-1A65-469E-A57C-97B0F2F2F649}">
      <dgm:prSet phldrT="[Text]"/>
      <dgm:spPr/>
      <dgm:t>
        <a:bodyPr/>
        <a:lstStyle/>
        <a:p>
          <a:r>
            <a:rPr lang="de-DE"/>
            <a:t>Task Runner</a:t>
          </a:r>
          <a:endParaRPr lang="en-US"/>
        </a:p>
      </dgm:t>
    </dgm:pt>
    <dgm:pt modelId="{8EC2FF74-C682-4280-91E5-4CDA3E3B5158}" type="parTrans" cxnId="{851F8898-8939-4D20-819B-893A71447075}">
      <dgm:prSet/>
      <dgm:spPr/>
      <dgm:t>
        <a:bodyPr/>
        <a:lstStyle/>
        <a:p>
          <a:endParaRPr lang="en-US"/>
        </a:p>
      </dgm:t>
    </dgm:pt>
    <dgm:pt modelId="{60AEF27F-E713-4B9D-A222-77BDE23F60F7}" type="sibTrans" cxnId="{851F8898-8939-4D20-819B-893A71447075}">
      <dgm:prSet/>
      <dgm:spPr/>
      <dgm:t>
        <a:bodyPr/>
        <a:lstStyle/>
        <a:p>
          <a:endParaRPr lang="en-US"/>
        </a:p>
      </dgm:t>
    </dgm:pt>
    <dgm:pt modelId="{6F2F00E0-56C0-40B7-A133-F41C6BE05B3F}">
      <dgm:prSet phldrT="[Text]"/>
      <dgm:spPr/>
      <dgm:t>
        <a:bodyPr/>
        <a:lstStyle/>
        <a:p>
          <a:r>
            <a:rPr lang="de-DE" err="1"/>
            <a:t>Testing</a:t>
          </a:r>
          <a:r>
            <a:rPr lang="de-DE"/>
            <a:t> / Code Coverage</a:t>
          </a:r>
          <a:endParaRPr lang="en-US"/>
        </a:p>
      </dgm:t>
    </dgm:pt>
    <dgm:pt modelId="{E1327021-BDE9-4385-BE30-0EBAC6094146}" type="parTrans" cxnId="{9CD44534-4E50-4FE9-A7CE-7833A50E7309}">
      <dgm:prSet/>
      <dgm:spPr/>
      <dgm:t>
        <a:bodyPr/>
        <a:lstStyle/>
        <a:p>
          <a:endParaRPr lang="en-US"/>
        </a:p>
      </dgm:t>
    </dgm:pt>
    <dgm:pt modelId="{32885966-D944-4D87-9599-23E0215D5D24}" type="sibTrans" cxnId="{9CD44534-4E50-4FE9-A7CE-7833A50E7309}">
      <dgm:prSet/>
      <dgm:spPr/>
      <dgm:t>
        <a:bodyPr/>
        <a:lstStyle/>
        <a:p>
          <a:endParaRPr lang="en-US"/>
        </a:p>
      </dgm:t>
    </dgm:pt>
    <dgm:pt modelId="{B49DDA8A-B9C0-4AF5-B70A-B1165C2D70AB}">
      <dgm:prSet phldrT="[Text]"/>
      <dgm:spPr/>
      <dgm:t>
        <a:bodyPr/>
        <a:lstStyle/>
        <a:p>
          <a:r>
            <a:rPr lang="de-DE" err="1"/>
            <a:t>Linting</a:t>
          </a:r>
          <a:endParaRPr lang="en-US"/>
        </a:p>
      </dgm:t>
    </dgm:pt>
    <dgm:pt modelId="{9327034C-3C66-4EAE-A3A6-C6DF53ED31B0}" type="parTrans" cxnId="{589DAD64-FF66-4F65-989E-249AC8BE1F0A}">
      <dgm:prSet/>
      <dgm:spPr/>
      <dgm:t>
        <a:bodyPr/>
        <a:lstStyle/>
        <a:p>
          <a:endParaRPr lang="en-US"/>
        </a:p>
      </dgm:t>
    </dgm:pt>
    <dgm:pt modelId="{EAA5D231-B4AE-43F7-A297-DB7B32807C23}" type="sibTrans" cxnId="{589DAD64-FF66-4F65-989E-249AC8BE1F0A}">
      <dgm:prSet/>
      <dgm:spPr/>
      <dgm:t>
        <a:bodyPr/>
        <a:lstStyle/>
        <a:p>
          <a:endParaRPr lang="en-US"/>
        </a:p>
      </dgm:t>
    </dgm:pt>
    <dgm:pt modelId="{D79777EB-F4C7-4D59-A6D2-97664B5B6A16}">
      <dgm:prSet phldrT="[Text]"/>
      <dgm:spPr/>
      <dgm:t>
        <a:bodyPr/>
        <a:lstStyle/>
        <a:p>
          <a:r>
            <a:rPr lang="de-DE"/>
            <a:t>Publish</a:t>
          </a:r>
          <a:endParaRPr lang="en-US"/>
        </a:p>
      </dgm:t>
    </dgm:pt>
    <dgm:pt modelId="{9960A61C-CE8B-4756-B705-6E71F1A34F3D}" type="parTrans" cxnId="{BBED3FE8-383E-43D5-A779-B3581B229D74}">
      <dgm:prSet/>
      <dgm:spPr/>
      <dgm:t>
        <a:bodyPr/>
        <a:lstStyle/>
        <a:p>
          <a:endParaRPr lang="en-US"/>
        </a:p>
      </dgm:t>
    </dgm:pt>
    <dgm:pt modelId="{8BFA66C4-4167-4D65-92F2-D9F809835983}" type="sibTrans" cxnId="{BBED3FE8-383E-43D5-A779-B3581B229D74}">
      <dgm:prSet/>
      <dgm:spPr/>
      <dgm:t>
        <a:bodyPr/>
        <a:lstStyle/>
        <a:p>
          <a:endParaRPr lang="en-US"/>
        </a:p>
      </dgm:t>
    </dgm:pt>
    <dgm:pt modelId="{3BFFF6E1-F3AD-4DB1-945C-81666326400A}">
      <dgm:prSet phldrT="[Text]"/>
      <dgm:spPr/>
      <dgm:t>
        <a:bodyPr/>
        <a:lstStyle/>
        <a:p>
          <a:r>
            <a:rPr lang="de-DE" err="1"/>
            <a:t>Dependancy</a:t>
          </a:r>
          <a:r>
            <a:rPr lang="de-DE"/>
            <a:t> Resolution</a:t>
          </a:r>
          <a:endParaRPr lang="en-US"/>
        </a:p>
      </dgm:t>
    </dgm:pt>
    <dgm:pt modelId="{480592DE-2BB1-4221-9491-BD26BF9B6285}" type="parTrans" cxnId="{567568D3-F97A-4C5A-89CB-BDD11E006E78}">
      <dgm:prSet/>
      <dgm:spPr/>
      <dgm:t>
        <a:bodyPr/>
        <a:lstStyle/>
        <a:p>
          <a:endParaRPr lang="LID4096"/>
        </a:p>
      </dgm:t>
    </dgm:pt>
    <dgm:pt modelId="{3EB98392-D369-42B1-9151-4D1797395182}" type="sibTrans" cxnId="{567568D3-F97A-4C5A-89CB-BDD11E006E78}">
      <dgm:prSet/>
      <dgm:spPr/>
      <dgm:t>
        <a:bodyPr/>
        <a:lstStyle/>
        <a:p>
          <a:endParaRPr lang="LID4096"/>
        </a:p>
      </dgm:t>
    </dgm:pt>
    <dgm:pt modelId="{FE7A8460-E514-4141-911D-9F52B825CDB0}">
      <dgm:prSet phldrT="[Text]"/>
      <dgm:spPr/>
      <dgm:t>
        <a:bodyPr/>
        <a:lstStyle/>
        <a:p>
          <a:r>
            <a:rPr lang="en-US"/>
            <a:t>Templating</a:t>
          </a:r>
        </a:p>
      </dgm:t>
    </dgm:pt>
    <dgm:pt modelId="{18A4662A-6778-4660-8477-1BA9A0456141}" type="parTrans" cxnId="{4E21D151-8BCB-4F4E-A121-20B0E561C6E2}">
      <dgm:prSet/>
      <dgm:spPr/>
      <dgm:t>
        <a:bodyPr/>
        <a:lstStyle/>
        <a:p>
          <a:endParaRPr lang="LID4096"/>
        </a:p>
      </dgm:t>
    </dgm:pt>
    <dgm:pt modelId="{8EF538FB-D7FC-40AE-9946-062EE919F93C}" type="sibTrans" cxnId="{4E21D151-8BCB-4F4E-A121-20B0E561C6E2}">
      <dgm:prSet/>
      <dgm:spPr/>
      <dgm:t>
        <a:bodyPr/>
        <a:lstStyle/>
        <a:p>
          <a:endParaRPr lang="LID4096"/>
        </a:p>
      </dgm:t>
    </dgm:pt>
    <dgm:pt modelId="{4862BE1E-7D34-418F-BF53-4C7BCB89B669}">
      <dgm:prSet phldrT="[Text]"/>
      <dgm:spPr/>
      <dgm:t>
        <a:bodyPr/>
        <a:lstStyle/>
        <a:p>
          <a:r>
            <a:rPr lang="en-US"/>
            <a:t>Changelog Control</a:t>
          </a:r>
        </a:p>
      </dgm:t>
    </dgm:pt>
    <dgm:pt modelId="{B494FCB5-0353-458E-ADCF-613D68015557}" type="parTrans" cxnId="{F5D50E9B-A7D9-4616-8D55-E38CC6E89F9D}">
      <dgm:prSet/>
      <dgm:spPr/>
      <dgm:t>
        <a:bodyPr/>
        <a:lstStyle/>
        <a:p>
          <a:endParaRPr lang="LID4096"/>
        </a:p>
      </dgm:t>
    </dgm:pt>
    <dgm:pt modelId="{30C982E0-2D3C-4DD0-B8E6-66CD6F0B10F6}" type="sibTrans" cxnId="{F5D50E9B-A7D9-4616-8D55-E38CC6E89F9D}">
      <dgm:prSet/>
      <dgm:spPr/>
      <dgm:t>
        <a:bodyPr/>
        <a:lstStyle/>
        <a:p>
          <a:endParaRPr lang="LID4096"/>
        </a:p>
      </dgm:t>
    </dgm:pt>
    <dgm:pt modelId="{E946EE9E-EBBE-4B3F-915F-88A3B1AE3A18}">
      <dgm:prSet phldrT="[Text]"/>
      <dgm:spPr/>
      <dgm:t>
        <a:bodyPr/>
        <a:lstStyle/>
        <a:p>
          <a:r>
            <a:rPr lang="en-US"/>
            <a:t>Doc Generation</a:t>
          </a:r>
        </a:p>
      </dgm:t>
    </dgm:pt>
    <dgm:pt modelId="{BC5091BE-A2C9-4CDF-AD77-AE43B2EB20FE}" type="parTrans" cxnId="{3795F7B0-311C-48FC-B617-B43994836078}">
      <dgm:prSet/>
      <dgm:spPr/>
      <dgm:t>
        <a:bodyPr/>
        <a:lstStyle/>
        <a:p>
          <a:endParaRPr lang="LID4096"/>
        </a:p>
      </dgm:t>
    </dgm:pt>
    <dgm:pt modelId="{60861905-132A-4C4A-943E-624D7BA6D69F}" type="sibTrans" cxnId="{3795F7B0-311C-48FC-B617-B43994836078}">
      <dgm:prSet/>
      <dgm:spPr/>
      <dgm:t>
        <a:bodyPr/>
        <a:lstStyle/>
        <a:p>
          <a:endParaRPr lang="LID4096"/>
        </a:p>
      </dgm:t>
    </dgm:pt>
    <dgm:pt modelId="{D58D3738-D36E-47F1-858D-9ED891D42AFA}">
      <dgm:prSet phldrT="[Text]"/>
      <dgm:spPr/>
      <dgm:t>
        <a:bodyPr/>
        <a:lstStyle/>
        <a:p>
          <a:r>
            <a:rPr lang="en-US"/>
            <a:t>Versioning</a:t>
          </a:r>
        </a:p>
      </dgm:t>
    </dgm:pt>
    <dgm:pt modelId="{2D565C26-1B8B-4B30-A563-8262674748B1}" type="parTrans" cxnId="{7AEB555A-D172-499B-AF03-5EF79677EB47}">
      <dgm:prSet/>
      <dgm:spPr/>
      <dgm:t>
        <a:bodyPr/>
        <a:lstStyle/>
        <a:p>
          <a:endParaRPr lang="LID4096"/>
        </a:p>
      </dgm:t>
    </dgm:pt>
    <dgm:pt modelId="{DD348F84-1847-409B-8CA9-1FFBC00DBCE9}" type="sibTrans" cxnId="{7AEB555A-D172-499B-AF03-5EF79677EB47}">
      <dgm:prSet/>
      <dgm:spPr/>
      <dgm:t>
        <a:bodyPr/>
        <a:lstStyle/>
        <a:p>
          <a:endParaRPr lang="LID4096"/>
        </a:p>
      </dgm:t>
    </dgm:pt>
    <dgm:pt modelId="{900696FB-0FDC-4FAD-8307-BEBABF240ECC}">
      <dgm:prSet phldrT="[Text]"/>
      <dgm:spPr/>
      <dgm:t>
        <a:bodyPr/>
        <a:lstStyle/>
        <a:p>
          <a:r>
            <a:rPr lang="en-US" err="1"/>
            <a:t>ModuleBuilder</a:t>
          </a:r>
          <a:endParaRPr lang="en-US"/>
        </a:p>
      </dgm:t>
    </dgm:pt>
    <dgm:pt modelId="{9A718C12-0CF8-4050-8EAC-2ED675646DBB}" type="parTrans" cxnId="{5CBCC62D-820C-4A1E-AB5E-3C9770502E5B}">
      <dgm:prSet/>
      <dgm:spPr/>
      <dgm:t>
        <a:bodyPr/>
        <a:lstStyle/>
        <a:p>
          <a:endParaRPr lang="LID4096"/>
        </a:p>
      </dgm:t>
    </dgm:pt>
    <dgm:pt modelId="{965A5B78-35F9-482D-A731-4CF35228C751}" type="sibTrans" cxnId="{5CBCC62D-820C-4A1E-AB5E-3C9770502E5B}">
      <dgm:prSet/>
      <dgm:spPr/>
      <dgm:t>
        <a:bodyPr/>
        <a:lstStyle/>
        <a:p>
          <a:endParaRPr lang="LID4096"/>
        </a:p>
      </dgm:t>
    </dgm:pt>
    <dgm:pt modelId="{E0E779AC-93FD-4EB9-87C8-05F418CD2569}" type="pres">
      <dgm:prSet presAssocID="{3595C0CD-B4AC-4FAC-8EC1-51D36B93F573}" presName="diagram" presStyleCnt="0">
        <dgm:presLayoutVars>
          <dgm:dir/>
          <dgm:resizeHandles val="exact"/>
        </dgm:presLayoutVars>
      </dgm:prSet>
      <dgm:spPr/>
    </dgm:pt>
    <dgm:pt modelId="{441488AF-F473-4E40-8E74-27D4C8E22094}" type="pres">
      <dgm:prSet presAssocID="{09857376-1A65-469E-A57C-97B0F2F2F649}" presName="node" presStyleLbl="node1" presStyleIdx="0" presStyleCnt="10">
        <dgm:presLayoutVars>
          <dgm:bulletEnabled val="1"/>
        </dgm:presLayoutVars>
      </dgm:prSet>
      <dgm:spPr/>
    </dgm:pt>
    <dgm:pt modelId="{DFBDF62B-4605-4F1B-93E2-B1C30D1C0703}" type="pres">
      <dgm:prSet presAssocID="{60AEF27F-E713-4B9D-A222-77BDE23F60F7}" presName="sibTrans" presStyleCnt="0"/>
      <dgm:spPr/>
    </dgm:pt>
    <dgm:pt modelId="{2899F607-3880-43A5-8231-5457BF362D73}" type="pres">
      <dgm:prSet presAssocID="{6F2F00E0-56C0-40B7-A133-F41C6BE05B3F}" presName="node" presStyleLbl="node1" presStyleIdx="1" presStyleCnt="10">
        <dgm:presLayoutVars>
          <dgm:bulletEnabled val="1"/>
        </dgm:presLayoutVars>
      </dgm:prSet>
      <dgm:spPr/>
    </dgm:pt>
    <dgm:pt modelId="{E5A52793-D168-45B7-9C01-84C6D2A0054B}" type="pres">
      <dgm:prSet presAssocID="{32885966-D944-4D87-9599-23E0215D5D24}" presName="sibTrans" presStyleCnt="0"/>
      <dgm:spPr/>
    </dgm:pt>
    <dgm:pt modelId="{FFABD76F-785B-47BC-91A7-FA3A05716DDC}" type="pres">
      <dgm:prSet presAssocID="{B49DDA8A-B9C0-4AF5-B70A-B1165C2D70AB}" presName="node" presStyleLbl="node1" presStyleIdx="2" presStyleCnt="10">
        <dgm:presLayoutVars>
          <dgm:bulletEnabled val="1"/>
        </dgm:presLayoutVars>
      </dgm:prSet>
      <dgm:spPr/>
    </dgm:pt>
    <dgm:pt modelId="{357A1982-C080-4C61-A7F9-C523421A90CF}" type="pres">
      <dgm:prSet presAssocID="{EAA5D231-B4AE-43F7-A297-DB7B32807C23}" presName="sibTrans" presStyleCnt="0"/>
      <dgm:spPr/>
    </dgm:pt>
    <dgm:pt modelId="{08172B48-3FFB-4FA4-96B1-FC3B5AE841A9}" type="pres">
      <dgm:prSet presAssocID="{D79777EB-F4C7-4D59-A6D2-97664B5B6A16}" presName="node" presStyleLbl="node1" presStyleIdx="3" presStyleCnt="10">
        <dgm:presLayoutVars>
          <dgm:bulletEnabled val="1"/>
        </dgm:presLayoutVars>
      </dgm:prSet>
      <dgm:spPr/>
    </dgm:pt>
    <dgm:pt modelId="{73C33FE2-8A95-4610-B36B-CDAE04097FEF}" type="pres">
      <dgm:prSet presAssocID="{8BFA66C4-4167-4D65-92F2-D9F809835983}" presName="sibTrans" presStyleCnt="0"/>
      <dgm:spPr/>
    </dgm:pt>
    <dgm:pt modelId="{C4C3BCD9-98CB-4CC3-9731-F12A7DA1EDF2}" type="pres">
      <dgm:prSet presAssocID="{3BFFF6E1-F3AD-4DB1-945C-81666326400A}" presName="node" presStyleLbl="node1" presStyleIdx="4" presStyleCnt="10">
        <dgm:presLayoutVars>
          <dgm:bulletEnabled val="1"/>
        </dgm:presLayoutVars>
      </dgm:prSet>
      <dgm:spPr/>
    </dgm:pt>
    <dgm:pt modelId="{C67F7650-622B-4E31-B2D9-29DE632F4426}" type="pres">
      <dgm:prSet presAssocID="{3EB98392-D369-42B1-9151-4D1797395182}" presName="sibTrans" presStyleCnt="0"/>
      <dgm:spPr/>
    </dgm:pt>
    <dgm:pt modelId="{83876D56-63C1-4F0E-8F20-E2C6F4A414CF}" type="pres">
      <dgm:prSet presAssocID="{FE7A8460-E514-4141-911D-9F52B825CDB0}" presName="node" presStyleLbl="node1" presStyleIdx="5" presStyleCnt="10">
        <dgm:presLayoutVars>
          <dgm:bulletEnabled val="1"/>
        </dgm:presLayoutVars>
      </dgm:prSet>
      <dgm:spPr/>
    </dgm:pt>
    <dgm:pt modelId="{314B821C-8733-42B3-BC29-BDE57DE6E65A}" type="pres">
      <dgm:prSet presAssocID="{8EF538FB-D7FC-40AE-9946-062EE919F93C}" presName="sibTrans" presStyleCnt="0"/>
      <dgm:spPr/>
    </dgm:pt>
    <dgm:pt modelId="{9492CE91-4867-426E-93FF-1C2FFA0C78BB}" type="pres">
      <dgm:prSet presAssocID="{4862BE1E-7D34-418F-BF53-4C7BCB89B669}" presName="node" presStyleLbl="node1" presStyleIdx="6" presStyleCnt="10">
        <dgm:presLayoutVars>
          <dgm:bulletEnabled val="1"/>
        </dgm:presLayoutVars>
      </dgm:prSet>
      <dgm:spPr/>
    </dgm:pt>
    <dgm:pt modelId="{7FFBF61A-9F40-48BA-8138-651B6A8FDC3A}" type="pres">
      <dgm:prSet presAssocID="{30C982E0-2D3C-4DD0-B8E6-66CD6F0B10F6}" presName="sibTrans" presStyleCnt="0"/>
      <dgm:spPr/>
    </dgm:pt>
    <dgm:pt modelId="{49E52F07-8FF6-4CFF-9C0A-AD7A90D13654}" type="pres">
      <dgm:prSet presAssocID="{E946EE9E-EBBE-4B3F-915F-88A3B1AE3A18}" presName="node" presStyleLbl="node1" presStyleIdx="7" presStyleCnt="10">
        <dgm:presLayoutVars>
          <dgm:bulletEnabled val="1"/>
        </dgm:presLayoutVars>
      </dgm:prSet>
      <dgm:spPr/>
    </dgm:pt>
    <dgm:pt modelId="{46316128-F171-4254-BD22-AC2D7BBB116A}" type="pres">
      <dgm:prSet presAssocID="{60861905-132A-4C4A-943E-624D7BA6D69F}" presName="sibTrans" presStyleCnt="0"/>
      <dgm:spPr/>
    </dgm:pt>
    <dgm:pt modelId="{591F403F-DFAD-460B-B598-7138530CCC70}" type="pres">
      <dgm:prSet presAssocID="{D58D3738-D36E-47F1-858D-9ED891D42AFA}" presName="node" presStyleLbl="node1" presStyleIdx="8" presStyleCnt="10">
        <dgm:presLayoutVars>
          <dgm:bulletEnabled val="1"/>
        </dgm:presLayoutVars>
      </dgm:prSet>
      <dgm:spPr/>
    </dgm:pt>
    <dgm:pt modelId="{64BC3F9D-0E50-4EF6-A25E-C95F81B5E452}" type="pres">
      <dgm:prSet presAssocID="{DD348F84-1847-409B-8CA9-1FFBC00DBCE9}" presName="sibTrans" presStyleCnt="0"/>
      <dgm:spPr/>
    </dgm:pt>
    <dgm:pt modelId="{4E12AD0B-5ADE-4B7A-B5E0-7CA35DDF31C3}" type="pres">
      <dgm:prSet presAssocID="{900696FB-0FDC-4FAD-8307-BEBABF240ECC}" presName="node" presStyleLbl="node1" presStyleIdx="9" presStyleCnt="10">
        <dgm:presLayoutVars>
          <dgm:bulletEnabled val="1"/>
        </dgm:presLayoutVars>
      </dgm:prSet>
      <dgm:spPr/>
    </dgm:pt>
  </dgm:ptLst>
  <dgm:cxnLst>
    <dgm:cxn modelId="{40502F29-E12D-414F-8688-C2FF2DAFD057}" type="presOf" srcId="{3BFFF6E1-F3AD-4DB1-945C-81666326400A}" destId="{C4C3BCD9-98CB-4CC3-9731-F12A7DA1EDF2}" srcOrd="0" destOrd="0" presId="urn:microsoft.com/office/officeart/2005/8/layout/default"/>
    <dgm:cxn modelId="{5CBCC62D-820C-4A1E-AB5E-3C9770502E5B}" srcId="{3595C0CD-B4AC-4FAC-8EC1-51D36B93F573}" destId="{900696FB-0FDC-4FAD-8307-BEBABF240ECC}" srcOrd="9" destOrd="0" parTransId="{9A718C12-0CF8-4050-8EAC-2ED675646DBB}" sibTransId="{965A5B78-35F9-482D-A731-4CF35228C751}"/>
    <dgm:cxn modelId="{9CD44534-4E50-4FE9-A7CE-7833A50E7309}" srcId="{3595C0CD-B4AC-4FAC-8EC1-51D36B93F573}" destId="{6F2F00E0-56C0-40B7-A133-F41C6BE05B3F}" srcOrd="1" destOrd="0" parTransId="{E1327021-BDE9-4385-BE30-0EBAC6094146}" sibTransId="{32885966-D944-4D87-9599-23E0215D5D24}"/>
    <dgm:cxn modelId="{2C2B4E3D-B169-4BC7-B109-BC083879203D}" type="presOf" srcId="{D58D3738-D36E-47F1-858D-9ED891D42AFA}" destId="{591F403F-DFAD-460B-B598-7138530CCC70}" srcOrd="0" destOrd="0" presId="urn:microsoft.com/office/officeart/2005/8/layout/default"/>
    <dgm:cxn modelId="{589DAD64-FF66-4F65-989E-249AC8BE1F0A}" srcId="{3595C0CD-B4AC-4FAC-8EC1-51D36B93F573}" destId="{B49DDA8A-B9C0-4AF5-B70A-B1165C2D70AB}" srcOrd="2" destOrd="0" parTransId="{9327034C-3C66-4EAE-A3A6-C6DF53ED31B0}" sibTransId="{EAA5D231-B4AE-43F7-A297-DB7B32807C23}"/>
    <dgm:cxn modelId="{D2B38C45-7286-4B49-9C58-8FF89FE2DD2A}" type="presOf" srcId="{4862BE1E-7D34-418F-BF53-4C7BCB89B669}" destId="{9492CE91-4867-426E-93FF-1C2FFA0C78BB}" srcOrd="0" destOrd="0" presId="urn:microsoft.com/office/officeart/2005/8/layout/default"/>
    <dgm:cxn modelId="{C75C8C46-470B-489A-B10F-F3FBA4195614}" type="presOf" srcId="{09857376-1A65-469E-A57C-97B0F2F2F649}" destId="{441488AF-F473-4E40-8E74-27D4C8E22094}" srcOrd="0" destOrd="0" presId="urn:microsoft.com/office/officeart/2005/8/layout/default"/>
    <dgm:cxn modelId="{6102A669-2B9C-4D27-AA33-ABF46B54D126}" type="presOf" srcId="{D79777EB-F4C7-4D59-A6D2-97664B5B6A16}" destId="{08172B48-3FFB-4FA4-96B1-FC3B5AE841A9}" srcOrd="0" destOrd="0" presId="urn:microsoft.com/office/officeart/2005/8/layout/default"/>
    <dgm:cxn modelId="{CE958470-22E7-4720-8434-101BA24A3625}" type="presOf" srcId="{6F2F00E0-56C0-40B7-A133-F41C6BE05B3F}" destId="{2899F607-3880-43A5-8231-5457BF362D73}" srcOrd="0" destOrd="0" presId="urn:microsoft.com/office/officeart/2005/8/layout/default"/>
    <dgm:cxn modelId="{4E21D151-8BCB-4F4E-A121-20B0E561C6E2}" srcId="{3595C0CD-B4AC-4FAC-8EC1-51D36B93F573}" destId="{FE7A8460-E514-4141-911D-9F52B825CDB0}" srcOrd="5" destOrd="0" parTransId="{18A4662A-6778-4660-8477-1BA9A0456141}" sibTransId="{8EF538FB-D7FC-40AE-9946-062EE919F93C}"/>
    <dgm:cxn modelId="{9F041057-45AD-4F12-9A5C-5EF777BE99D0}" type="presOf" srcId="{E946EE9E-EBBE-4B3F-915F-88A3B1AE3A18}" destId="{49E52F07-8FF6-4CFF-9C0A-AD7A90D13654}" srcOrd="0" destOrd="0" presId="urn:microsoft.com/office/officeart/2005/8/layout/default"/>
    <dgm:cxn modelId="{7AEB555A-D172-499B-AF03-5EF79677EB47}" srcId="{3595C0CD-B4AC-4FAC-8EC1-51D36B93F573}" destId="{D58D3738-D36E-47F1-858D-9ED891D42AFA}" srcOrd="8" destOrd="0" parTransId="{2D565C26-1B8B-4B30-A563-8262674748B1}" sibTransId="{DD348F84-1847-409B-8CA9-1FFBC00DBCE9}"/>
    <dgm:cxn modelId="{851F8898-8939-4D20-819B-893A71447075}" srcId="{3595C0CD-B4AC-4FAC-8EC1-51D36B93F573}" destId="{09857376-1A65-469E-A57C-97B0F2F2F649}" srcOrd="0" destOrd="0" parTransId="{8EC2FF74-C682-4280-91E5-4CDA3E3B5158}" sibTransId="{60AEF27F-E713-4B9D-A222-77BDE23F60F7}"/>
    <dgm:cxn modelId="{F5D50E9B-A7D9-4616-8D55-E38CC6E89F9D}" srcId="{3595C0CD-B4AC-4FAC-8EC1-51D36B93F573}" destId="{4862BE1E-7D34-418F-BF53-4C7BCB89B669}" srcOrd="6" destOrd="0" parTransId="{B494FCB5-0353-458E-ADCF-613D68015557}" sibTransId="{30C982E0-2D3C-4DD0-B8E6-66CD6F0B10F6}"/>
    <dgm:cxn modelId="{E4D66EAE-1819-4EB2-AD2A-1D3A12F797A1}" type="presOf" srcId="{900696FB-0FDC-4FAD-8307-BEBABF240ECC}" destId="{4E12AD0B-5ADE-4B7A-B5E0-7CA35DDF31C3}" srcOrd="0" destOrd="0" presId="urn:microsoft.com/office/officeart/2005/8/layout/default"/>
    <dgm:cxn modelId="{1FE3B6AE-BE9E-47AF-87F9-DE4DA5572FA9}" type="presOf" srcId="{FE7A8460-E514-4141-911D-9F52B825CDB0}" destId="{83876D56-63C1-4F0E-8F20-E2C6F4A414CF}" srcOrd="0" destOrd="0" presId="urn:microsoft.com/office/officeart/2005/8/layout/default"/>
    <dgm:cxn modelId="{3795F7B0-311C-48FC-B617-B43994836078}" srcId="{3595C0CD-B4AC-4FAC-8EC1-51D36B93F573}" destId="{E946EE9E-EBBE-4B3F-915F-88A3B1AE3A18}" srcOrd="7" destOrd="0" parTransId="{BC5091BE-A2C9-4CDF-AD77-AE43B2EB20FE}" sibTransId="{60861905-132A-4C4A-943E-624D7BA6D69F}"/>
    <dgm:cxn modelId="{0C1FF3BE-5216-4123-9DCA-41DA36CAEE78}" type="presOf" srcId="{B49DDA8A-B9C0-4AF5-B70A-B1165C2D70AB}" destId="{FFABD76F-785B-47BC-91A7-FA3A05716DDC}" srcOrd="0" destOrd="0" presId="urn:microsoft.com/office/officeart/2005/8/layout/default"/>
    <dgm:cxn modelId="{567568D3-F97A-4C5A-89CB-BDD11E006E78}" srcId="{3595C0CD-B4AC-4FAC-8EC1-51D36B93F573}" destId="{3BFFF6E1-F3AD-4DB1-945C-81666326400A}" srcOrd="4" destOrd="0" parTransId="{480592DE-2BB1-4221-9491-BD26BF9B6285}" sibTransId="{3EB98392-D369-42B1-9151-4D1797395182}"/>
    <dgm:cxn modelId="{FA98B4DF-BBC5-4811-83D8-579184227FC8}" type="presOf" srcId="{3595C0CD-B4AC-4FAC-8EC1-51D36B93F573}" destId="{E0E779AC-93FD-4EB9-87C8-05F418CD2569}" srcOrd="0" destOrd="0" presId="urn:microsoft.com/office/officeart/2005/8/layout/default"/>
    <dgm:cxn modelId="{BBED3FE8-383E-43D5-A779-B3581B229D74}" srcId="{3595C0CD-B4AC-4FAC-8EC1-51D36B93F573}" destId="{D79777EB-F4C7-4D59-A6D2-97664B5B6A16}" srcOrd="3" destOrd="0" parTransId="{9960A61C-CE8B-4756-B705-6E71F1A34F3D}" sibTransId="{8BFA66C4-4167-4D65-92F2-D9F809835983}"/>
    <dgm:cxn modelId="{DF408D74-C8AB-433F-AB0B-0C3DBD565A2C}" type="presParOf" srcId="{E0E779AC-93FD-4EB9-87C8-05F418CD2569}" destId="{441488AF-F473-4E40-8E74-27D4C8E22094}" srcOrd="0" destOrd="0" presId="urn:microsoft.com/office/officeart/2005/8/layout/default"/>
    <dgm:cxn modelId="{8831CE29-2835-444F-82F2-E2D33B7139ED}" type="presParOf" srcId="{E0E779AC-93FD-4EB9-87C8-05F418CD2569}" destId="{DFBDF62B-4605-4F1B-93E2-B1C30D1C0703}" srcOrd="1" destOrd="0" presId="urn:microsoft.com/office/officeart/2005/8/layout/default"/>
    <dgm:cxn modelId="{1B3F3B86-A1C3-4BF9-B9AB-F2F993017608}" type="presParOf" srcId="{E0E779AC-93FD-4EB9-87C8-05F418CD2569}" destId="{2899F607-3880-43A5-8231-5457BF362D73}" srcOrd="2" destOrd="0" presId="urn:microsoft.com/office/officeart/2005/8/layout/default"/>
    <dgm:cxn modelId="{DA22E782-3203-4885-B2C9-0AF5088F61FA}" type="presParOf" srcId="{E0E779AC-93FD-4EB9-87C8-05F418CD2569}" destId="{E5A52793-D168-45B7-9C01-84C6D2A0054B}" srcOrd="3" destOrd="0" presId="urn:microsoft.com/office/officeart/2005/8/layout/default"/>
    <dgm:cxn modelId="{29BA72AA-758D-4DB4-A4DD-EBEFC16AE434}" type="presParOf" srcId="{E0E779AC-93FD-4EB9-87C8-05F418CD2569}" destId="{FFABD76F-785B-47BC-91A7-FA3A05716DDC}" srcOrd="4" destOrd="0" presId="urn:microsoft.com/office/officeart/2005/8/layout/default"/>
    <dgm:cxn modelId="{19309AF6-5449-4B53-B5E1-E10D739DC144}" type="presParOf" srcId="{E0E779AC-93FD-4EB9-87C8-05F418CD2569}" destId="{357A1982-C080-4C61-A7F9-C523421A90CF}" srcOrd="5" destOrd="0" presId="urn:microsoft.com/office/officeart/2005/8/layout/default"/>
    <dgm:cxn modelId="{559C5038-9D71-4548-8AFF-327B0F6173BF}" type="presParOf" srcId="{E0E779AC-93FD-4EB9-87C8-05F418CD2569}" destId="{08172B48-3FFB-4FA4-96B1-FC3B5AE841A9}" srcOrd="6" destOrd="0" presId="urn:microsoft.com/office/officeart/2005/8/layout/default"/>
    <dgm:cxn modelId="{6411B558-1594-4996-8444-EB5980661BBE}" type="presParOf" srcId="{E0E779AC-93FD-4EB9-87C8-05F418CD2569}" destId="{73C33FE2-8A95-4610-B36B-CDAE04097FEF}" srcOrd="7" destOrd="0" presId="urn:microsoft.com/office/officeart/2005/8/layout/default"/>
    <dgm:cxn modelId="{6F9528CB-029D-4345-B127-59BBF13D0D2C}" type="presParOf" srcId="{E0E779AC-93FD-4EB9-87C8-05F418CD2569}" destId="{C4C3BCD9-98CB-4CC3-9731-F12A7DA1EDF2}" srcOrd="8" destOrd="0" presId="urn:microsoft.com/office/officeart/2005/8/layout/default"/>
    <dgm:cxn modelId="{9AD2BDAD-0905-40D1-8B6C-D814F702A12F}" type="presParOf" srcId="{E0E779AC-93FD-4EB9-87C8-05F418CD2569}" destId="{C67F7650-622B-4E31-B2D9-29DE632F4426}" srcOrd="9" destOrd="0" presId="urn:microsoft.com/office/officeart/2005/8/layout/default"/>
    <dgm:cxn modelId="{A99643E0-6000-4B46-BB6B-6C5CDF973A3A}" type="presParOf" srcId="{E0E779AC-93FD-4EB9-87C8-05F418CD2569}" destId="{83876D56-63C1-4F0E-8F20-E2C6F4A414CF}" srcOrd="10" destOrd="0" presId="urn:microsoft.com/office/officeart/2005/8/layout/default"/>
    <dgm:cxn modelId="{9D41D89A-34A1-453F-9218-919146418A68}" type="presParOf" srcId="{E0E779AC-93FD-4EB9-87C8-05F418CD2569}" destId="{314B821C-8733-42B3-BC29-BDE57DE6E65A}" srcOrd="11" destOrd="0" presId="urn:microsoft.com/office/officeart/2005/8/layout/default"/>
    <dgm:cxn modelId="{D5A6BD6F-139C-469C-A240-F10A3F0476BC}" type="presParOf" srcId="{E0E779AC-93FD-4EB9-87C8-05F418CD2569}" destId="{9492CE91-4867-426E-93FF-1C2FFA0C78BB}" srcOrd="12" destOrd="0" presId="urn:microsoft.com/office/officeart/2005/8/layout/default"/>
    <dgm:cxn modelId="{883990C4-2298-425C-9904-EFBCB0FC428D}" type="presParOf" srcId="{E0E779AC-93FD-4EB9-87C8-05F418CD2569}" destId="{7FFBF61A-9F40-48BA-8138-651B6A8FDC3A}" srcOrd="13" destOrd="0" presId="urn:microsoft.com/office/officeart/2005/8/layout/default"/>
    <dgm:cxn modelId="{2D3D38D4-BBFB-4002-B91F-A73BBF8F03CC}" type="presParOf" srcId="{E0E779AC-93FD-4EB9-87C8-05F418CD2569}" destId="{49E52F07-8FF6-4CFF-9C0A-AD7A90D13654}" srcOrd="14" destOrd="0" presId="urn:microsoft.com/office/officeart/2005/8/layout/default"/>
    <dgm:cxn modelId="{A987FEB4-98F7-48A0-8FFD-87FE8B50F551}" type="presParOf" srcId="{E0E779AC-93FD-4EB9-87C8-05F418CD2569}" destId="{46316128-F171-4254-BD22-AC2D7BBB116A}" srcOrd="15" destOrd="0" presId="urn:microsoft.com/office/officeart/2005/8/layout/default"/>
    <dgm:cxn modelId="{E5E16CCB-CD2D-4A34-A67D-08606EC74646}" type="presParOf" srcId="{E0E779AC-93FD-4EB9-87C8-05F418CD2569}" destId="{591F403F-DFAD-460B-B598-7138530CCC70}" srcOrd="16" destOrd="0" presId="urn:microsoft.com/office/officeart/2005/8/layout/default"/>
    <dgm:cxn modelId="{07C4F522-E092-4B1C-BA1E-5726A8FA9EAF}" type="presParOf" srcId="{E0E779AC-93FD-4EB9-87C8-05F418CD2569}" destId="{64BC3F9D-0E50-4EF6-A25E-C95F81B5E452}" srcOrd="17" destOrd="0" presId="urn:microsoft.com/office/officeart/2005/8/layout/default"/>
    <dgm:cxn modelId="{41FA4AC5-8D2E-4C64-B1A2-64E49380B6A7}" type="presParOf" srcId="{E0E779AC-93FD-4EB9-87C8-05F418CD2569}" destId="{4E12AD0B-5ADE-4B7A-B5E0-7CA35DDF31C3}" srcOrd="18"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1488AF-F473-4E40-8E74-27D4C8E22094}">
      <dsp:nvSpPr>
        <dsp:cNvPr id="0" name=""/>
        <dsp:cNvSpPr/>
      </dsp:nvSpPr>
      <dsp:spPr>
        <a:xfrm>
          <a:off x="854075" y="959"/>
          <a:ext cx="2006203" cy="120372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e-DE" sz="2200" kern="1200"/>
            <a:t>Task Runner</a:t>
          </a:r>
          <a:endParaRPr lang="en-US" sz="2200" kern="1200"/>
        </a:p>
      </dsp:txBody>
      <dsp:txXfrm>
        <a:off x="854075" y="959"/>
        <a:ext cx="2006203" cy="1203721"/>
      </dsp:txXfrm>
    </dsp:sp>
    <dsp:sp modelId="{2899F607-3880-43A5-8231-5457BF362D73}">
      <dsp:nvSpPr>
        <dsp:cNvPr id="0" name=""/>
        <dsp:cNvSpPr/>
      </dsp:nvSpPr>
      <dsp:spPr>
        <a:xfrm>
          <a:off x="3060898" y="959"/>
          <a:ext cx="2006203" cy="120372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e-DE" sz="2200" kern="1200" err="1"/>
            <a:t>Testing</a:t>
          </a:r>
          <a:r>
            <a:rPr lang="de-DE" sz="2200" kern="1200"/>
            <a:t> / Code Coverage</a:t>
          </a:r>
          <a:endParaRPr lang="en-US" sz="2200" kern="1200"/>
        </a:p>
      </dsp:txBody>
      <dsp:txXfrm>
        <a:off x="3060898" y="959"/>
        <a:ext cx="2006203" cy="1203721"/>
      </dsp:txXfrm>
    </dsp:sp>
    <dsp:sp modelId="{FFABD76F-785B-47BC-91A7-FA3A05716DDC}">
      <dsp:nvSpPr>
        <dsp:cNvPr id="0" name=""/>
        <dsp:cNvSpPr/>
      </dsp:nvSpPr>
      <dsp:spPr>
        <a:xfrm>
          <a:off x="5267721" y="959"/>
          <a:ext cx="2006203" cy="120372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e-DE" sz="2200" kern="1200" err="1"/>
            <a:t>Linting</a:t>
          </a:r>
          <a:endParaRPr lang="en-US" sz="2200" kern="1200"/>
        </a:p>
      </dsp:txBody>
      <dsp:txXfrm>
        <a:off x="5267721" y="959"/>
        <a:ext cx="2006203" cy="1203721"/>
      </dsp:txXfrm>
    </dsp:sp>
    <dsp:sp modelId="{08172B48-3FFB-4FA4-96B1-FC3B5AE841A9}">
      <dsp:nvSpPr>
        <dsp:cNvPr id="0" name=""/>
        <dsp:cNvSpPr/>
      </dsp:nvSpPr>
      <dsp:spPr>
        <a:xfrm>
          <a:off x="854075" y="1405301"/>
          <a:ext cx="2006203" cy="120372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e-DE" sz="2200" kern="1200"/>
            <a:t>Publish</a:t>
          </a:r>
          <a:endParaRPr lang="en-US" sz="2200" kern="1200"/>
        </a:p>
      </dsp:txBody>
      <dsp:txXfrm>
        <a:off x="854075" y="1405301"/>
        <a:ext cx="2006203" cy="1203721"/>
      </dsp:txXfrm>
    </dsp:sp>
    <dsp:sp modelId="{C4C3BCD9-98CB-4CC3-9731-F12A7DA1EDF2}">
      <dsp:nvSpPr>
        <dsp:cNvPr id="0" name=""/>
        <dsp:cNvSpPr/>
      </dsp:nvSpPr>
      <dsp:spPr>
        <a:xfrm>
          <a:off x="3060898" y="1405301"/>
          <a:ext cx="2006203" cy="120372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e-DE" sz="2200" kern="1200" err="1"/>
            <a:t>Dependancy</a:t>
          </a:r>
          <a:r>
            <a:rPr lang="de-DE" sz="2200" kern="1200"/>
            <a:t> Resolution</a:t>
          </a:r>
          <a:endParaRPr lang="en-US" sz="2200" kern="1200"/>
        </a:p>
      </dsp:txBody>
      <dsp:txXfrm>
        <a:off x="3060898" y="1405301"/>
        <a:ext cx="2006203" cy="1203721"/>
      </dsp:txXfrm>
    </dsp:sp>
    <dsp:sp modelId="{83876D56-63C1-4F0E-8F20-E2C6F4A414CF}">
      <dsp:nvSpPr>
        <dsp:cNvPr id="0" name=""/>
        <dsp:cNvSpPr/>
      </dsp:nvSpPr>
      <dsp:spPr>
        <a:xfrm>
          <a:off x="5267721" y="1405301"/>
          <a:ext cx="2006203" cy="120372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Templating</a:t>
          </a:r>
        </a:p>
      </dsp:txBody>
      <dsp:txXfrm>
        <a:off x="5267721" y="1405301"/>
        <a:ext cx="2006203" cy="1203721"/>
      </dsp:txXfrm>
    </dsp:sp>
    <dsp:sp modelId="{9492CE91-4867-426E-93FF-1C2FFA0C78BB}">
      <dsp:nvSpPr>
        <dsp:cNvPr id="0" name=""/>
        <dsp:cNvSpPr/>
      </dsp:nvSpPr>
      <dsp:spPr>
        <a:xfrm>
          <a:off x="854075" y="2809643"/>
          <a:ext cx="2006203" cy="120372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Changelog Control</a:t>
          </a:r>
        </a:p>
      </dsp:txBody>
      <dsp:txXfrm>
        <a:off x="854075" y="2809643"/>
        <a:ext cx="2006203" cy="1203721"/>
      </dsp:txXfrm>
    </dsp:sp>
    <dsp:sp modelId="{49E52F07-8FF6-4CFF-9C0A-AD7A90D13654}">
      <dsp:nvSpPr>
        <dsp:cNvPr id="0" name=""/>
        <dsp:cNvSpPr/>
      </dsp:nvSpPr>
      <dsp:spPr>
        <a:xfrm>
          <a:off x="3060898" y="2809643"/>
          <a:ext cx="2006203" cy="120372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Doc Generation</a:t>
          </a:r>
        </a:p>
      </dsp:txBody>
      <dsp:txXfrm>
        <a:off x="3060898" y="2809643"/>
        <a:ext cx="2006203" cy="1203721"/>
      </dsp:txXfrm>
    </dsp:sp>
    <dsp:sp modelId="{591F403F-DFAD-460B-B598-7138530CCC70}">
      <dsp:nvSpPr>
        <dsp:cNvPr id="0" name=""/>
        <dsp:cNvSpPr/>
      </dsp:nvSpPr>
      <dsp:spPr>
        <a:xfrm>
          <a:off x="5267721" y="2809643"/>
          <a:ext cx="2006203" cy="120372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Versioning</a:t>
          </a:r>
        </a:p>
      </dsp:txBody>
      <dsp:txXfrm>
        <a:off x="5267721" y="2809643"/>
        <a:ext cx="2006203" cy="1203721"/>
      </dsp:txXfrm>
    </dsp:sp>
    <dsp:sp modelId="{4E12AD0B-5ADE-4B7A-B5E0-7CA35DDF31C3}">
      <dsp:nvSpPr>
        <dsp:cNvPr id="0" name=""/>
        <dsp:cNvSpPr/>
      </dsp:nvSpPr>
      <dsp:spPr>
        <a:xfrm>
          <a:off x="3060898" y="4213985"/>
          <a:ext cx="2006203" cy="120372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err="1"/>
            <a:t>ModuleBuilder</a:t>
          </a:r>
          <a:endParaRPr lang="en-US" sz="2200" kern="1200"/>
        </a:p>
      </dsp:txBody>
      <dsp:txXfrm>
        <a:off x="3060898" y="4213985"/>
        <a:ext cx="2006203" cy="1203721"/>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6/23/2022 8:31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6/23/2022 12:35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6/23/2022 12:35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460562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6/23/2022 12:35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516725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6/23/2022 12:35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170787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6/23/2022 12:35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9238047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bg>
      <p:bgPr>
        <a:solidFill>
          <a:schemeClr val="accent2"/>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38F91980-4640-4420-B101-C9BEC37A107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TextBox 7">
            <a:extLst>
              <a:ext uri="{FF2B5EF4-FFF2-40B4-BE49-F238E27FC236}">
                <a16:creationId xmlns:a16="http://schemas.microsoft.com/office/drawing/2014/main" id="{29E379F3-BC61-44ED-8F9B-54F8B85025ED}"/>
              </a:ext>
            </a:extLst>
          </p:cNvPr>
          <p:cNvSpPr txBox="1"/>
          <p:nvPr userDrawn="1"/>
        </p:nvSpPr>
        <p:spPr>
          <a:xfrm>
            <a:off x="586581" y="4218495"/>
            <a:ext cx="2427588" cy="615553"/>
          </a:xfrm>
          <a:prstGeom prst="rect">
            <a:avLst/>
          </a:prstGeom>
          <a:noFill/>
        </p:spPr>
        <p:txBody>
          <a:bodyPr wrap="none" lIns="0" tIns="0" rIns="0" bIns="0" rtlCol="0">
            <a:spAutoFit/>
          </a:bodyPr>
          <a:lstStyle/>
          <a:p>
            <a:pPr algn="l"/>
            <a:r>
              <a:rPr lang="en-US" sz="2000">
                <a:gradFill>
                  <a:gsLst>
                    <a:gs pos="80176">
                      <a:schemeClr val="tx1"/>
                    </a:gs>
                    <a:gs pos="68282">
                      <a:schemeClr val="tx1"/>
                    </a:gs>
                  </a:gsLst>
                  <a:lin ang="5400000" scaled="0"/>
                </a:gradFill>
              </a:rPr>
              <a:t>February 11–15, 2019</a:t>
            </a:r>
          </a:p>
          <a:p>
            <a:pPr algn="l"/>
            <a:r>
              <a:rPr lang="en-US" sz="2000">
                <a:gradFill>
                  <a:gsLst>
                    <a:gs pos="80176">
                      <a:schemeClr val="tx1"/>
                    </a:gs>
                    <a:gs pos="68282">
                      <a:schemeClr val="tx1"/>
                    </a:gs>
                  </a:gsLst>
                  <a:lin ang="5400000" scaled="0"/>
                </a:gradFill>
              </a:rPr>
              <a:t>Seattle, WA</a:t>
            </a:r>
          </a:p>
        </p:txBody>
      </p:sp>
      <p:pic>
        <p:nvPicPr>
          <p:cNvPr id="11" name="Picture 10">
            <a:extLst>
              <a:ext uri="{FF2B5EF4-FFF2-40B4-BE49-F238E27FC236}">
                <a16:creationId xmlns:a16="http://schemas.microsoft.com/office/drawing/2014/main" id="{D7ADB113-B00E-4752-81DB-AE332342DDD1}"/>
              </a:ext>
            </a:extLst>
          </p:cNvPr>
          <p:cNvPicPr>
            <a:picLocks noChangeAspect="1"/>
          </p:cNvPicPr>
          <p:nvPr userDrawn="1"/>
        </p:nvPicPr>
        <p:blipFill rotWithShape="1">
          <a:blip r:embed="rId3"/>
          <a:srcRect l="487" t="16931" r="33333" b="24211"/>
          <a:stretch/>
        </p:blipFill>
        <p:spPr bwMode="black">
          <a:xfrm>
            <a:off x="5098119" y="585788"/>
            <a:ext cx="7093880" cy="6272211"/>
          </a:xfrm>
          <a:prstGeom prst="rect">
            <a:avLst/>
          </a:prstGeom>
        </p:spPr>
      </p:pic>
      <p:pic>
        <p:nvPicPr>
          <p:cNvPr id="13" name="Picture 12">
            <a:extLst>
              <a:ext uri="{FF2B5EF4-FFF2-40B4-BE49-F238E27FC236}">
                <a16:creationId xmlns:a16="http://schemas.microsoft.com/office/drawing/2014/main" id="{BEAA312A-DD58-46FD-BCDC-F49B62DD9C5A}"/>
              </a:ext>
            </a:extLst>
          </p:cNvPr>
          <p:cNvPicPr>
            <a:picLocks noChangeAspect="1"/>
          </p:cNvPicPr>
          <p:nvPr userDrawn="1"/>
        </p:nvPicPr>
        <p:blipFill>
          <a:blip r:embed="rId4"/>
          <a:stretch>
            <a:fillRect/>
          </a:stretch>
        </p:blipFill>
        <p:spPr bwMode="black">
          <a:xfrm>
            <a:off x="584200" y="2322537"/>
            <a:ext cx="3012187" cy="1524596"/>
          </a:xfrm>
          <a:prstGeom prst="rect">
            <a:avLst/>
          </a:prstGeom>
        </p:spPr>
      </p:pic>
    </p:spTree>
    <p:extLst>
      <p:ext uri="{BB962C8B-B14F-4D97-AF65-F5344CB8AC3E}">
        <p14:creationId xmlns:p14="http://schemas.microsoft.com/office/powerpoint/2010/main" val="21602766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6153781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021635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3303340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12648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12648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4" name="Picture 3">
            <a:extLst>
              <a:ext uri="{FF2B5EF4-FFF2-40B4-BE49-F238E27FC236}">
                <a16:creationId xmlns:a16="http://schemas.microsoft.com/office/drawing/2014/main" id="{6557066C-5133-4E22-AE58-F2101DA24DED}"/>
              </a:ext>
            </a:extLst>
          </p:cNvPr>
          <p:cNvPicPr>
            <a:picLocks noChangeAspect="1"/>
          </p:cNvPicPr>
          <p:nvPr userDrawn="1"/>
        </p:nvPicPr>
        <p:blipFill rotWithShape="1">
          <a:blip r:embed="rId2"/>
          <a:srcRect l="487" t="16931" r="33333" b="24211"/>
          <a:stretch/>
        </p:blipFill>
        <p:spPr bwMode="invGray">
          <a:xfrm>
            <a:off x="5098119" y="585788"/>
            <a:ext cx="7093880" cy="6272211"/>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126480" cy="498598"/>
          </a:xfrm>
          <a:noFill/>
        </p:spPr>
        <p:txBody>
          <a:bodyPr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6AC853EF-249B-4DEC-B679-038CCEA0B936}"/>
              </a:ext>
            </a:extLst>
          </p:cNvPr>
          <p:cNvPicPr>
            <a:picLocks noChangeAspect="1"/>
          </p:cNvPicPr>
          <p:nvPr userDrawn="1"/>
        </p:nvPicPr>
        <p:blipFill rotWithShape="1">
          <a:blip r:embed="rId2"/>
          <a:srcRect l="487" t="16931" r="33333" b="24211"/>
          <a:stretch/>
        </p:blipFill>
        <p:spPr bwMode="invGray">
          <a:xfrm>
            <a:off x="5098119" y="585788"/>
            <a:ext cx="7093880" cy="6272211"/>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1397" cy="498598"/>
          </a:xfrm>
          <a:noFill/>
        </p:spPr>
        <p:txBody>
          <a:bodyPr wrap="square"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54097" cy="498598"/>
          </a:xfrm>
          <a:noFill/>
        </p:spPr>
        <p:txBody>
          <a:bodyPr wrap="square"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Ref idx="1001">
        <a:schemeClr val="bg1"/>
      </p:bgRef>
    </p:bg>
    <p:spTree>
      <p:nvGrpSpPr>
        <p:cNvPr id="1" name=""/>
        <p:cNvGrpSpPr/>
        <p:nvPr/>
      </p:nvGrpSpPr>
      <p:grpSpPr>
        <a:xfrm>
          <a:off x="0" y="0"/>
          <a:ext cx="0" cy="0"/>
          <a:chOff x="0" y="0"/>
          <a:chExt cx="0" cy="0"/>
        </a:xfrm>
      </p:grpSpPr>
      <p:pic>
        <p:nvPicPr>
          <p:cNvPr id="3" name="Picture 2" descr="A group of people sitting in front of a crowd&#10;&#10;Description generated with very high confidence">
            <a:extLst>
              <a:ext uri="{FF2B5EF4-FFF2-40B4-BE49-F238E27FC236}">
                <a16:creationId xmlns:a16="http://schemas.microsoft.com/office/drawing/2014/main" id="{ADC57F9E-658E-424C-9EF1-3587089C95FB}"/>
              </a:ext>
            </a:extLst>
          </p:cNvPr>
          <p:cNvPicPr>
            <a:picLocks noChangeAspect="1"/>
          </p:cNvPicPr>
          <p:nvPr userDrawn="1"/>
        </p:nvPicPr>
        <p:blipFill rotWithShape="1">
          <a:blip r:embed="rId2"/>
          <a:srcRect l="14583" t="10804" r="39161" b="19692"/>
          <a:stretch/>
        </p:blipFill>
        <p:spPr>
          <a:xfrm>
            <a:off x="5333998" y="0"/>
            <a:ext cx="6858001" cy="6858000"/>
          </a:xfrm>
          <a:prstGeom prst="rect">
            <a:avLst/>
          </a:prstGeom>
        </p:spPr>
      </p:pic>
      <p:pic>
        <p:nvPicPr>
          <p:cNvPr id="10" name="MS logo gray - EMF" descr="Microsoft logo, gray text version">
            <a:extLst>
              <a:ext uri="{FF2B5EF4-FFF2-40B4-BE49-F238E27FC236}">
                <a16:creationId xmlns:a16="http://schemas.microsoft.com/office/drawing/2014/main" id="{B802B7FF-9FAE-427A-B679-4364FE2DB5F7}"/>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
        <p:nvSpPr>
          <p:cNvPr id="12" name="TextBox 11">
            <a:extLst>
              <a:ext uri="{FF2B5EF4-FFF2-40B4-BE49-F238E27FC236}">
                <a16:creationId xmlns:a16="http://schemas.microsoft.com/office/drawing/2014/main" id="{4731E8BB-BB76-41F9-856D-368DE9900663}"/>
              </a:ext>
            </a:extLst>
          </p:cNvPr>
          <p:cNvSpPr txBox="1"/>
          <p:nvPr userDrawn="1"/>
        </p:nvSpPr>
        <p:spPr>
          <a:xfrm>
            <a:off x="586581" y="4219064"/>
            <a:ext cx="2427588" cy="615553"/>
          </a:xfrm>
          <a:prstGeom prst="rect">
            <a:avLst/>
          </a:prstGeom>
          <a:noFill/>
        </p:spPr>
        <p:txBody>
          <a:bodyPr wrap="none" lIns="0" tIns="0" rIns="0" bIns="0" rtlCol="0">
            <a:spAutoFit/>
          </a:bodyPr>
          <a:lstStyle/>
          <a:p>
            <a:pPr algn="l"/>
            <a:r>
              <a:rPr lang="en-US" sz="2000">
                <a:gradFill>
                  <a:gsLst>
                    <a:gs pos="82234">
                      <a:schemeClr val="accent2"/>
                    </a:gs>
                    <a:gs pos="68282">
                      <a:schemeClr val="accent2"/>
                    </a:gs>
                  </a:gsLst>
                  <a:lin ang="5400000" scaled="0"/>
                </a:gradFill>
              </a:rPr>
              <a:t>February 11–15, 2019</a:t>
            </a:r>
          </a:p>
          <a:p>
            <a:pPr algn="l"/>
            <a:r>
              <a:rPr lang="en-US" sz="2000">
                <a:gradFill>
                  <a:gsLst>
                    <a:gs pos="82234">
                      <a:schemeClr val="accent2"/>
                    </a:gs>
                    <a:gs pos="68282">
                      <a:schemeClr val="accent2"/>
                    </a:gs>
                  </a:gsLst>
                  <a:lin ang="5400000" scaled="0"/>
                </a:gradFill>
              </a:rPr>
              <a:t>Seattle, WA</a:t>
            </a:r>
          </a:p>
        </p:txBody>
      </p:sp>
      <p:pic>
        <p:nvPicPr>
          <p:cNvPr id="13" name="Picture 12" descr="A close up of a sign&#10;&#10;Description generated with very high confidence">
            <a:extLst>
              <a:ext uri="{FF2B5EF4-FFF2-40B4-BE49-F238E27FC236}">
                <a16:creationId xmlns:a16="http://schemas.microsoft.com/office/drawing/2014/main" id="{29E6D70F-8056-4653-91E4-BE7FAAFEBA52}"/>
              </a:ext>
            </a:extLst>
          </p:cNvPr>
          <p:cNvPicPr>
            <a:picLocks noChangeAspect="1"/>
          </p:cNvPicPr>
          <p:nvPr userDrawn="1"/>
        </p:nvPicPr>
        <p:blipFill>
          <a:blip r:embed="rId4"/>
          <a:stretch>
            <a:fillRect/>
          </a:stretch>
        </p:blipFill>
        <p:spPr>
          <a:xfrm>
            <a:off x="584200" y="2322537"/>
            <a:ext cx="3012188" cy="1524596"/>
          </a:xfrm>
          <a:prstGeom prst="rect">
            <a:avLst/>
          </a:prstGeom>
        </p:spPr>
      </p:pic>
    </p:spTree>
    <p:extLst>
      <p:ext uri="{BB962C8B-B14F-4D97-AF65-F5344CB8AC3E}">
        <p14:creationId xmlns:p14="http://schemas.microsoft.com/office/powerpoint/2010/main" val="27129300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84200" y="4173080"/>
            <a:ext cx="11022584" cy="2095958"/>
          </a:xfrm>
          <a:prstGeom prst="rect">
            <a:avLst/>
          </a:prstGeom>
          <a:noFill/>
        </p:spPr>
        <p:txBody>
          <a:bodyPr wrap="square" lIns="182880" tIns="146304" rIns="182880" bIns="146304" rtlCol="0" anchor="ctr">
            <a:spAutoFit/>
          </a:bodyPr>
          <a:lstStyle/>
          <a:p>
            <a:pPr algn="ctr">
              <a:lnSpc>
                <a:spcPct val="90000"/>
              </a:lnSpc>
              <a:spcBef>
                <a:spcPts val="1200"/>
              </a:spcBef>
              <a:spcAft>
                <a:spcPts val="600"/>
              </a:spcAft>
            </a:pPr>
            <a:r>
              <a:rPr lang="en-US" sz="2000">
                <a:gradFill>
                  <a:gsLst>
                    <a:gs pos="2917">
                      <a:schemeClr val="tx1"/>
                    </a:gs>
                    <a:gs pos="30000">
                      <a:schemeClr val="tx1"/>
                    </a:gs>
                  </a:gsLst>
                  <a:lin ang="5400000" scaled="0"/>
                </a:gradFill>
              </a:rPr>
              <a:t>Microsoft Ready content is </a:t>
            </a:r>
            <a:r>
              <a:rPr lang="en-US" sz="200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00"/>
              </a:spcBef>
              <a:spcAft>
                <a:spcPts val="600"/>
              </a:spcAft>
            </a:pPr>
            <a:r>
              <a:rPr lang="en-US" sz="200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00">
                <a:gradFill>
                  <a:gsLst>
                    <a:gs pos="2917">
                      <a:schemeClr val="tx1"/>
                    </a:gs>
                    <a:gs pos="30000">
                      <a:schemeClr val="tx1"/>
                    </a:gs>
                  </a:gsLst>
                  <a:lin ang="5400000" scaled="0"/>
                </a:gradFill>
              </a:rPr>
              <a:t>post Microsoft Ready content to any blogs or external websites</a:t>
            </a:r>
          </a:p>
          <a:p>
            <a:pPr algn="ctr">
              <a:lnSpc>
                <a:spcPct val="90000"/>
              </a:lnSpc>
              <a:spcBef>
                <a:spcPts val="1200"/>
              </a:spcBef>
              <a:spcAft>
                <a:spcPts val="600"/>
              </a:spcAft>
            </a:pPr>
            <a:r>
              <a:rPr lang="en-US" sz="200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0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00"/>
              </a:spcBef>
              <a:spcAft>
                <a:spcPts val="600"/>
              </a:spcAft>
            </a:pPr>
            <a:r>
              <a:rPr lang="en-US" sz="2000">
                <a:gradFill>
                  <a:gsLst>
                    <a:gs pos="2917">
                      <a:schemeClr val="tx1"/>
                    </a:gs>
                    <a:gs pos="30000">
                      <a:schemeClr val="tx1"/>
                    </a:gs>
                  </a:gsLst>
                  <a:lin ang="5400000" scaled="0"/>
                </a:gradFill>
              </a:rPr>
              <a:t>Content will be available to internal audiences on-demand post-event</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697102"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318069"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R="0" lvl="0" indent="0" algn="ctr" defTabSz="932114" fontAlgn="base">
              <a:lnSpc>
                <a:spcPct val="100000"/>
              </a:lnSpc>
              <a:spcBef>
                <a:spcPct val="0"/>
              </a:spcBef>
              <a:spcAft>
                <a:spcPct val="0"/>
              </a:spcAft>
              <a:buClrTx/>
              <a:buSzTx/>
              <a:buFontTx/>
              <a:buNone/>
              <a:tabLst/>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5901486" y="2178437"/>
            <a:ext cx="436044" cy="827404"/>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7892021"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R="0" lvl="0" indent="0" algn="ctr" defTabSz="932114" fontAlgn="base">
              <a:lnSpc>
                <a:spcPct val="100000"/>
              </a:lnSpc>
              <a:spcBef>
                <a:spcPct val="0"/>
              </a:spcBef>
              <a:spcAft>
                <a:spcPct val="0"/>
              </a:spcAft>
              <a:buClrTx/>
              <a:buSzTx/>
              <a:buFontTx/>
              <a:buNone/>
              <a:tabLst/>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118306" y="2286842"/>
            <a:ext cx="1150309" cy="610594"/>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643244"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271892"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8826629"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32278" y="2298246"/>
            <a:ext cx="718204" cy="544549"/>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23412633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4959"/>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677384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3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Click to edit slide title</a:t>
            </a:r>
          </a:p>
        </p:txBody>
      </p:sp>
      <p:sp>
        <p:nvSpPr>
          <p:cNvPr id="14" name="Content Placeholder 13"/>
          <p:cNvSpPr>
            <a:spLocks noGrp="1"/>
          </p:cNvSpPr>
          <p:nvPr>
            <p:ph sz="quarter" idx="13" hasCustomPrompt="1"/>
          </p:nvPr>
        </p:nvSpPr>
        <p:spPr>
          <a:xfrm>
            <a:off x="406400" y="1143000"/>
            <a:ext cx="11176000" cy="4953000"/>
          </a:xfrm>
          <a:prstGeom prst="rect">
            <a:avLst/>
          </a:prstGeom>
        </p:spPr>
        <p:txBody>
          <a:bodyPr vert="horz" lIns="91440" tIns="45720">
            <a:normAutofit/>
          </a:bodyPr>
          <a:lstStyle>
            <a:lvl1pPr marL="0" indent="0">
              <a:lnSpc>
                <a:spcPct val="100000"/>
              </a:lnSpc>
              <a:spcBef>
                <a:spcPts val="300"/>
              </a:spcBef>
              <a:buFontTx/>
              <a:buNone/>
              <a:defRPr sz="2800" baseline="0">
                <a:solidFill>
                  <a:srgbClr val="3F3F3F"/>
                </a:solidFill>
                <a:latin typeface="Segoe UI Light" pitchFamily="34" charset="0"/>
              </a:defRPr>
            </a:lvl1pPr>
          </a:lstStyle>
          <a:p>
            <a:pPr lvl="0"/>
            <a:r>
              <a:rPr lang="en-US"/>
              <a:t>Click to edit slide content</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2557257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071121741"/>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19E93-0328-C6F4-6167-FEC62398F7A5}"/>
              </a:ext>
            </a:extLst>
          </p:cNvPr>
          <p:cNvSpPr>
            <a:spLocks noGrp="1"/>
          </p:cNvSpPr>
          <p:nvPr>
            <p:ph type="title"/>
          </p:nvPr>
        </p:nvSpPr>
        <p:spPr/>
        <p:txBody>
          <a:bodyPr/>
          <a:lstStyle/>
          <a:p>
            <a:r>
              <a:rPr lang="en-US"/>
              <a:t>Click to edit Master title style</a:t>
            </a:r>
          </a:p>
        </p:txBody>
      </p:sp>
      <p:pic>
        <p:nvPicPr>
          <p:cNvPr id="3" name="Image 13" descr="Une image contenant texte&#10;&#10;Description générée automatiquement">
            <a:extLst>
              <a:ext uri="{FF2B5EF4-FFF2-40B4-BE49-F238E27FC236}">
                <a16:creationId xmlns:a16="http://schemas.microsoft.com/office/drawing/2014/main" id="{6732FB98-100C-5C41-0DB5-AB3AA37654EF}"/>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1184" y="0"/>
            <a:ext cx="12189631" cy="6858000"/>
          </a:xfrm>
          <a:prstGeom prst="rect">
            <a:avLst/>
          </a:prstGeom>
        </p:spPr>
      </p:pic>
      <p:pic>
        <p:nvPicPr>
          <p:cNvPr id="4" name="Image 13" descr="Une image contenant texte&#10;&#10;Description générée automatiquement">
            <a:extLst>
              <a:ext uri="{FF2B5EF4-FFF2-40B4-BE49-F238E27FC236}">
                <a16:creationId xmlns:a16="http://schemas.microsoft.com/office/drawing/2014/main" id="{F9B01C2D-59AC-0847-2457-337C0B14111F}"/>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1184" y="0"/>
            <a:ext cx="12189631" cy="6858000"/>
          </a:xfrm>
          <a:prstGeom prst="rect">
            <a:avLst/>
          </a:prstGeom>
        </p:spPr>
      </p:pic>
      <p:pic>
        <p:nvPicPr>
          <p:cNvPr id="5" name="Image 2">
            <a:extLst>
              <a:ext uri="{FF2B5EF4-FFF2-40B4-BE49-F238E27FC236}">
                <a16:creationId xmlns:a16="http://schemas.microsoft.com/office/drawing/2014/main" id="{18DF9F88-3A6D-45D0-998B-3B876C1A4E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10591" y="137310"/>
            <a:ext cx="4166241" cy="1426795"/>
          </a:xfrm>
          <a:prstGeom prst="rect">
            <a:avLst/>
          </a:prstGeom>
        </p:spPr>
      </p:pic>
      <p:pic>
        <p:nvPicPr>
          <p:cNvPr id="6" name="Image 4" descr="Une image contenant texte&#10;&#10;Description générée automatiquement">
            <a:extLst>
              <a:ext uri="{FF2B5EF4-FFF2-40B4-BE49-F238E27FC236}">
                <a16:creationId xmlns:a16="http://schemas.microsoft.com/office/drawing/2014/main" id="{A0905F72-0FDF-1732-B6FE-42E9DB9AD74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9204" y="4917720"/>
            <a:ext cx="2899746" cy="1863291"/>
          </a:xfrm>
          <a:prstGeom prst="rect">
            <a:avLst/>
          </a:prstGeom>
        </p:spPr>
      </p:pic>
    </p:spTree>
    <p:extLst>
      <p:ext uri="{BB962C8B-B14F-4D97-AF65-F5344CB8AC3E}">
        <p14:creationId xmlns:p14="http://schemas.microsoft.com/office/powerpoint/2010/main" val="189654428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19E93-0328-C6F4-6167-FEC62398F7A5}"/>
              </a:ext>
            </a:extLst>
          </p:cNvPr>
          <p:cNvSpPr>
            <a:spLocks noGrp="1"/>
          </p:cNvSpPr>
          <p:nvPr>
            <p:ph type="title"/>
          </p:nvPr>
        </p:nvSpPr>
        <p:spPr/>
        <p:txBody>
          <a:bodyPr/>
          <a:lstStyle/>
          <a:p>
            <a:r>
              <a:rPr lang="en-US"/>
              <a:t>Click to edit Master title style</a:t>
            </a:r>
          </a:p>
        </p:txBody>
      </p:sp>
      <p:pic>
        <p:nvPicPr>
          <p:cNvPr id="3" name="Image 13" descr="Une image contenant texte&#10;&#10;Description générée automatiquement">
            <a:extLst>
              <a:ext uri="{FF2B5EF4-FFF2-40B4-BE49-F238E27FC236}">
                <a16:creationId xmlns:a16="http://schemas.microsoft.com/office/drawing/2014/main" id="{6732FB98-100C-5C41-0DB5-AB3AA37654EF}"/>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1184" y="0"/>
            <a:ext cx="12189631" cy="6858000"/>
          </a:xfrm>
          <a:prstGeom prst="rect">
            <a:avLst/>
          </a:prstGeom>
        </p:spPr>
      </p:pic>
      <p:pic>
        <p:nvPicPr>
          <p:cNvPr id="4" name="Image 13" descr="Une image contenant texte&#10;&#10;Description générée automatiquement">
            <a:extLst>
              <a:ext uri="{FF2B5EF4-FFF2-40B4-BE49-F238E27FC236}">
                <a16:creationId xmlns:a16="http://schemas.microsoft.com/office/drawing/2014/main" id="{F9B01C2D-59AC-0847-2457-337C0B14111F}"/>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1184" y="0"/>
            <a:ext cx="12189631" cy="6858000"/>
          </a:xfrm>
          <a:prstGeom prst="rect">
            <a:avLst/>
          </a:prstGeom>
        </p:spPr>
      </p:pic>
      <p:pic>
        <p:nvPicPr>
          <p:cNvPr id="6" name="Image 4" descr="Une image contenant texte&#10;&#10;Description générée automatiquement">
            <a:extLst>
              <a:ext uri="{FF2B5EF4-FFF2-40B4-BE49-F238E27FC236}">
                <a16:creationId xmlns:a16="http://schemas.microsoft.com/office/drawing/2014/main" id="{A0905F72-0FDF-1732-B6FE-42E9DB9AD74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9204" y="4917720"/>
            <a:ext cx="2899746" cy="1863291"/>
          </a:xfrm>
          <a:prstGeom prst="rect">
            <a:avLst/>
          </a:prstGeom>
        </p:spPr>
      </p:pic>
    </p:spTree>
    <p:extLst>
      <p:ext uri="{BB962C8B-B14F-4D97-AF65-F5344CB8AC3E}">
        <p14:creationId xmlns:p14="http://schemas.microsoft.com/office/powerpoint/2010/main" val="14747879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495981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230772"/>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8263" y="937981"/>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Tree>
    <p:extLst>
      <p:ext uri="{BB962C8B-B14F-4D97-AF65-F5344CB8AC3E}">
        <p14:creationId xmlns:p14="http://schemas.microsoft.com/office/powerpoint/2010/main" val="132055736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1"/>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48" r:id="rId1"/>
    <p:sldLayoutId id="2147484649" r:id="rId2"/>
    <p:sldLayoutId id="2147484610" r:id="rId3"/>
    <p:sldLayoutId id="2147484240" r:id="rId4"/>
    <p:sldLayoutId id="2147484241" r:id="rId5"/>
    <p:sldLayoutId id="2147484474" r:id="rId6"/>
    <p:sldLayoutId id="2147484245" r:id="rId7"/>
    <p:sldLayoutId id="2147484247" r:id="rId8"/>
    <p:sldLayoutId id="2147484652" r:id="rId9"/>
    <p:sldLayoutId id="2147484639" r:id="rId10"/>
    <p:sldLayoutId id="2147484603" r:id="rId11"/>
    <p:sldLayoutId id="2147484645" r:id="rId12"/>
    <p:sldLayoutId id="2147484646" r:id="rId13"/>
    <p:sldLayoutId id="2147484647" r:id="rId14"/>
    <p:sldLayoutId id="2147484249" r:id="rId15"/>
    <p:sldLayoutId id="2147484582" r:id="rId16"/>
    <p:sldLayoutId id="2147484584" r:id="rId17"/>
    <p:sldLayoutId id="2147484583" r:id="rId18"/>
    <p:sldLayoutId id="2147484256" r:id="rId19"/>
    <p:sldLayoutId id="2147484257" r:id="rId20"/>
    <p:sldLayoutId id="2147484651" r:id="rId21"/>
    <p:sldLayoutId id="2147484585" r:id="rId22"/>
    <p:sldLayoutId id="2147484299" r:id="rId23"/>
    <p:sldLayoutId id="2147484263" r:id="rId24"/>
    <p:sldLayoutId id="2147484653" r:id="rId25"/>
    <p:sldLayoutId id="2147484654" r:id="rId26"/>
    <p:sldLayoutId id="2147484655" r:id="rId27"/>
    <p:sldLayoutId id="2147484656" r:id="rId28"/>
    <p:sldLayoutId id="2147484657" r:id="rId2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gaelcolas/Sampler"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raandree" TargetMode="External"/><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hyperlink" Target="https://dsccommunity.org/"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ynEdgy/Sampler.DscPipeline" TargetMode="External"/><Relationship Id="rId2" Type="http://schemas.openxmlformats.org/officeDocument/2006/relationships/hyperlink" Target="https://github.com/gaelcolas/Sampler.GitHubTasks" TargetMode="External"/><Relationship Id="rId1" Type="http://schemas.openxmlformats.org/officeDocument/2006/relationships/slideLayout" Target="../slideLayouts/slideLayout4.xml"/><Relationship Id="rId4" Type="http://schemas.openxmlformats.org/officeDocument/2006/relationships/hyperlink" Target="https://github.com/SynEdgy/Sampler.AzureDevOpsTask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2C3F19-9F6F-1450-84BC-A80357F35940}"/>
              </a:ext>
            </a:extLst>
          </p:cNvPr>
          <p:cNvSpPr txBox="1">
            <a:spLocks/>
          </p:cNvSpPr>
          <p:nvPr/>
        </p:nvSpPr>
        <p:spPr>
          <a:xfrm>
            <a:off x="838200" y="2055326"/>
            <a:ext cx="10515600" cy="1936944"/>
          </a:xfrm>
          <a:prstGeom prst="rect">
            <a:avLst/>
          </a:prstGeom>
        </p:spPr>
        <p:txBody>
          <a:bodyPr anchor="b">
            <a:normAutofit lnSpcReduction="10000"/>
          </a:bodyPr>
          <a:lstStyle>
            <a:lvl1pPr algn="ctr" defTabSz="914400" rtl="0" eaLnBrk="1" latinLnBrk="0" hangingPunct="1">
              <a:lnSpc>
                <a:spcPct val="90000"/>
              </a:lnSpc>
              <a:spcBef>
                <a:spcPct val="0"/>
              </a:spcBef>
              <a:buNone/>
              <a:defRPr sz="4400" b="1" kern="1200">
                <a:solidFill>
                  <a:srgbClr val="346296"/>
                </a:solidFill>
                <a:latin typeface="+mn-lt"/>
                <a:ea typeface="+mj-ea"/>
                <a:cs typeface="+mj-cs"/>
              </a:defRPr>
            </a:lvl1pPr>
          </a:lstStyle>
          <a:p>
            <a:r>
              <a:rPr lang="en-US" sz="4800" b="1" dirty="0"/>
              <a:t>Sampler: The PowerShell module toolbox and templates for Continuous Delivery</a:t>
            </a:r>
            <a:endParaRPr lang="en-GB" sz="6000" dirty="0"/>
          </a:p>
        </p:txBody>
      </p:sp>
      <p:sp>
        <p:nvSpPr>
          <p:cNvPr id="3" name="Sous-titre 2">
            <a:extLst>
              <a:ext uri="{FF2B5EF4-FFF2-40B4-BE49-F238E27FC236}">
                <a16:creationId xmlns:a16="http://schemas.microsoft.com/office/drawing/2014/main" id="{FB22B504-146E-1966-17CE-BB797BC6083D}"/>
              </a:ext>
            </a:extLst>
          </p:cNvPr>
          <p:cNvSpPr txBox="1">
            <a:spLocks/>
          </p:cNvSpPr>
          <p:nvPr/>
        </p:nvSpPr>
        <p:spPr>
          <a:xfrm>
            <a:off x="1524000" y="4271395"/>
            <a:ext cx="9144000" cy="631759"/>
          </a:xfrm>
          <a:prstGeom prst="rect">
            <a:avLst/>
          </a:prstGeom>
        </p:spPr>
        <p:txBody>
          <a:bodyPr>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4400" kern="1200">
                <a:solidFill>
                  <a:srgbClr val="3B2B46"/>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b="1" i="1" dirty="0"/>
              <a:t>Raimund Andree</a:t>
            </a:r>
            <a:endParaRPr lang="en-GB" b="1" i="1" dirty="0"/>
          </a:p>
        </p:txBody>
      </p:sp>
      <p:cxnSp>
        <p:nvCxnSpPr>
          <p:cNvPr id="6" name="Connecteur droit 5">
            <a:extLst>
              <a:ext uri="{FF2B5EF4-FFF2-40B4-BE49-F238E27FC236}">
                <a16:creationId xmlns:a16="http://schemas.microsoft.com/office/drawing/2014/main" id="{A169C0FB-08C4-E3EC-573C-91852880EBAA}"/>
              </a:ext>
            </a:extLst>
          </p:cNvPr>
          <p:cNvCxnSpPr/>
          <p:nvPr/>
        </p:nvCxnSpPr>
        <p:spPr>
          <a:xfrm>
            <a:off x="3867150" y="4089400"/>
            <a:ext cx="4508500" cy="0"/>
          </a:xfrm>
          <a:prstGeom prst="line">
            <a:avLst/>
          </a:prstGeom>
          <a:ln>
            <a:solidFill>
              <a:srgbClr val="3B2B4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00416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94CA9-6B0A-4D65-9C6C-D5642969DA9C}"/>
              </a:ext>
            </a:extLst>
          </p:cNvPr>
          <p:cNvSpPr>
            <a:spLocks noGrp="1"/>
          </p:cNvSpPr>
          <p:nvPr>
            <p:ph type="title"/>
          </p:nvPr>
        </p:nvSpPr>
        <p:spPr/>
        <p:txBody>
          <a:bodyPr/>
          <a:lstStyle/>
          <a:p>
            <a:r>
              <a:rPr lang="en-US"/>
              <a:t>Thank You!</a:t>
            </a:r>
          </a:p>
        </p:txBody>
      </p:sp>
      <p:sp>
        <p:nvSpPr>
          <p:cNvPr id="3" name="Text Placeholder 2">
            <a:extLst>
              <a:ext uri="{FF2B5EF4-FFF2-40B4-BE49-F238E27FC236}">
                <a16:creationId xmlns:a16="http://schemas.microsoft.com/office/drawing/2014/main" id="{5F969747-809E-48A6-A10B-E66407AC18D0}"/>
              </a:ext>
            </a:extLst>
          </p:cNvPr>
          <p:cNvSpPr>
            <a:spLocks noGrp="1"/>
          </p:cNvSpPr>
          <p:nvPr>
            <p:ph type="body" sz="quarter" idx="10"/>
          </p:nvPr>
        </p:nvSpPr>
        <p:spPr>
          <a:xfrm>
            <a:off x="588263" y="2013022"/>
            <a:ext cx="11018520" cy="861774"/>
          </a:xfrm>
        </p:spPr>
        <p:txBody>
          <a:bodyPr/>
          <a:lstStyle/>
          <a:p>
            <a:pPr fontAlgn="base"/>
            <a:r>
              <a:rPr lang="en-US" err="1">
                <a:hlinkClick r:id="rId2"/>
              </a:rPr>
              <a:t>gaelcolas</a:t>
            </a:r>
            <a:r>
              <a:rPr lang="en-US">
                <a:hlinkClick r:id="rId2"/>
              </a:rPr>
              <a:t>/Sampler: Module template with build pipeline and examples, including DSC elements. (github.com)</a:t>
            </a:r>
            <a:endParaRPr lang="en-US"/>
          </a:p>
        </p:txBody>
      </p:sp>
    </p:spTree>
    <p:extLst>
      <p:ext uri="{BB962C8B-B14F-4D97-AF65-F5344CB8AC3E}">
        <p14:creationId xmlns:p14="http://schemas.microsoft.com/office/powerpoint/2010/main" val="16085780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E381F8E-136A-9F6A-5074-1DBF37A9F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467" y="2744714"/>
            <a:ext cx="9455063" cy="2190556"/>
          </a:xfrm>
          <a:prstGeom prst="rect">
            <a:avLst/>
          </a:prstGeom>
        </p:spPr>
      </p:pic>
      <p:sp>
        <p:nvSpPr>
          <p:cNvPr id="4" name="ZoneTexte 3">
            <a:extLst>
              <a:ext uri="{FF2B5EF4-FFF2-40B4-BE49-F238E27FC236}">
                <a16:creationId xmlns:a16="http://schemas.microsoft.com/office/drawing/2014/main" id="{4A29EDF8-8A5D-99AD-DFF1-C98BB06E6164}"/>
              </a:ext>
            </a:extLst>
          </p:cNvPr>
          <p:cNvSpPr txBox="1"/>
          <p:nvPr/>
        </p:nvSpPr>
        <p:spPr>
          <a:xfrm>
            <a:off x="1052186" y="1689100"/>
            <a:ext cx="9889299" cy="707886"/>
          </a:xfrm>
          <a:prstGeom prst="rect">
            <a:avLst/>
          </a:prstGeom>
          <a:noFill/>
        </p:spPr>
        <p:txBody>
          <a:bodyPr wrap="square" rtlCol="0">
            <a:spAutoFit/>
          </a:bodyPr>
          <a:lstStyle/>
          <a:p>
            <a:r>
              <a:rPr lang="fr-FR" sz="4000" b="1" err="1">
                <a:solidFill>
                  <a:srgbClr val="346296"/>
                </a:solidFill>
              </a:rPr>
              <a:t>Many</a:t>
            </a:r>
            <a:r>
              <a:rPr lang="fr-FR" sz="4000" b="1">
                <a:solidFill>
                  <a:srgbClr val="346296"/>
                </a:solidFill>
              </a:rPr>
              <a:t> </a:t>
            </a:r>
            <a:r>
              <a:rPr lang="fr-FR" sz="4000" b="1" err="1">
                <a:solidFill>
                  <a:srgbClr val="346296"/>
                </a:solidFill>
              </a:rPr>
              <a:t>thanks</a:t>
            </a:r>
            <a:r>
              <a:rPr lang="fr-FR" sz="4000" b="1">
                <a:solidFill>
                  <a:srgbClr val="346296"/>
                </a:solidFill>
              </a:rPr>
              <a:t> to </a:t>
            </a:r>
            <a:r>
              <a:rPr lang="fr-FR" sz="4000" b="1" err="1">
                <a:solidFill>
                  <a:srgbClr val="346296"/>
                </a:solidFill>
              </a:rPr>
              <a:t>our</a:t>
            </a:r>
            <a:r>
              <a:rPr lang="fr-FR" sz="4000" b="1">
                <a:solidFill>
                  <a:srgbClr val="346296"/>
                </a:solidFill>
              </a:rPr>
              <a:t> sponsors:</a:t>
            </a:r>
          </a:p>
        </p:txBody>
      </p:sp>
    </p:spTree>
    <p:extLst>
      <p:ext uri="{BB962C8B-B14F-4D97-AF65-F5344CB8AC3E}">
        <p14:creationId xmlns:p14="http://schemas.microsoft.com/office/powerpoint/2010/main" val="39848357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erson smiling for the camera&#10;&#10;Description automatically generated with medium confidence">
            <a:extLst>
              <a:ext uri="{FF2B5EF4-FFF2-40B4-BE49-F238E27FC236}">
                <a16:creationId xmlns:a16="http://schemas.microsoft.com/office/drawing/2014/main" id="{B11215E6-5A5E-4CA8-44B4-B4B17A694197}"/>
              </a:ext>
            </a:extLst>
          </p:cNvPr>
          <p:cNvPicPr>
            <a:picLocks noChangeAspect="1"/>
          </p:cNvPicPr>
          <p:nvPr/>
        </p:nvPicPr>
        <p:blipFill>
          <a:blip r:embed="rId2"/>
          <a:stretch>
            <a:fillRect/>
          </a:stretch>
        </p:blipFill>
        <p:spPr>
          <a:xfrm>
            <a:off x="230527" y="324853"/>
            <a:ext cx="3008627" cy="3472644"/>
          </a:xfrm>
          <a:prstGeom prst="rect">
            <a:avLst/>
          </a:prstGeom>
        </p:spPr>
      </p:pic>
      <p:sp>
        <p:nvSpPr>
          <p:cNvPr id="6" name="Title Placeholder 1">
            <a:extLst>
              <a:ext uri="{FF2B5EF4-FFF2-40B4-BE49-F238E27FC236}">
                <a16:creationId xmlns:a16="http://schemas.microsoft.com/office/drawing/2014/main" id="{5DD075C4-D810-4874-0C14-C43B37D93F2D}"/>
              </a:ext>
            </a:extLst>
          </p:cNvPr>
          <p:cNvSpPr txBox="1">
            <a:spLocks/>
          </p:cNvSpPr>
          <p:nvPr/>
        </p:nvSpPr>
        <p:spPr>
          <a:xfrm>
            <a:off x="3467313" y="324853"/>
            <a:ext cx="788648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GB" sz="5400" b="1" kern="1200" dirty="0">
                <a:solidFill>
                  <a:srgbClr val="3B2B46"/>
                </a:solidFill>
                <a:latin typeface="+mj-lt"/>
                <a:ea typeface="+mj-ea"/>
                <a:cs typeface="+mj-cs"/>
              </a:defRPr>
            </a:lvl1pPr>
          </a:lstStyle>
          <a:p>
            <a:r>
              <a:rPr lang="en-US" sz="6600" dirty="0">
                <a:solidFill>
                  <a:srgbClr val="346296"/>
                </a:solidFill>
                <a:latin typeface="+mn-lt"/>
                <a:ea typeface="+mn-ea"/>
                <a:cs typeface="+mn-cs"/>
              </a:rPr>
              <a:t>Raimund Andrée</a:t>
            </a:r>
          </a:p>
        </p:txBody>
      </p:sp>
      <p:sp>
        <p:nvSpPr>
          <p:cNvPr id="5" name="Text Placeholder 2">
            <a:extLst>
              <a:ext uri="{FF2B5EF4-FFF2-40B4-BE49-F238E27FC236}">
                <a16:creationId xmlns:a16="http://schemas.microsoft.com/office/drawing/2014/main" id="{93312970-1382-905E-DF3A-5D367E6E7736}"/>
              </a:ext>
            </a:extLst>
          </p:cNvPr>
          <p:cNvSpPr txBox="1">
            <a:spLocks/>
          </p:cNvSpPr>
          <p:nvPr/>
        </p:nvSpPr>
        <p:spPr>
          <a:xfrm>
            <a:off x="3467314" y="1852863"/>
            <a:ext cx="7886486" cy="4324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GB" sz="32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dirty="0"/>
              <a:t>PFE / CE, Microsoft Germany</a:t>
            </a:r>
          </a:p>
          <a:p>
            <a:pPr>
              <a:buFont typeface="Wingdings" panose="05000000000000000000" pitchFamily="2" charset="2"/>
              <a:buChar char="§"/>
            </a:pPr>
            <a:endParaRPr lang="en-US" dirty="0"/>
          </a:p>
          <a:p>
            <a:pPr>
              <a:buFont typeface="Wingdings" panose="05000000000000000000" pitchFamily="2" charset="2"/>
              <a:buChar char="§"/>
            </a:pPr>
            <a:r>
              <a:rPr lang="en-US" dirty="0"/>
              <a:t>DevOps, DSC, </a:t>
            </a:r>
            <a:r>
              <a:rPr lang="en-US" dirty="0" err="1"/>
              <a:t>PowerShelll</a:t>
            </a:r>
            <a:r>
              <a:rPr lang="en-US" dirty="0"/>
              <a:t>, Automation</a:t>
            </a:r>
          </a:p>
          <a:p>
            <a:pPr>
              <a:buFont typeface="Wingdings" panose="05000000000000000000" pitchFamily="2" charset="2"/>
              <a:buChar char="§"/>
            </a:pPr>
            <a:endParaRPr lang="en-US" dirty="0"/>
          </a:p>
          <a:p>
            <a:pPr>
              <a:buFont typeface="Wingdings" panose="05000000000000000000" pitchFamily="2" charset="2"/>
              <a:buChar char="§"/>
            </a:pPr>
            <a:r>
              <a:rPr lang="en-US" dirty="0"/>
              <a:t>Twitter: @raimundandree</a:t>
            </a:r>
          </a:p>
          <a:p>
            <a:pPr>
              <a:buFont typeface="Wingdings" panose="05000000000000000000" pitchFamily="2" charset="2"/>
              <a:buChar char="§"/>
            </a:pPr>
            <a:r>
              <a:rPr lang="en-US" dirty="0"/>
              <a:t>GitHub: </a:t>
            </a:r>
            <a:r>
              <a:rPr lang="en-US" dirty="0">
                <a:hlinkClick r:id="rId3"/>
              </a:rPr>
              <a:t>https://github.com/raandree</a:t>
            </a:r>
            <a:endParaRPr lang="en-US" dirty="0"/>
          </a:p>
        </p:txBody>
      </p:sp>
    </p:spTree>
    <p:extLst>
      <p:ext uri="{BB962C8B-B14F-4D97-AF65-F5344CB8AC3E}">
        <p14:creationId xmlns:p14="http://schemas.microsoft.com/office/powerpoint/2010/main" val="75109560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CE359-3F58-495F-A5F5-70BC8BEE249B}"/>
              </a:ext>
            </a:extLst>
          </p:cNvPr>
          <p:cNvSpPr>
            <a:spLocks noGrp="1"/>
          </p:cNvSpPr>
          <p:nvPr>
            <p:ph type="title"/>
          </p:nvPr>
        </p:nvSpPr>
        <p:spPr/>
        <p:txBody>
          <a:bodyPr/>
          <a:lstStyle/>
          <a:p>
            <a:r>
              <a:rPr lang="en-US"/>
              <a:t>Credits</a:t>
            </a:r>
          </a:p>
        </p:txBody>
      </p:sp>
      <p:sp>
        <p:nvSpPr>
          <p:cNvPr id="3" name="Text Placeholder 2">
            <a:extLst>
              <a:ext uri="{FF2B5EF4-FFF2-40B4-BE49-F238E27FC236}">
                <a16:creationId xmlns:a16="http://schemas.microsoft.com/office/drawing/2014/main" id="{CF5FA86A-3E84-4208-8635-5EEDEAF9EFB9}"/>
              </a:ext>
            </a:extLst>
          </p:cNvPr>
          <p:cNvSpPr>
            <a:spLocks noGrp="1"/>
          </p:cNvSpPr>
          <p:nvPr>
            <p:ph type="body" sz="quarter" idx="10"/>
          </p:nvPr>
        </p:nvSpPr>
        <p:spPr>
          <a:xfrm>
            <a:off x="586390" y="1434370"/>
            <a:ext cx="11018520" cy="1465016"/>
          </a:xfrm>
        </p:spPr>
        <p:txBody>
          <a:bodyPr/>
          <a:lstStyle/>
          <a:p>
            <a:r>
              <a:rPr lang="en-GB"/>
              <a:t>This presentation is based on the work of</a:t>
            </a:r>
          </a:p>
          <a:p>
            <a:pPr marL="457200" indent="-457200">
              <a:buFont typeface="Arial" panose="020B0604020202020204" pitchFamily="34" charset="0"/>
              <a:buChar char="•"/>
            </a:pPr>
            <a:r>
              <a:rPr lang="en-US"/>
              <a:t>Gael Colas @gaelcolas</a:t>
            </a:r>
          </a:p>
          <a:p>
            <a:pPr marL="457200" indent="-457200">
              <a:buFont typeface="Arial" panose="020B0604020202020204" pitchFamily="34" charset="0"/>
              <a:buChar char="•"/>
            </a:pPr>
            <a:r>
              <a:rPr lang="en-US"/>
              <a:t>Johan Ljunggren @johanljunggren</a:t>
            </a:r>
          </a:p>
        </p:txBody>
      </p:sp>
    </p:spTree>
    <p:extLst>
      <p:ext uri="{BB962C8B-B14F-4D97-AF65-F5344CB8AC3E}">
        <p14:creationId xmlns:p14="http://schemas.microsoft.com/office/powerpoint/2010/main" val="29800224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CE359-3F58-495F-A5F5-70BC8BEE249B}"/>
              </a:ext>
            </a:extLst>
          </p:cNvPr>
          <p:cNvSpPr>
            <a:spLocks noGrp="1"/>
          </p:cNvSpPr>
          <p:nvPr>
            <p:ph type="title"/>
          </p:nvPr>
        </p:nvSpPr>
        <p:spPr/>
        <p:txBody>
          <a:bodyPr/>
          <a:lstStyle/>
          <a:p>
            <a:r>
              <a:rPr lang="en-US"/>
              <a:t>Session Objectives</a:t>
            </a:r>
          </a:p>
        </p:txBody>
      </p:sp>
      <p:sp>
        <p:nvSpPr>
          <p:cNvPr id="3" name="Text Placeholder 2">
            <a:extLst>
              <a:ext uri="{FF2B5EF4-FFF2-40B4-BE49-F238E27FC236}">
                <a16:creationId xmlns:a16="http://schemas.microsoft.com/office/drawing/2014/main" id="{CF5FA86A-3E84-4208-8635-5EEDEAF9EFB9}"/>
              </a:ext>
            </a:extLst>
          </p:cNvPr>
          <p:cNvSpPr>
            <a:spLocks noGrp="1"/>
          </p:cNvSpPr>
          <p:nvPr>
            <p:ph type="body" sz="quarter" idx="10"/>
          </p:nvPr>
        </p:nvSpPr>
        <p:spPr>
          <a:xfrm>
            <a:off x="586390" y="1434370"/>
            <a:ext cx="11018520" cy="861774"/>
          </a:xfrm>
        </p:spPr>
        <p:txBody>
          <a:bodyPr/>
          <a:lstStyle/>
          <a:p>
            <a:pPr marL="457200" indent="-457200">
              <a:buFont typeface="Arial" panose="020B0604020202020204" pitchFamily="34" charset="0"/>
              <a:buChar char="•"/>
            </a:pPr>
            <a:r>
              <a:rPr lang="en-US"/>
              <a:t>Being able to create and publish a high-quality PowerShell modules by implementing a lot of community best practices.</a:t>
            </a:r>
          </a:p>
        </p:txBody>
      </p:sp>
    </p:spTree>
    <p:extLst>
      <p:ext uri="{BB962C8B-B14F-4D97-AF65-F5344CB8AC3E}">
        <p14:creationId xmlns:p14="http://schemas.microsoft.com/office/powerpoint/2010/main" val="385073948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D1F24-0E42-4CEB-8F7B-D9267C83299F}"/>
              </a:ext>
            </a:extLst>
          </p:cNvPr>
          <p:cNvSpPr>
            <a:spLocks noGrp="1"/>
          </p:cNvSpPr>
          <p:nvPr>
            <p:ph type="title"/>
          </p:nvPr>
        </p:nvSpPr>
        <p:spPr>
          <a:xfrm>
            <a:off x="585216" y="3035808"/>
            <a:ext cx="9141397" cy="498598"/>
          </a:xfrm>
        </p:spPr>
        <p:txBody>
          <a:bodyPr/>
          <a:lstStyle/>
          <a:p>
            <a:r>
              <a:rPr lang="en-US"/>
              <a:t>What is Sampler?</a:t>
            </a:r>
          </a:p>
        </p:txBody>
      </p:sp>
    </p:spTree>
    <p:extLst>
      <p:ext uri="{BB962C8B-B14F-4D97-AF65-F5344CB8AC3E}">
        <p14:creationId xmlns:p14="http://schemas.microsoft.com/office/powerpoint/2010/main" val="22592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38BBB-4601-49C6-971F-F4FF7A667122}"/>
              </a:ext>
            </a:extLst>
          </p:cNvPr>
          <p:cNvSpPr>
            <a:spLocks noGrp="1"/>
          </p:cNvSpPr>
          <p:nvPr>
            <p:ph type="title"/>
          </p:nvPr>
        </p:nvSpPr>
        <p:spPr/>
        <p:txBody>
          <a:bodyPr/>
          <a:lstStyle/>
          <a:p>
            <a:r>
              <a:rPr lang="en-US"/>
              <a:t>What is Sampler</a:t>
            </a:r>
          </a:p>
        </p:txBody>
      </p:sp>
      <p:sp>
        <p:nvSpPr>
          <p:cNvPr id="3" name="Text Placeholder 2">
            <a:extLst>
              <a:ext uri="{FF2B5EF4-FFF2-40B4-BE49-F238E27FC236}">
                <a16:creationId xmlns:a16="http://schemas.microsoft.com/office/drawing/2014/main" id="{F77CB6CD-E0D1-4266-9A84-04C7B8EB3FC7}"/>
              </a:ext>
            </a:extLst>
          </p:cNvPr>
          <p:cNvSpPr>
            <a:spLocks noGrp="1"/>
          </p:cNvSpPr>
          <p:nvPr>
            <p:ph type="body" sz="quarter" idx="10"/>
          </p:nvPr>
        </p:nvSpPr>
        <p:spPr>
          <a:xfrm>
            <a:off x="588263" y="937981"/>
            <a:ext cx="11018520" cy="4870564"/>
          </a:xfrm>
        </p:spPr>
        <p:txBody>
          <a:bodyPr/>
          <a:lstStyle/>
          <a:p>
            <a:pPr lvl="0" defTabSz="932688">
              <a:spcBef>
                <a:spcPts val="672"/>
              </a:spcBef>
              <a:buClr>
                <a:srgbClr val="000000"/>
              </a:buClr>
            </a:pPr>
            <a:r>
              <a:rPr lang="en-US" sz="2400">
                <a:solidFill>
                  <a:srgbClr val="000000"/>
                </a:solidFill>
                <a:latin typeface="Segoe UI"/>
                <a:cs typeface="Segoe UI" panose="020B0502040204020203" pitchFamily="34" charset="0"/>
              </a:rPr>
              <a:t>“This project is used to scaffold a PowerShell module project, complete with PowerShell build and deploy pipeline automation.”</a:t>
            </a:r>
          </a:p>
          <a:p>
            <a:pPr lvl="0" defTabSz="932688">
              <a:spcBef>
                <a:spcPts val="672"/>
              </a:spcBef>
              <a:buClr>
                <a:srgbClr val="000000"/>
              </a:buClr>
            </a:pPr>
            <a:endParaRPr lang="en-US" sz="2400">
              <a:solidFill>
                <a:srgbClr val="000000"/>
              </a:solidFill>
              <a:latin typeface="Segoe UI"/>
              <a:cs typeface="Segoe UI" panose="020B0502040204020203" pitchFamily="34" charset="0"/>
            </a:endParaRPr>
          </a:p>
          <a:p>
            <a:pPr lvl="0" defTabSz="932688">
              <a:spcBef>
                <a:spcPts val="672"/>
              </a:spcBef>
              <a:buClr>
                <a:srgbClr val="000000"/>
              </a:buClr>
            </a:pPr>
            <a:r>
              <a:rPr lang="en-US" sz="2400">
                <a:solidFill>
                  <a:srgbClr val="000000"/>
                </a:solidFill>
                <a:latin typeface="Segoe UI"/>
                <a:cs typeface="Segoe UI" panose="020B0502040204020203" pitchFamily="34" charset="0"/>
              </a:rPr>
              <a:t>Sampler</a:t>
            </a:r>
          </a:p>
          <a:p>
            <a:pPr marL="342900" lvl="0" indent="-342900" defTabSz="932688">
              <a:spcBef>
                <a:spcPts val="672"/>
              </a:spcBef>
              <a:buClr>
                <a:srgbClr val="000000"/>
              </a:buClr>
              <a:buFont typeface="Arial" panose="020B0604020202020204" pitchFamily="34" charset="0"/>
              <a:buChar char="•"/>
            </a:pPr>
            <a:r>
              <a:rPr lang="en-US" sz="2400">
                <a:solidFill>
                  <a:srgbClr val="000000"/>
                </a:solidFill>
                <a:latin typeface="Segoe UI"/>
                <a:cs typeface="Segoe UI" panose="020B0502040204020203" pitchFamily="34" charset="0"/>
              </a:rPr>
              <a:t>forces you to start with high quality code right from the beginning</a:t>
            </a:r>
          </a:p>
          <a:p>
            <a:pPr marL="342900" lvl="0" indent="-342900" defTabSz="932688">
              <a:spcBef>
                <a:spcPts val="672"/>
              </a:spcBef>
              <a:buClr>
                <a:srgbClr val="000000"/>
              </a:buClr>
              <a:buFont typeface="Arial" panose="020B0604020202020204" pitchFamily="34" charset="0"/>
              <a:buChar char="•"/>
            </a:pPr>
            <a:r>
              <a:rPr lang="en-US" sz="2400">
                <a:solidFill>
                  <a:srgbClr val="000000"/>
                </a:solidFill>
                <a:latin typeface="Segoe UI"/>
                <a:cs typeface="Segoe UI" panose="020B0502040204020203" pitchFamily="34" charset="0"/>
              </a:rPr>
              <a:t>is extensible</a:t>
            </a:r>
          </a:p>
          <a:p>
            <a:pPr marL="342900" lvl="0" indent="-342900" defTabSz="932688">
              <a:spcBef>
                <a:spcPts val="672"/>
              </a:spcBef>
              <a:buClr>
                <a:srgbClr val="000000"/>
              </a:buClr>
              <a:buFont typeface="Arial" panose="020B0604020202020204" pitchFamily="34" charset="0"/>
              <a:buChar char="•"/>
            </a:pPr>
            <a:r>
              <a:rPr lang="en-US" sz="2400">
                <a:solidFill>
                  <a:srgbClr val="000000"/>
                </a:solidFill>
                <a:latin typeface="Segoe UI"/>
                <a:cs typeface="Segoe UI" panose="020B0502040204020203" pitchFamily="34" charset="0"/>
              </a:rPr>
              <a:t>runs all operating systems where PowerShell runs</a:t>
            </a:r>
          </a:p>
          <a:p>
            <a:pPr marL="342900" lvl="0" indent="-342900" defTabSz="932688">
              <a:spcBef>
                <a:spcPts val="672"/>
              </a:spcBef>
              <a:buClr>
                <a:srgbClr val="000000"/>
              </a:buClr>
              <a:buFont typeface="Arial" panose="020B0604020202020204" pitchFamily="34" charset="0"/>
              <a:buChar char="•"/>
            </a:pPr>
            <a:r>
              <a:rPr lang="en-US" sz="2400">
                <a:solidFill>
                  <a:srgbClr val="000000"/>
                </a:solidFill>
                <a:latin typeface="Segoe UI"/>
                <a:cs typeface="Segoe UI" panose="020B0502040204020203" pitchFamily="34" charset="0"/>
              </a:rPr>
              <a:t>runs on all common CI/CD products</a:t>
            </a:r>
          </a:p>
          <a:p>
            <a:pPr marL="342900" lvl="0" indent="-342900" defTabSz="932688">
              <a:spcBef>
                <a:spcPts val="672"/>
              </a:spcBef>
              <a:buClr>
                <a:srgbClr val="000000"/>
              </a:buClr>
              <a:buFont typeface="Arial" panose="020B0604020202020204" pitchFamily="34" charset="0"/>
              <a:buChar char="•"/>
            </a:pPr>
            <a:r>
              <a:rPr lang="en-US" sz="2400">
                <a:solidFill>
                  <a:srgbClr val="000000"/>
                </a:solidFill>
                <a:latin typeface="Segoe UI"/>
                <a:cs typeface="Segoe UI" panose="020B0502040204020203" pitchFamily="34" charset="0"/>
              </a:rPr>
              <a:t>provides a single point of entry (build.ps1)</a:t>
            </a:r>
          </a:p>
          <a:p>
            <a:pPr lvl="0" defTabSz="932688">
              <a:spcBef>
                <a:spcPts val="672"/>
              </a:spcBef>
              <a:buClr>
                <a:srgbClr val="000000"/>
              </a:buClr>
            </a:pPr>
            <a:endParaRPr lang="en-US" sz="2400">
              <a:solidFill>
                <a:srgbClr val="000000"/>
              </a:solidFill>
              <a:latin typeface="Segoe UI"/>
              <a:cs typeface="Segoe UI" panose="020B0502040204020203" pitchFamily="34" charset="0"/>
            </a:endParaRPr>
          </a:p>
          <a:p>
            <a:pPr lvl="0" defTabSz="932688">
              <a:spcBef>
                <a:spcPts val="672"/>
              </a:spcBef>
              <a:buClr>
                <a:srgbClr val="000000"/>
              </a:buClr>
            </a:pPr>
            <a:r>
              <a:rPr lang="en-US" sz="2400">
                <a:solidFill>
                  <a:srgbClr val="000000"/>
                </a:solidFill>
                <a:latin typeface="Segoe UI"/>
                <a:cs typeface="Segoe UI" panose="020B0502040204020203" pitchFamily="34" charset="0"/>
              </a:rPr>
              <a:t>Used for example by the </a:t>
            </a:r>
            <a:r>
              <a:rPr lang="en-US" sz="2400">
                <a:solidFill>
                  <a:srgbClr val="000000"/>
                </a:solidFill>
                <a:latin typeface="Segoe UI"/>
                <a:cs typeface="Segoe UI" panose="020B0502040204020203" pitchFamily="34" charset="0"/>
                <a:hlinkClick r:id="rId3"/>
              </a:rPr>
              <a:t>https://dsccommunity.org/</a:t>
            </a:r>
            <a:r>
              <a:rPr lang="en-US" sz="2400">
                <a:solidFill>
                  <a:srgbClr val="000000"/>
                </a:solidFill>
                <a:latin typeface="Segoe UI"/>
                <a:cs typeface="Segoe UI" panose="020B0502040204020203" pitchFamily="34" charset="0"/>
              </a:rPr>
              <a:t> for 50+ modules.</a:t>
            </a:r>
          </a:p>
        </p:txBody>
      </p:sp>
    </p:spTree>
    <p:extLst>
      <p:ext uri="{BB962C8B-B14F-4D97-AF65-F5344CB8AC3E}">
        <p14:creationId xmlns:p14="http://schemas.microsoft.com/office/powerpoint/2010/main" val="131992030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38BBB-4601-49C6-971F-F4FF7A667122}"/>
              </a:ext>
            </a:extLst>
          </p:cNvPr>
          <p:cNvSpPr>
            <a:spLocks noGrp="1"/>
          </p:cNvSpPr>
          <p:nvPr>
            <p:ph type="title"/>
          </p:nvPr>
        </p:nvSpPr>
        <p:spPr/>
        <p:txBody>
          <a:bodyPr/>
          <a:lstStyle/>
          <a:p>
            <a:r>
              <a:rPr lang="en-US"/>
              <a:t>What Sampler brings together</a:t>
            </a:r>
          </a:p>
        </p:txBody>
      </p:sp>
      <p:graphicFrame>
        <p:nvGraphicFramePr>
          <p:cNvPr id="7" name="Diagram 6">
            <a:extLst>
              <a:ext uri="{FF2B5EF4-FFF2-40B4-BE49-F238E27FC236}">
                <a16:creationId xmlns:a16="http://schemas.microsoft.com/office/drawing/2014/main" id="{BB32DB6D-C687-4866-94EA-A262F66F20B7}"/>
              </a:ext>
            </a:extLst>
          </p:cNvPr>
          <p:cNvGraphicFramePr/>
          <p:nvPr>
            <p:extLst>
              <p:ext uri="{D42A27DB-BD31-4B8C-83A1-F6EECF244321}">
                <p14:modId xmlns:p14="http://schemas.microsoft.com/office/powerpoint/2010/main" val="415051627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a:extLst>
              <a:ext uri="{FF2B5EF4-FFF2-40B4-BE49-F238E27FC236}">
                <a16:creationId xmlns:a16="http://schemas.microsoft.com/office/drawing/2014/main" id="{C4E43648-DEAD-49AF-8E51-9F0729E6CEEC}"/>
              </a:ext>
            </a:extLst>
          </p:cNvPr>
          <p:cNvGraphicFramePr/>
          <p:nvPr>
            <p:extLst>
              <p:ext uri="{D42A27DB-BD31-4B8C-83A1-F6EECF244321}">
                <p14:modId xmlns:p14="http://schemas.microsoft.com/office/powerpoint/2010/main" val="357272042"/>
              </p:ext>
            </p:extLst>
          </p:nvPr>
        </p:nvGraphicFramePr>
        <p:xfrm>
          <a:off x="2032000" y="1119716"/>
          <a:ext cx="8128000"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0137281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9DD1-2A8C-4EA5-A0DB-6F5284303171}"/>
              </a:ext>
            </a:extLst>
          </p:cNvPr>
          <p:cNvSpPr>
            <a:spLocks noGrp="1"/>
          </p:cNvSpPr>
          <p:nvPr>
            <p:ph type="title"/>
          </p:nvPr>
        </p:nvSpPr>
        <p:spPr/>
        <p:txBody>
          <a:bodyPr/>
          <a:lstStyle/>
          <a:p>
            <a:r>
              <a:rPr lang="en-US"/>
              <a:t>Extensibility</a:t>
            </a:r>
            <a:endParaRPr lang="LID4096"/>
          </a:p>
        </p:txBody>
      </p:sp>
      <p:sp>
        <p:nvSpPr>
          <p:cNvPr id="3" name="Text Placeholder 2">
            <a:extLst>
              <a:ext uri="{FF2B5EF4-FFF2-40B4-BE49-F238E27FC236}">
                <a16:creationId xmlns:a16="http://schemas.microsoft.com/office/drawing/2014/main" id="{8CE04C27-44B6-4EC2-B484-E205C0E0FC33}"/>
              </a:ext>
            </a:extLst>
          </p:cNvPr>
          <p:cNvSpPr>
            <a:spLocks noGrp="1"/>
          </p:cNvSpPr>
          <p:nvPr>
            <p:ph type="body" sz="quarter" idx="10"/>
          </p:nvPr>
        </p:nvSpPr>
        <p:spPr>
          <a:xfrm>
            <a:off x="588263" y="937981"/>
            <a:ext cx="11018520" cy="3360920"/>
          </a:xfrm>
        </p:spPr>
        <p:txBody>
          <a:bodyPr/>
          <a:lstStyle/>
          <a:p>
            <a:pPr marL="457200" indent="-457200">
              <a:buFont typeface="Arial" panose="020B0604020202020204" pitchFamily="34" charset="0"/>
              <a:buChar char="•"/>
            </a:pPr>
            <a:r>
              <a:rPr lang="en-US" dirty="0"/>
              <a:t>Azure Guest Configuration Packages</a:t>
            </a:r>
          </a:p>
          <a:p>
            <a:pPr marL="457200" indent="-457200">
              <a:buFont typeface="Arial" panose="020B0604020202020204" pitchFamily="34" charset="0"/>
              <a:buChar char="•"/>
            </a:pPr>
            <a:r>
              <a:rPr lang="en-US" dirty="0"/>
              <a:t>Chocolatey Packages</a:t>
            </a:r>
          </a:p>
          <a:p>
            <a:pPr marL="457200" indent="-457200">
              <a:buFont typeface="Arial" panose="020B0604020202020204" pitchFamily="34" charset="0"/>
              <a:buChar char="•"/>
            </a:pPr>
            <a:r>
              <a:rPr lang="en-US" dirty="0" err="1">
                <a:hlinkClick r:id="rId2"/>
              </a:rPr>
              <a:t>Sampler.GitHubTasks</a:t>
            </a:r>
            <a:r>
              <a:rPr lang="en-US" dirty="0">
                <a:hlinkClick r:id="rId2"/>
              </a:rPr>
              <a:t>: Sampler Project Build Tasks for GitHub</a:t>
            </a:r>
            <a:endParaRPr lang="en-US" dirty="0"/>
          </a:p>
          <a:p>
            <a:pPr marL="457200" indent="-457200">
              <a:buFont typeface="Arial" panose="020B0604020202020204" pitchFamily="34" charset="0"/>
              <a:buChar char="•"/>
            </a:pPr>
            <a:r>
              <a:rPr lang="en-US" dirty="0" err="1">
                <a:hlinkClick r:id="rId3"/>
              </a:rPr>
              <a:t>Sampler.DscPipeline</a:t>
            </a:r>
            <a:r>
              <a:rPr lang="en-US" dirty="0">
                <a:hlinkClick r:id="rId3"/>
              </a:rPr>
              <a:t>: DSC Pipeline Helpers and tasks for use with Datum</a:t>
            </a:r>
            <a:endParaRPr lang="en-US" dirty="0"/>
          </a:p>
          <a:p>
            <a:pPr marL="457200" indent="-457200">
              <a:buFont typeface="Arial" panose="020B0604020202020204" pitchFamily="34" charset="0"/>
              <a:buChar char="•"/>
            </a:pPr>
            <a:r>
              <a:rPr lang="de-DE" dirty="0" err="1">
                <a:hlinkClick r:id="rId4"/>
              </a:rPr>
              <a:t>Sampler.AzureDevOpsTasks</a:t>
            </a:r>
            <a:r>
              <a:rPr lang="de-DE" dirty="0">
                <a:hlinkClick r:id="rId4"/>
              </a:rPr>
              <a:t>: </a:t>
            </a:r>
            <a:r>
              <a:rPr lang="en-US" dirty="0">
                <a:hlinkClick r:id="rId4"/>
              </a:rPr>
              <a:t>Sampler Project Build Tasks for Azure DevOps Services and Azure DevOps Server</a:t>
            </a:r>
            <a:endParaRPr lang="LID4096" dirty="0"/>
          </a:p>
        </p:txBody>
      </p:sp>
    </p:spTree>
    <p:extLst>
      <p:ext uri="{BB962C8B-B14F-4D97-AF65-F5344CB8AC3E}">
        <p14:creationId xmlns:p14="http://schemas.microsoft.com/office/powerpoint/2010/main" val="2808272801"/>
      </p:ext>
    </p:extLst>
  </p:cSld>
  <p:clrMapOvr>
    <a:masterClrMapping/>
  </p:clrMapOvr>
  <p:transition>
    <p:fade/>
  </p:transition>
</p:sld>
</file>

<file path=ppt/theme/theme1.xml><?xml version="1.0" encoding="utf-8"?>
<a:theme xmlns:a="http://schemas.openxmlformats.org/drawingml/2006/main" name="9-51027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Template_v04.potx" id="{ADFE0B3B-3E8D-4D1C-A966-C43B5E8793C8}" vid="{758F5799-09F9-4110-97F9-4D6AD89F1C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b7e4b451-5788-49e7-bdfb-7280bf392eed" Revision="1" Stencil="System.MyShapes" StencilVersion="1.0"/>
</Control>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Control xmlns="http://schemas.microsoft.com/VisualStudio/2011/storyboarding/control">
  <Id Name="dc6c6479-732e-4488-8c06-2710d2cafcb7" Revision="1" Stencil="System.MyShapes" StencilVersion="1.0"/>
</Control>
</file>

<file path=customXml/item12.xml><?xml version="1.0" encoding="utf-8"?>
<Control xmlns="http://schemas.microsoft.com/VisualStudio/2011/storyboarding/control">
  <Id Name="d34bb8d4-dd32-4183-a6bb-b94a32a007d6" Revision="1" Stencil="System.MyShapes" StencilVersion="1.0"/>
</Control>
</file>

<file path=customXml/item13.xml><?xml version="1.0" encoding="utf-8"?>
<Control xmlns="http://schemas.microsoft.com/VisualStudio/2011/storyboarding/control">
  <Id Name="ff0f8ea7-3e8e-48bf-a486-b0075f9879df" Revision="1" Stencil="System.MyShapes" StencilVersion="1.0"/>
</Control>
</file>

<file path=customXml/item14.xml><?xml version="1.0" encoding="utf-8"?>
<Control xmlns="http://schemas.microsoft.com/VisualStudio/2011/storyboarding/control">
  <Id Name="07373205-a408-4b13-8dcd-eac5c94314f6" Revision="1" Stencil="System.MyShapes" StencilVersion="1.0"/>
</Control>
</file>

<file path=customXml/item15.xml><?xml version="1.0" encoding="utf-8"?>
<Control xmlns="http://schemas.microsoft.com/VisualStudio/2011/storyboarding/control">
  <Id Name="a7f021d5-9a53-49d9-9cb5-051f3f7b4093" Revision="1" Stencil="System.MyShapes" StencilVersion="1.0"/>
</Control>
</file>

<file path=customXml/item16.xml><?xml version="1.0" encoding="utf-8"?>
<Control xmlns="http://schemas.microsoft.com/VisualStudio/2011/storyboarding/control">
  <Id Name="a7f021d5-9a53-49d9-9cb5-051f3f7b4093" Revision="1" Stencil="System.MyShapes" StencilVersion="1.0"/>
</Control>
</file>

<file path=customXml/item17.xml><?xml version="1.0" encoding="utf-8"?>
<Control xmlns="http://schemas.microsoft.com/VisualStudio/2011/storyboarding/control">
  <Id Name="ff0f8ea7-3e8e-48bf-a486-b0075f9879df" Revision="1" Stencil="System.MyShapes" StencilVersion="1.0"/>
</Control>
</file>

<file path=customXml/item18.xml><?xml version="1.0" encoding="utf-8"?>
<Control xmlns="http://schemas.microsoft.com/VisualStudio/2011/storyboarding/control">
  <Id Name="569785c6-9651-47d5-ac69-ba9aae3d72b1" Revision="1" Stencil="System.MyShapes" StencilVersion="1.0"/>
</Control>
</file>

<file path=customXml/item19.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Control xmlns="http://schemas.microsoft.com/VisualStudio/2011/storyboarding/control">
  <Id Name="569785c6-9651-47d5-ac69-ba9aae3d72b1" Revision="1" Stencil="System.MyShapes" StencilVersion="1.0"/>
</Control>
</file>

<file path=customXml/item3.xml><?xml version="1.0" encoding="utf-8"?>
<Control xmlns="http://schemas.microsoft.com/VisualStudio/2011/storyboarding/control">
  <Id Name="07373205-a408-4b13-8dcd-eac5c94314f6" Revision="1" Stencil="System.MyShapes" StencilVersion="1.0"/>
</Control>
</file>

<file path=customXml/item4.xml><?xml version="1.0" encoding="utf-8"?>
<Control xmlns="http://schemas.microsoft.com/VisualStudio/2011/storyboarding/control">
  <Id Name="569785c6-9651-47d5-ac69-ba9aae3d72b1" Revision="1" Stencil="System.MyShapes" StencilVersion="1.0"/>
</Control>
</file>

<file path=customXml/item5.xml><?xml version="1.0" encoding="utf-8"?>
<Control xmlns="http://schemas.microsoft.com/VisualStudio/2011/storyboarding/control">
  <Id Name="b7e4b451-5788-49e7-bdfb-7280bf392eed" Revision="1" Stencil="System.MyShapes" StencilVersion="1.0"/>
</Control>
</file>

<file path=customXml/item6.xml><?xml version="1.0" encoding="utf-8"?>
<Control xmlns="http://schemas.microsoft.com/VisualStudio/2011/storyboarding/control">
  <Id Name="416fbc4e-030e-44e4-9a0c-be0adcdba086" Revision="1" Stencil="System.MyShapes" StencilVersion="1.0"/>
</Control>
</file>

<file path=customXml/item7.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2018-07-20T00:00:00+00:00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Microsoft Ready</TermName>
          <TermId xmlns="http://schemas.microsoft.com/office/infopath/2007/PartnerControls">3ca26e5f-dc1b-4496-bbb3-9dc6901a235f</TermId>
        </TermInfo>
      </Term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Las Vegas</TermName>
          <TermId xmlns="http://schemas.microsoft.com/office/infopath/2007/PartnerControls">e731b1e0-234c-4781-a780-e65aa36c0b98</TermId>
        </TermInfo>
      </Terms>
    </c4b02e5b2c48420dbed84c0f2f02e9a3>
    <Event_x0020_Start_x0020_Date xmlns="5a4b3278-325d-441a-b38f-6f1926bc734e">2018-07-18T00:00:00+00:00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Ready</TermName>
          <TermId xmlns="http://schemas.microsoft.com/office/infopath/2007/PartnerControls">3ca26e5f-dc1b-4496-bbb3-9dc6901a235f</TermId>
        </TermInfo>
      </Terms>
    </TaxKeywordTaxHTField>
    <j129f3114929433a812312450a84994c xmlns="5a4b3278-325d-441a-b38f-6f1926bc734e">
      <Terms xmlns="http://schemas.microsoft.com/office/infopath/2007/PartnerControls"/>
    </j129f3114929433a812312450a84994c>
    <TaxCatchAll xmlns="230e9df3-be65-4c73-a93b-d1236ebd677e">
      <Value>62</Value>
      <Value>16</Value>
      <Value>21</Value>
    </TaxCatchAll>
    <e1750f71052543bd8c4d7217e9f56da0 xmlns="5a4b3278-325d-441a-b38f-6f1926bc734e">
      <Terms xmlns="http://schemas.microsoft.com/office/infopath/2007/PartnerControls"/>
    </e1750f71052543bd8c4d7217e9f56da0>
  </documentManagement>
</p:properties>
</file>

<file path=customXml/item8.xml><?xml version="1.0" encoding="utf-8"?>
<Control xmlns="http://schemas.microsoft.com/VisualStudio/2011/storyboarding/control">
  <Id Name="a7f021d5-9a53-49d9-9cb5-051f3f7b4093" Revision="1" Stencil="System.MyShapes" StencilVersion="1.0"/>
</Control>
</file>

<file path=customXml/item9.xml><?xml version="1.0" encoding="utf-8"?>
<Control xmlns="http://schemas.microsoft.com/VisualStudio/2011/storyboarding/control">
  <Id Name="07373205-a408-4b13-8dcd-eac5c94314f6" Revision="1" Stencil="System.MyShapes" StencilVersion="1.0"/>
</Control>
</file>

<file path=customXml/itemProps1.xml><?xml version="1.0" encoding="utf-8"?>
<ds:datastoreItem xmlns:ds="http://schemas.openxmlformats.org/officeDocument/2006/customXml" ds:itemID="{540B411E-0CD2-4C82-AEC6-39F0BA675329}">
  <ds:schemaRefs>
    <ds:schemaRef ds:uri="http://schemas.microsoft.com/VisualStudio/2011/storyboarding/control"/>
  </ds:schemaRefs>
</ds:datastoreItem>
</file>

<file path=customXml/itemProps10.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1.xml><?xml version="1.0" encoding="utf-8"?>
<ds:datastoreItem xmlns:ds="http://schemas.openxmlformats.org/officeDocument/2006/customXml" ds:itemID="{36884F51-C794-483F-92C6-F83EAB594B25}">
  <ds:schemaRefs>
    <ds:schemaRef ds:uri="http://schemas.microsoft.com/VisualStudio/2011/storyboarding/control"/>
  </ds:schemaRefs>
</ds:datastoreItem>
</file>

<file path=customXml/itemProps12.xml><?xml version="1.0" encoding="utf-8"?>
<ds:datastoreItem xmlns:ds="http://schemas.openxmlformats.org/officeDocument/2006/customXml" ds:itemID="{163E7F66-EF94-4EC2-812E-D1D65713566C}">
  <ds:schemaRefs>
    <ds:schemaRef ds:uri="http://schemas.microsoft.com/VisualStudio/2011/storyboarding/control"/>
  </ds:schemaRefs>
</ds:datastoreItem>
</file>

<file path=customXml/itemProps13.xml><?xml version="1.0" encoding="utf-8"?>
<ds:datastoreItem xmlns:ds="http://schemas.openxmlformats.org/officeDocument/2006/customXml" ds:itemID="{8D3F0E51-E4FF-40FA-B378-B7FDAEAF6A5D}">
  <ds:schemaRefs>
    <ds:schemaRef ds:uri="http://schemas.microsoft.com/VisualStudio/2011/storyboarding/control"/>
  </ds:schemaRefs>
</ds:datastoreItem>
</file>

<file path=customXml/itemProps14.xml><?xml version="1.0" encoding="utf-8"?>
<ds:datastoreItem xmlns:ds="http://schemas.openxmlformats.org/officeDocument/2006/customXml" ds:itemID="{D41013BC-0E75-4112-8513-B541884508F3}">
  <ds:schemaRefs>
    <ds:schemaRef ds:uri="http://schemas.microsoft.com/VisualStudio/2011/storyboarding/control"/>
  </ds:schemaRefs>
</ds:datastoreItem>
</file>

<file path=customXml/itemProps15.xml><?xml version="1.0" encoding="utf-8"?>
<ds:datastoreItem xmlns:ds="http://schemas.openxmlformats.org/officeDocument/2006/customXml" ds:itemID="{D9C23B97-ED23-42EE-8ABB-32390D45BBDD}">
  <ds:schemaRefs>
    <ds:schemaRef ds:uri="http://schemas.microsoft.com/VisualStudio/2011/storyboarding/control"/>
  </ds:schemaRefs>
</ds:datastoreItem>
</file>

<file path=customXml/itemProps16.xml><?xml version="1.0" encoding="utf-8"?>
<ds:datastoreItem xmlns:ds="http://schemas.openxmlformats.org/officeDocument/2006/customXml" ds:itemID="{30DA16D5-C044-4351-BDCE-37E5891D66C1}">
  <ds:schemaRefs>
    <ds:schemaRef ds:uri="http://schemas.microsoft.com/VisualStudio/2011/storyboarding/control"/>
  </ds:schemaRefs>
</ds:datastoreItem>
</file>

<file path=customXml/itemProps17.xml><?xml version="1.0" encoding="utf-8"?>
<ds:datastoreItem xmlns:ds="http://schemas.openxmlformats.org/officeDocument/2006/customXml" ds:itemID="{F0722ACC-BFC8-4DB7-BC76-138381FF5F12}">
  <ds:schemaRefs>
    <ds:schemaRef ds:uri="http://schemas.microsoft.com/VisualStudio/2011/storyboarding/control"/>
  </ds:schemaRefs>
</ds:datastoreItem>
</file>

<file path=customXml/itemProps18.xml><?xml version="1.0" encoding="utf-8"?>
<ds:datastoreItem xmlns:ds="http://schemas.openxmlformats.org/officeDocument/2006/customXml" ds:itemID="{E09405AE-7035-4B09-99DC-B87AA1DF6D30}">
  <ds:schemaRefs>
    <ds:schemaRef ds:uri="http://schemas.microsoft.com/VisualStudio/2011/storyboarding/control"/>
  </ds:schemaRefs>
</ds:datastoreItem>
</file>

<file path=customXml/itemProps19.xml><?xml version="1.0" encoding="utf-8"?>
<ds:datastoreItem xmlns:ds="http://schemas.openxmlformats.org/officeDocument/2006/customXml" ds:itemID="{B31F57D4-71EF-4F1D-9907-692650C000FA}">
  <ds:schemaRefs>
    <ds:schemaRef ds:uri="230e9df3-be65-4c73-a93b-d1236ebd677e"/>
    <ds:schemaRef ds:uri="5a4b3278-325d-441a-b38f-6f1926bc734e"/>
    <ds:schemaRef ds:uri="9d1f81f6-e953-47ea-988e-33ed651c58e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5DF080E-AD38-4E06-B2D4-3602DC97EA52}">
  <ds:schemaRefs>
    <ds:schemaRef ds:uri="http://schemas.microsoft.com/VisualStudio/2011/storyboarding/control"/>
  </ds:schemaRefs>
</ds:datastoreItem>
</file>

<file path=customXml/itemProps3.xml><?xml version="1.0" encoding="utf-8"?>
<ds:datastoreItem xmlns:ds="http://schemas.openxmlformats.org/officeDocument/2006/customXml" ds:itemID="{D9815237-9B6E-430C-94E2-DDA53AA46F06}">
  <ds:schemaRefs>
    <ds:schemaRef ds:uri="http://schemas.microsoft.com/VisualStudio/2011/storyboarding/control"/>
  </ds:schemaRefs>
</ds:datastoreItem>
</file>

<file path=customXml/itemProps4.xml><?xml version="1.0" encoding="utf-8"?>
<ds:datastoreItem xmlns:ds="http://schemas.openxmlformats.org/officeDocument/2006/customXml" ds:itemID="{94E740E3-1281-43C9-8E13-EC5C0862CB26}">
  <ds:schemaRefs>
    <ds:schemaRef ds:uri="http://schemas.microsoft.com/VisualStudio/2011/storyboarding/control"/>
  </ds:schemaRefs>
</ds:datastoreItem>
</file>

<file path=customXml/itemProps5.xml><?xml version="1.0" encoding="utf-8"?>
<ds:datastoreItem xmlns:ds="http://schemas.openxmlformats.org/officeDocument/2006/customXml" ds:itemID="{2514E56C-BB77-47F9-A555-0245567FA4B2}">
  <ds:schemaRefs>
    <ds:schemaRef ds:uri="http://schemas.microsoft.com/VisualStudio/2011/storyboarding/control"/>
  </ds:schemaRefs>
</ds:datastoreItem>
</file>

<file path=customXml/itemProps6.xml><?xml version="1.0" encoding="utf-8"?>
<ds:datastoreItem xmlns:ds="http://schemas.openxmlformats.org/officeDocument/2006/customXml" ds:itemID="{FF53A0CF-9E47-4D75-8051-188B11494B16}">
  <ds:schemaRefs>
    <ds:schemaRef ds:uri="http://schemas.microsoft.com/VisualStudio/2011/storyboarding/control"/>
  </ds:schemaRefs>
</ds:datastoreItem>
</file>

<file path=customXml/itemProps7.xml><?xml version="1.0" encoding="utf-8"?>
<ds:datastoreItem xmlns:ds="http://schemas.openxmlformats.org/officeDocument/2006/customXml" ds:itemID="{F990F116-B58F-4255-B05B-DA3808E0E5C6}">
  <ds:schemaRefs>
    <ds:schemaRef ds:uri="230e9df3-be65-4c73-a93b-d1236ebd677e"/>
    <ds:schemaRef ds:uri="5a4b3278-325d-441a-b38f-6f1926bc734e"/>
    <ds:schemaRef ds:uri="http://schemas.microsoft.com/office/2006/metadata/properties"/>
    <ds:schemaRef ds:uri="http://schemas.microsoft.com/office/infopath/2007/PartnerControls"/>
    <ds:schemaRef ds:uri="http://schemas.microsoft.com/sharepoint/v3"/>
  </ds:schemaRefs>
</ds:datastoreItem>
</file>

<file path=customXml/itemProps8.xml><?xml version="1.0" encoding="utf-8"?>
<ds:datastoreItem xmlns:ds="http://schemas.openxmlformats.org/officeDocument/2006/customXml" ds:itemID="{0D02D6EE-AF3B-4F79-9554-DF953C864E94}">
  <ds:schemaRefs>
    <ds:schemaRef ds:uri="http://schemas.microsoft.com/VisualStudio/2011/storyboarding/control"/>
  </ds:schemaRefs>
</ds:datastoreItem>
</file>

<file path=customXml/itemProps9.xml><?xml version="1.0" encoding="utf-8"?>
<ds:datastoreItem xmlns:ds="http://schemas.openxmlformats.org/officeDocument/2006/customXml" ds:itemID="{93D23034-997A-4FF2-93D5-ACA11AD8D5DD}">
  <ds:schemaRefs>
    <ds:schemaRef ds:uri="http://schemas.microsoft.com/VisualStudio/2011/storyboarding/control"/>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Microsoft_Ready_Breakout_Template_v04</Template>
  <TotalTime>0</TotalTime>
  <Words>377</Words>
  <Application>Microsoft Office PowerPoint</Application>
  <PresentationFormat>Widescreen</PresentationFormat>
  <Paragraphs>59</Paragraphs>
  <Slides>10</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Consolas</vt:lpstr>
      <vt:lpstr>Segoe UI</vt:lpstr>
      <vt:lpstr>Segoe UI Light</vt:lpstr>
      <vt:lpstr>Segoe UI Semibold</vt:lpstr>
      <vt:lpstr>Segoe UI Semilight</vt:lpstr>
      <vt:lpstr>Wingdings</vt:lpstr>
      <vt:lpstr>9-51027_Microsoft_Ready_Template</vt:lpstr>
      <vt:lpstr>PowerPoint Presentation</vt:lpstr>
      <vt:lpstr>PowerPoint Presentation</vt:lpstr>
      <vt:lpstr>PowerPoint Presentation</vt:lpstr>
      <vt:lpstr>Credits</vt:lpstr>
      <vt:lpstr>Session Objectives</vt:lpstr>
      <vt:lpstr>What is Sampler?</vt:lpstr>
      <vt:lpstr>What is Sampler</vt:lpstr>
      <vt:lpstr>What Sampler brings together</vt:lpstr>
      <vt:lpstr>Extensibility</vt:lpstr>
      <vt:lpstr>Thank You!</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template is meant to be used for content that  is shareable with Microsoft Partners and vendors.  Please do not use this template if your content  is confidential to Microsoft FTE.</dc:title>
  <dc:subject>Microsoft Ready</dc:subject>
  <dc:creator>Jan-Hendrik Peters</dc:creator>
  <cp:keywords>Microsoft Ready</cp:keywords>
  <dc:description/>
  <cp:lastModifiedBy>Raimund Andrée</cp:lastModifiedBy>
  <cp:revision>1</cp:revision>
  <dcterms:created xsi:type="dcterms:W3CDTF">2019-01-04T10:00:04Z</dcterms:created>
  <dcterms:modified xsi:type="dcterms:W3CDTF">2022-06-23T06:38:38Z</dcterms:modified>
  <cp:category>Microsoft Ready</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62;#Las Vegas|e731b1e0-234c-4781-a780-e65aa36c0b98</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16;#Microsoft Ready|3ca26e5f-dc1b-4496-bbb3-9dc6901a235f</vt:lpwstr>
  </property>
  <property fmtid="{D5CDD505-2E9C-101B-9397-08002B2CF9AE}" pid="21" name="Event Name">
    <vt:lpwstr>21;#Microsoft Ready|3ca26e5f-dc1b-4496-bbb3-9dc6901a235f</vt:lpwstr>
  </property>
  <property fmtid="{D5CDD505-2E9C-101B-9397-08002B2CF9AE}" pid="22" name="Audience1">
    <vt:lpwstr/>
  </property>
</Properties>
</file>