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7"/>
  </p:notesMasterIdLst>
  <p:sldIdLst>
    <p:sldId id="275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5BA4ED-3B1B-FC0E-95A1-0283F0C53DAA}" name="Rob Sewell" initials="RS" userId="c802df42025d5e1f" providerId="Windows Live"/>
  <p188:author id="{8FA5CAFF-D02C-5C25-0668-F14F95B8CAE1}" name="Aleksandar Nikolic" initials="AN" userId="ae5f13a01302c38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7D"/>
    <a:srgbClr val="0000F9"/>
    <a:srgbClr val="008018"/>
    <a:srgbClr val="FFFF41"/>
    <a:srgbClr val="FFA52C"/>
    <a:srgbClr val="FF0018"/>
    <a:srgbClr val="346297"/>
    <a:srgbClr val="346296"/>
    <a:srgbClr val="C7C6C1"/>
    <a:srgbClr val="BE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9D4C2-1C43-4C5A-9D7B-39C74CF0B88F}" v="377" dt="2022-06-10T12:59:37.287"/>
    <p1510:client id="{54420C12-DBC0-4827-BADC-C50682141FE5}" v="323" dt="2022-06-12T09:29:13.717"/>
    <p1510:client id="{90F33BE7-5C1C-46D1-B45D-CB0DB0DC473A}" v="11" dt="2022-06-10T11:58:24.194"/>
    <p1510:client id="{F9E58CE1-9687-4490-A4AA-4E2E218FFA69}" v="266" dt="2022-06-10T13:06:5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ar Nikolic" userId="ae5f13a01302c385" providerId="Windows Live" clId="Web-{90F33BE7-5C1C-46D1-B45D-CB0DB0DC473A}"/>
    <pc:docChg chg="mod modSld">
      <pc:chgData name="Aleksandar Nikolic" userId="ae5f13a01302c385" providerId="Windows Live" clId="Web-{90F33BE7-5C1C-46D1-B45D-CB0DB0DC473A}" dt="2022-06-10T11:58:24.194" v="6"/>
      <pc:docMkLst>
        <pc:docMk/>
      </pc:docMkLst>
      <pc:sldChg chg="addCm">
        <pc:chgData name="Aleksandar Nikolic" userId="ae5f13a01302c385" providerId="Windows Live" clId="Web-{90F33BE7-5C1C-46D1-B45D-CB0DB0DC473A}" dt="2022-06-10T11:58:24.194" v="6"/>
        <pc:sldMkLst>
          <pc:docMk/>
          <pc:sldMk cId="2139108564" sldId="285"/>
        </pc:sldMkLst>
      </pc:sldChg>
      <pc:sldChg chg="addCm">
        <pc:chgData name="Aleksandar Nikolic" userId="ae5f13a01302c385" providerId="Windows Live" clId="Web-{90F33BE7-5C1C-46D1-B45D-CB0DB0DC473A}" dt="2022-06-10T11:54:05.797" v="3"/>
        <pc:sldMkLst>
          <pc:docMk/>
          <pc:sldMk cId="4225355337" sldId="290"/>
        </pc:sldMkLst>
      </pc:sldChg>
      <pc:sldChg chg="addCm modCm">
        <pc:chgData name="Aleksandar Nikolic" userId="ae5f13a01302c385" providerId="Windows Live" clId="Web-{90F33BE7-5C1C-46D1-B45D-CB0DB0DC473A}" dt="2022-06-10T11:53:28.953" v="2"/>
        <pc:sldMkLst>
          <pc:docMk/>
          <pc:sldMk cId="2284017536" sldId="302"/>
        </pc:sldMkLst>
      </pc:sldChg>
      <pc:sldChg chg="modSp">
        <pc:chgData name="Aleksandar Nikolic" userId="ae5f13a01302c385" providerId="Windows Live" clId="Web-{90F33BE7-5C1C-46D1-B45D-CB0DB0DC473A}" dt="2022-06-10T11:56:14.519" v="5" actId="20577"/>
        <pc:sldMkLst>
          <pc:docMk/>
          <pc:sldMk cId="1274156043" sldId="304"/>
        </pc:sldMkLst>
        <pc:spChg chg="mod">
          <ac:chgData name="Aleksandar Nikolic" userId="ae5f13a01302c385" providerId="Windows Live" clId="Web-{90F33BE7-5C1C-46D1-B45D-CB0DB0DC473A}" dt="2022-06-10T11:56:14.519" v="5" actId="20577"/>
          <ac:spMkLst>
            <pc:docMk/>
            <pc:sldMk cId="1274156043" sldId="304"/>
            <ac:spMk id="6" creationId="{F7CC8BB0-BC24-09C8-B33A-0504451293A3}"/>
          </ac:spMkLst>
        </pc:spChg>
      </pc:sldChg>
    </pc:docChg>
  </pc:docChgLst>
  <pc:docChgLst>
    <pc:chgData name="Rob Sewell" userId="c802df42025d5e1f" providerId="LiveId" clId="{3DE9D4C2-1C43-4C5A-9D7B-39C74CF0B88F}"/>
    <pc:docChg chg="undo custSel addSld delSld modSld sldOrd">
      <pc:chgData name="Rob Sewell" userId="c802df42025d5e1f" providerId="LiveId" clId="{3DE9D4C2-1C43-4C5A-9D7B-39C74CF0B88F}" dt="2022-06-10T12:59:37.287" v="5337" actId="20577"/>
      <pc:docMkLst>
        <pc:docMk/>
      </pc:docMkLst>
      <pc:sldChg chg="delSp modSp mod">
        <pc:chgData name="Rob Sewell" userId="c802df42025d5e1f" providerId="LiveId" clId="{3DE9D4C2-1C43-4C5A-9D7B-39C74CF0B88F}" dt="2022-05-17T06:47:27.325" v="779" actId="20577"/>
        <pc:sldMkLst>
          <pc:docMk/>
          <pc:sldMk cId="2970004164" sldId="259"/>
        </pc:sldMkLst>
        <pc:spChg chg="mod">
          <ac:chgData name="Rob Sewell" userId="c802df42025d5e1f" providerId="LiveId" clId="{3DE9D4C2-1C43-4C5A-9D7B-39C74CF0B88F}" dt="2022-05-17T06:47:27.325" v="779" actId="20577"/>
          <ac:spMkLst>
            <pc:docMk/>
            <pc:sldMk cId="2970004164" sldId="259"/>
            <ac:spMk id="2" creationId="{AF2C3F19-9F6F-1450-84BC-A80357F35940}"/>
          </ac:spMkLst>
        </pc:spChg>
        <pc:spChg chg="del">
          <ac:chgData name="Rob Sewell" userId="c802df42025d5e1f" providerId="LiveId" clId="{3DE9D4C2-1C43-4C5A-9D7B-39C74CF0B88F}" dt="2022-05-17T06:47:23.797" v="772" actId="478"/>
          <ac:spMkLst>
            <pc:docMk/>
            <pc:sldMk cId="2970004164" sldId="259"/>
            <ac:spMk id="3" creationId="{FB22B504-146E-1966-17CE-BB797BC6083D}"/>
          </ac:spMkLst>
        </pc:spChg>
      </pc:sldChg>
      <pc:sldChg chg="modSp del mod ord">
        <pc:chgData name="Rob Sewell" userId="c802df42025d5e1f" providerId="LiveId" clId="{3DE9D4C2-1C43-4C5A-9D7B-39C74CF0B88F}" dt="2022-06-10T12:57:21.054" v="5333" actId="47"/>
        <pc:sldMkLst>
          <pc:docMk/>
          <pc:sldMk cId="1101361508" sldId="260"/>
        </pc:sldMkLst>
        <pc:spChg chg="mod">
          <ac:chgData name="Rob Sewell" userId="c802df42025d5e1f" providerId="LiveId" clId="{3DE9D4C2-1C43-4C5A-9D7B-39C74CF0B88F}" dt="2022-05-13T10:21:36.377" v="526" actId="20577"/>
          <ac:spMkLst>
            <pc:docMk/>
            <pc:sldMk cId="1101361508" sldId="260"/>
            <ac:spMk id="2" creationId="{5191E0F2-FE77-51ED-3F72-223B58926E74}"/>
          </ac:spMkLst>
        </pc:spChg>
        <pc:spChg chg="mod">
          <ac:chgData name="Rob Sewell" userId="c802df42025d5e1f" providerId="LiveId" clId="{3DE9D4C2-1C43-4C5A-9D7B-39C74CF0B88F}" dt="2022-05-20T13:20:29.255" v="2955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del">
        <pc:chgData name="Rob Sewell" userId="c802df42025d5e1f" providerId="LiveId" clId="{3DE9D4C2-1C43-4C5A-9D7B-39C74CF0B88F}" dt="2022-05-13T09:57:04.503" v="313" actId="47"/>
        <pc:sldMkLst>
          <pc:docMk/>
          <pc:sldMk cId="3984835757" sldId="261"/>
        </pc:sldMkLst>
      </pc:sldChg>
      <pc:sldChg chg="del">
        <pc:chgData name="Rob Sewell" userId="c802df42025d5e1f" providerId="LiveId" clId="{3DE9D4C2-1C43-4C5A-9D7B-39C74CF0B88F}" dt="2022-05-13T09:57:03.896" v="311" actId="47"/>
        <pc:sldMkLst>
          <pc:docMk/>
          <pc:sldMk cId="2416780850" sldId="262"/>
        </pc:sldMkLst>
      </pc:sldChg>
      <pc:sldChg chg="del ord">
        <pc:chgData name="Rob Sewell" userId="c802df42025d5e1f" providerId="LiveId" clId="{3DE9D4C2-1C43-4C5A-9D7B-39C74CF0B88F}" dt="2022-05-13T09:57:04.796" v="314" actId="47"/>
        <pc:sldMkLst>
          <pc:docMk/>
          <pc:sldMk cId="3422363708" sldId="263"/>
        </pc:sldMkLst>
      </pc:sldChg>
      <pc:sldChg chg="del">
        <pc:chgData name="Rob Sewell" userId="c802df42025d5e1f" providerId="LiveId" clId="{3DE9D4C2-1C43-4C5A-9D7B-39C74CF0B88F}" dt="2022-05-13T09:57:03.545" v="310" actId="47"/>
        <pc:sldMkLst>
          <pc:docMk/>
          <pc:sldMk cId="3317259441" sldId="264"/>
        </pc:sldMkLst>
      </pc:sldChg>
      <pc:sldChg chg="del">
        <pc:chgData name="Rob Sewell" userId="c802df42025d5e1f" providerId="LiveId" clId="{3DE9D4C2-1C43-4C5A-9D7B-39C74CF0B88F}" dt="2022-05-13T09:57:03.204" v="309" actId="47"/>
        <pc:sldMkLst>
          <pc:docMk/>
          <pc:sldMk cId="3434842826" sldId="265"/>
        </pc:sldMkLst>
      </pc:sldChg>
      <pc:sldChg chg="del">
        <pc:chgData name="Rob Sewell" userId="c802df42025d5e1f" providerId="LiveId" clId="{3DE9D4C2-1C43-4C5A-9D7B-39C74CF0B88F}" dt="2022-05-13T09:57:04.180" v="312" actId="47"/>
        <pc:sldMkLst>
          <pc:docMk/>
          <pc:sldMk cId="2961006699" sldId="266"/>
        </pc:sldMkLst>
      </pc:sldChg>
      <pc:sldChg chg="addSp delSp modSp new mod modAnim">
        <pc:chgData name="Rob Sewell" userId="c802df42025d5e1f" providerId="LiveId" clId="{3DE9D4C2-1C43-4C5A-9D7B-39C74CF0B88F}" dt="2022-05-25T14:03:23.421" v="3603"/>
        <pc:sldMkLst>
          <pc:docMk/>
          <pc:sldMk cId="634149508" sldId="267"/>
        </pc:sldMkLst>
        <pc:picChg chg="add mod">
          <ac:chgData name="Rob Sewell" userId="c802df42025d5e1f" providerId="LiveId" clId="{3DE9D4C2-1C43-4C5A-9D7B-39C74CF0B88F}" dt="2022-05-25T14:03:13.563" v="3602" actId="14100"/>
          <ac:picMkLst>
            <pc:docMk/>
            <pc:sldMk cId="634149508" sldId="267"/>
            <ac:picMk id="3" creationId="{9350F0FF-7A6D-1614-156A-3525EA077E07}"/>
          </ac:picMkLst>
        </pc:picChg>
        <pc:picChg chg="add del mod">
          <ac:chgData name="Rob Sewell" userId="c802df42025d5e1f" providerId="LiveId" clId="{3DE9D4C2-1C43-4C5A-9D7B-39C74CF0B88F}" dt="2022-05-13T09:23:50.014" v="9" actId="478"/>
          <ac:picMkLst>
            <pc:docMk/>
            <pc:sldMk cId="634149508" sldId="267"/>
            <ac:picMk id="1026" creationId="{AEFBC722-F958-F84B-416A-FA79DDCF4A6F}"/>
          </ac:picMkLst>
        </pc:picChg>
        <pc:picChg chg="add del mod">
          <ac:chgData name="Rob Sewell" userId="c802df42025d5e1f" providerId="LiveId" clId="{3DE9D4C2-1C43-4C5A-9D7B-39C74CF0B88F}" dt="2022-05-13T09:25:22.839" v="15" actId="478"/>
          <ac:picMkLst>
            <pc:docMk/>
            <pc:sldMk cId="634149508" sldId="267"/>
            <ac:picMk id="1028" creationId="{10AA52FB-9BDB-3DDB-F22C-0051522088CA}"/>
          </ac:picMkLst>
        </pc:picChg>
        <pc:picChg chg="add mod">
          <ac:chgData name="Rob Sewell" userId="c802df42025d5e1f" providerId="LiveId" clId="{3DE9D4C2-1C43-4C5A-9D7B-39C74CF0B88F}" dt="2022-05-17T06:47:59.121" v="781" actId="1076"/>
          <ac:picMkLst>
            <pc:docMk/>
            <pc:sldMk cId="634149508" sldId="267"/>
            <ac:picMk id="1030" creationId="{F63ABE46-06F7-D5F2-9478-69D1239482EE}"/>
          </ac:picMkLst>
        </pc:picChg>
      </pc:sldChg>
      <pc:sldChg chg="addSp delSp modSp add del mod">
        <pc:chgData name="Rob Sewell" userId="c802df42025d5e1f" providerId="LiveId" clId="{3DE9D4C2-1C43-4C5A-9D7B-39C74CF0B88F}" dt="2022-05-20T13:17:26.995" v="2862" actId="47"/>
        <pc:sldMkLst>
          <pc:docMk/>
          <pc:sldMk cId="1908264984" sldId="268"/>
        </pc:sldMkLst>
        <pc:spChg chg="mod">
          <ac:chgData name="Rob Sewell" userId="c802df42025d5e1f" providerId="LiveId" clId="{3DE9D4C2-1C43-4C5A-9D7B-39C74CF0B88F}" dt="2022-05-20T12:41:00.643" v="1802" actId="27636"/>
          <ac:spMkLst>
            <pc:docMk/>
            <pc:sldMk cId="1908264984" sldId="268"/>
            <ac:spMk id="2" creationId="{5191E0F2-FE77-51ED-3F72-223B58926E74}"/>
          </ac:spMkLst>
        </pc:spChg>
        <pc:spChg chg="del mod">
          <ac:chgData name="Rob Sewell" userId="c802df42025d5e1f" providerId="LiveId" clId="{3DE9D4C2-1C43-4C5A-9D7B-39C74CF0B88F}" dt="2022-05-20T13:10:07.976" v="2823" actId="478"/>
          <ac:spMkLst>
            <pc:docMk/>
            <pc:sldMk cId="1908264984" sldId="268"/>
            <ac:spMk id="3" creationId="{07D5023A-BA6F-B725-CF78-FD889E577EA6}"/>
          </ac:spMkLst>
        </pc:spChg>
        <pc:spChg chg="add del mod">
          <ac:chgData name="Rob Sewell" userId="c802df42025d5e1f" providerId="LiveId" clId="{3DE9D4C2-1C43-4C5A-9D7B-39C74CF0B88F}" dt="2022-05-20T13:10:12.183" v="2824" actId="478"/>
          <ac:spMkLst>
            <pc:docMk/>
            <pc:sldMk cId="1908264984" sldId="268"/>
            <ac:spMk id="5" creationId="{462A60C4-5248-86C6-F5A0-68D73D5973BB}"/>
          </ac:spMkLst>
        </pc:spChg>
        <pc:spChg chg="add mod">
          <ac:chgData name="Rob Sewell" userId="c802df42025d5e1f" providerId="LiveId" clId="{3DE9D4C2-1C43-4C5A-9D7B-39C74CF0B88F}" dt="2022-05-20T13:13:11.648" v="2828" actId="1076"/>
          <ac:spMkLst>
            <pc:docMk/>
            <pc:sldMk cId="1908264984" sldId="268"/>
            <ac:spMk id="7" creationId="{03792E30-DA19-550A-C458-B694F93134B7}"/>
          </ac:spMkLst>
        </pc:spChg>
        <pc:picChg chg="add del mod">
          <ac:chgData name="Rob Sewell" userId="c802df42025d5e1f" providerId="LiveId" clId="{3DE9D4C2-1C43-4C5A-9D7B-39C74CF0B88F}" dt="2022-05-17T09:32:08.510" v="1427" actId="478"/>
          <ac:picMkLst>
            <pc:docMk/>
            <pc:sldMk cId="1908264984" sldId="268"/>
            <ac:picMk id="5" creationId="{30C1772C-4828-AF48-14B1-ED40DB4C0256}"/>
          </ac:picMkLst>
        </pc:picChg>
        <pc:picChg chg="add mod">
          <ac:chgData name="Rob Sewell" userId="c802df42025d5e1f" providerId="LiveId" clId="{3DE9D4C2-1C43-4C5A-9D7B-39C74CF0B88F}" dt="2022-05-20T13:13:25.177" v="2834" actId="14100"/>
          <ac:picMkLst>
            <pc:docMk/>
            <pc:sldMk cId="1908264984" sldId="268"/>
            <ac:picMk id="9" creationId="{52635A9C-D63A-36BB-5655-019861595559}"/>
          </ac:picMkLst>
        </pc:picChg>
      </pc:sldChg>
      <pc:sldChg chg="add del">
        <pc:chgData name="Rob Sewell" userId="c802df42025d5e1f" providerId="LiveId" clId="{3DE9D4C2-1C43-4C5A-9D7B-39C74CF0B88F}" dt="2022-05-13T09:56:59.176" v="308" actId="47"/>
        <pc:sldMkLst>
          <pc:docMk/>
          <pc:sldMk cId="918022845" sldId="269"/>
        </pc:sldMkLst>
      </pc:sldChg>
      <pc:sldChg chg="addSp delSp modSp add mod ord modNotesTx">
        <pc:chgData name="Rob Sewell" userId="c802df42025d5e1f" providerId="LiveId" clId="{3DE9D4C2-1C43-4C5A-9D7B-39C74CF0B88F}" dt="2022-06-10T09:39:44.556" v="4033" actId="20577"/>
        <pc:sldMkLst>
          <pc:docMk/>
          <pc:sldMk cId="1787610832" sldId="269"/>
        </pc:sldMkLst>
        <pc:spChg chg="mod ord">
          <ac:chgData name="Rob Sewell" userId="c802df42025d5e1f" providerId="LiveId" clId="{3DE9D4C2-1C43-4C5A-9D7B-39C74CF0B88F}" dt="2022-06-10T09:37:59.878" v="3935" actId="1076"/>
          <ac:spMkLst>
            <pc:docMk/>
            <pc:sldMk cId="1787610832" sldId="269"/>
            <ac:spMk id="2" creationId="{5191E0F2-FE77-51ED-3F72-223B58926E74}"/>
          </ac:spMkLst>
        </pc:spChg>
        <pc:spChg chg="del mod">
          <ac:chgData name="Rob Sewell" userId="c802df42025d5e1f" providerId="LiveId" clId="{3DE9D4C2-1C43-4C5A-9D7B-39C74CF0B88F}" dt="2022-06-10T09:34:11.423" v="3872" actId="478"/>
          <ac:spMkLst>
            <pc:docMk/>
            <pc:sldMk cId="1787610832" sldId="269"/>
            <ac:spMk id="3" creationId="{07D5023A-BA6F-B725-CF78-FD889E577EA6}"/>
          </ac:spMkLst>
        </pc:spChg>
        <pc:spChg chg="add del mod">
          <ac:chgData name="Rob Sewell" userId="c802df42025d5e1f" providerId="LiveId" clId="{3DE9D4C2-1C43-4C5A-9D7B-39C74CF0B88F}" dt="2022-06-10T09:34:13.098" v="3873" actId="478"/>
          <ac:spMkLst>
            <pc:docMk/>
            <pc:sldMk cId="1787610832" sldId="269"/>
            <ac:spMk id="5" creationId="{EA3AE103-B4E7-967A-C47F-91856FDC25B2}"/>
          </ac:spMkLst>
        </pc:spChg>
        <pc:picChg chg="add mod">
          <ac:chgData name="Rob Sewell" userId="c802df42025d5e1f" providerId="LiveId" clId="{3DE9D4C2-1C43-4C5A-9D7B-39C74CF0B88F}" dt="2022-06-10T09:37:50.878" v="3934" actId="1076"/>
          <ac:picMkLst>
            <pc:docMk/>
            <pc:sldMk cId="1787610832" sldId="269"/>
            <ac:picMk id="7" creationId="{064A612D-447B-AD16-99EF-25548E1DFCD6}"/>
          </ac:picMkLst>
        </pc:picChg>
      </pc:sldChg>
      <pc:sldChg chg="add del">
        <pc:chgData name="Rob Sewell" userId="c802df42025d5e1f" providerId="LiveId" clId="{3DE9D4C2-1C43-4C5A-9D7B-39C74CF0B88F}" dt="2022-05-13T09:57:05.413" v="315" actId="47"/>
        <pc:sldMkLst>
          <pc:docMk/>
          <pc:sldMk cId="1717225509" sldId="270"/>
        </pc:sldMkLst>
      </pc:sldChg>
      <pc:sldChg chg="addSp delSp modSp add del mod">
        <pc:chgData name="Rob Sewell" userId="c802df42025d5e1f" providerId="LiveId" clId="{3DE9D4C2-1C43-4C5A-9D7B-39C74CF0B88F}" dt="2022-05-13T10:22:39.919" v="725" actId="47"/>
        <pc:sldMkLst>
          <pc:docMk/>
          <pc:sldMk cId="2425689456" sldId="270"/>
        </pc:sldMkLst>
        <pc:spChg chg="mod">
          <ac:chgData name="Rob Sewell" userId="c802df42025d5e1f" providerId="LiveId" clId="{3DE9D4C2-1C43-4C5A-9D7B-39C74CF0B88F}" dt="2022-05-13T10:22:31.617" v="724" actId="20577"/>
          <ac:spMkLst>
            <pc:docMk/>
            <pc:sldMk cId="2425689456" sldId="270"/>
            <ac:spMk id="2" creationId="{5191E0F2-FE77-51ED-3F72-223B58926E74}"/>
          </ac:spMkLst>
        </pc:spChg>
        <pc:spChg chg="del mod">
          <ac:chgData name="Rob Sewell" userId="c802df42025d5e1f" providerId="LiveId" clId="{3DE9D4C2-1C43-4C5A-9D7B-39C74CF0B88F}" dt="2022-05-13T10:07:25.146" v="454" actId="22"/>
          <ac:spMkLst>
            <pc:docMk/>
            <pc:sldMk cId="2425689456" sldId="270"/>
            <ac:spMk id="3" creationId="{07D5023A-BA6F-B725-CF78-FD889E577EA6}"/>
          </ac:spMkLst>
        </pc:spChg>
        <pc:picChg chg="add mod ord">
          <ac:chgData name="Rob Sewell" userId="c802df42025d5e1f" providerId="LiveId" clId="{3DE9D4C2-1C43-4C5A-9D7B-39C74CF0B88F}" dt="2022-05-13T10:07:25.146" v="454" actId="22"/>
          <ac:picMkLst>
            <pc:docMk/>
            <pc:sldMk cId="2425689456" sldId="270"/>
            <ac:picMk id="5" creationId="{0E3AA667-500B-65EC-D8CB-F92A8B33383E}"/>
          </ac:picMkLst>
        </pc:picChg>
      </pc:sldChg>
      <pc:sldChg chg="add del">
        <pc:chgData name="Rob Sewell" userId="c802df42025d5e1f" providerId="LiveId" clId="{3DE9D4C2-1C43-4C5A-9D7B-39C74CF0B88F}" dt="2022-05-13T09:57:05.894" v="316" actId="47"/>
        <pc:sldMkLst>
          <pc:docMk/>
          <pc:sldMk cId="23273863" sldId="271"/>
        </pc:sldMkLst>
      </pc:sldChg>
      <pc:sldChg chg="addSp delSp modSp add mod modNotesTx">
        <pc:chgData name="Rob Sewell" userId="c802df42025d5e1f" providerId="LiveId" clId="{3DE9D4C2-1C43-4C5A-9D7B-39C74CF0B88F}" dt="2022-06-10T10:27:11.094" v="4731"/>
        <pc:sldMkLst>
          <pc:docMk/>
          <pc:sldMk cId="2660904871" sldId="271"/>
        </pc:sldMkLst>
        <pc:spChg chg="del mod">
          <ac:chgData name="Rob Sewell" userId="c802df42025d5e1f" providerId="LiveId" clId="{3DE9D4C2-1C43-4C5A-9D7B-39C74CF0B88F}" dt="2022-06-10T10:12:08.603" v="4424" actId="478"/>
          <ac:spMkLst>
            <pc:docMk/>
            <pc:sldMk cId="2660904871" sldId="271"/>
            <ac:spMk id="2" creationId="{5191E0F2-FE77-51ED-3F72-223B58926E74}"/>
          </ac:spMkLst>
        </pc:spChg>
        <pc:spChg chg="add del mod">
          <ac:chgData name="Rob Sewell" userId="c802df42025d5e1f" providerId="LiveId" clId="{3DE9D4C2-1C43-4C5A-9D7B-39C74CF0B88F}" dt="2022-06-10T10:12:06.579" v="4423" actId="478"/>
          <ac:spMkLst>
            <pc:docMk/>
            <pc:sldMk cId="2660904871" sldId="271"/>
            <ac:spMk id="3" creationId="{E9E23F12-2406-056E-E780-FDA7C8D007C9}"/>
          </ac:spMkLst>
        </pc:spChg>
        <pc:spChg chg="add del mod">
          <ac:chgData name="Rob Sewell" userId="c802df42025d5e1f" providerId="LiveId" clId="{3DE9D4C2-1C43-4C5A-9D7B-39C74CF0B88F}" dt="2022-06-10T10:12:17.199" v="4429" actId="478"/>
          <ac:spMkLst>
            <pc:docMk/>
            <pc:sldMk cId="2660904871" sldId="271"/>
            <ac:spMk id="6" creationId="{CF985F03-1053-79E1-BD53-4B2B6444682A}"/>
          </ac:spMkLst>
        </pc:spChg>
        <pc:spChg chg="add del mod">
          <ac:chgData name="Rob Sewell" userId="c802df42025d5e1f" providerId="LiveId" clId="{3DE9D4C2-1C43-4C5A-9D7B-39C74CF0B88F}" dt="2022-06-10T10:12:09.952" v="4425" actId="478"/>
          <ac:spMkLst>
            <pc:docMk/>
            <pc:sldMk cId="2660904871" sldId="271"/>
            <ac:spMk id="8" creationId="{0BC97685-9FAF-AF40-9CEE-5CEEA9297AD4}"/>
          </ac:spMkLst>
        </pc:spChg>
        <pc:spChg chg="add del mod">
          <ac:chgData name="Rob Sewell" userId="c802df42025d5e1f" providerId="LiveId" clId="{3DE9D4C2-1C43-4C5A-9D7B-39C74CF0B88F}" dt="2022-06-10T10:12:14.129" v="4427" actId="478"/>
          <ac:spMkLst>
            <pc:docMk/>
            <pc:sldMk cId="2660904871" sldId="271"/>
            <ac:spMk id="10" creationId="{DFE08A3D-E3CA-5A0F-EA4F-D816A62711C6}"/>
          </ac:spMkLst>
        </pc:spChg>
        <pc:spChg chg="add mod">
          <ac:chgData name="Rob Sewell" userId="c802df42025d5e1f" providerId="LiveId" clId="{3DE9D4C2-1C43-4C5A-9D7B-39C74CF0B88F}" dt="2022-06-10T10:12:24.392" v="4431" actId="1076"/>
          <ac:spMkLst>
            <pc:docMk/>
            <pc:sldMk cId="2660904871" sldId="271"/>
            <ac:spMk id="12" creationId="{0EC9DF2F-930B-BBC7-05DE-46DF0C995F0E}"/>
          </ac:spMkLst>
        </pc:spChg>
        <pc:spChg chg="add mod">
          <ac:chgData name="Rob Sewell" userId="c802df42025d5e1f" providerId="LiveId" clId="{3DE9D4C2-1C43-4C5A-9D7B-39C74CF0B88F}" dt="2022-06-10T10:27:11.094" v="4731"/>
          <ac:spMkLst>
            <pc:docMk/>
            <pc:sldMk cId="2660904871" sldId="271"/>
            <ac:spMk id="15" creationId="{B41222BC-BA81-79E5-E2FA-1EA86AE3CCA0}"/>
          </ac:spMkLst>
        </pc:spChg>
        <pc:picChg chg="add del mod">
          <ac:chgData name="Rob Sewell" userId="c802df42025d5e1f" providerId="LiveId" clId="{3DE9D4C2-1C43-4C5A-9D7B-39C74CF0B88F}" dt="2022-06-10T10:12:15.339" v="4428" actId="478"/>
          <ac:picMkLst>
            <pc:docMk/>
            <pc:sldMk cId="2660904871" sldId="271"/>
            <ac:picMk id="4" creationId="{87F6703D-1D42-4708-B464-3CCAAF0655F9}"/>
          </ac:picMkLst>
        </pc:picChg>
        <pc:picChg chg="del mod">
          <ac:chgData name="Rob Sewell" userId="c802df42025d5e1f" providerId="LiveId" clId="{3DE9D4C2-1C43-4C5A-9D7B-39C74CF0B88F}" dt="2022-06-10T10:12:11.205" v="4426" actId="478"/>
          <ac:picMkLst>
            <pc:docMk/>
            <pc:sldMk cId="2660904871" sldId="271"/>
            <ac:picMk id="5" creationId="{0E3AA667-500B-65EC-D8CB-F92A8B33383E}"/>
          </ac:picMkLst>
        </pc:picChg>
        <pc:picChg chg="add mod modCrop">
          <ac:chgData name="Rob Sewell" userId="c802df42025d5e1f" providerId="LiveId" clId="{3DE9D4C2-1C43-4C5A-9D7B-39C74CF0B88F}" dt="2022-06-10T10:13:41.410" v="4542" actId="1076"/>
          <ac:picMkLst>
            <pc:docMk/>
            <pc:sldMk cId="2660904871" sldId="271"/>
            <ac:picMk id="14" creationId="{AE46F952-944A-70B0-E99A-44EBC3089D81}"/>
          </ac:picMkLst>
        </pc:picChg>
      </pc:sldChg>
      <pc:sldChg chg="addSp delSp modSp add mod ord setBg setClrOvrMap modNotesTx">
        <pc:chgData name="Rob Sewell" userId="c802df42025d5e1f" providerId="LiveId" clId="{3DE9D4C2-1C43-4C5A-9D7B-39C74CF0B88F}" dt="2022-06-10T10:06:33.649" v="4407" actId="20577"/>
        <pc:sldMkLst>
          <pc:docMk/>
          <pc:sldMk cId="973295818" sldId="272"/>
        </pc:sldMkLst>
        <pc:spChg chg="del">
          <ac:chgData name="Rob Sewell" userId="c802df42025d5e1f" providerId="LiveId" clId="{3DE9D4C2-1C43-4C5A-9D7B-39C74CF0B88F}" dt="2022-05-13T10:12:05.420" v="468" actId="478"/>
          <ac:spMkLst>
            <pc:docMk/>
            <pc:sldMk cId="973295818" sldId="272"/>
            <ac:spMk id="2" creationId="{5191E0F2-FE77-51ED-3F72-223B58926E74}"/>
          </ac:spMkLst>
        </pc:spChg>
        <pc:spChg chg="add del mod">
          <ac:chgData name="Rob Sewell" userId="c802df42025d5e1f" providerId="LiveId" clId="{3DE9D4C2-1C43-4C5A-9D7B-39C74CF0B88F}" dt="2022-06-10T10:03:58.423" v="4278" actId="478"/>
          <ac:spMkLst>
            <pc:docMk/>
            <pc:sldMk cId="973295818" sldId="272"/>
            <ac:spMk id="2" creationId="{E93BD767-D1AF-A432-62AD-678DCB02C9E2}"/>
          </ac:spMkLst>
        </pc:spChg>
        <pc:spChg chg="add del mod">
          <ac:chgData name="Rob Sewell" userId="c802df42025d5e1f" providerId="LiveId" clId="{3DE9D4C2-1C43-4C5A-9D7B-39C74CF0B88F}" dt="2022-06-10T10:03:55.765" v="4276" actId="478"/>
          <ac:spMkLst>
            <pc:docMk/>
            <pc:sldMk cId="973295818" sldId="272"/>
            <ac:spMk id="4" creationId="{0D850703-E55F-6229-7EAE-828D387F76C1}"/>
          </ac:spMkLst>
        </pc:spChg>
        <pc:spChg chg="add del mod">
          <ac:chgData name="Rob Sewell" userId="c802df42025d5e1f" providerId="LiveId" clId="{3DE9D4C2-1C43-4C5A-9D7B-39C74CF0B88F}" dt="2022-05-13T10:09:15.867" v="461" actId="478"/>
          <ac:spMkLst>
            <pc:docMk/>
            <pc:sldMk cId="973295818" sldId="272"/>
            <ac:spMk id="6" creationId="{318B51E3-DBFE-6B99-F281-0482D141AD3E}"/>
          </ac:spMkLst>
        </pc:spChg>
        <pc:spChg chg="add mod ord">
          <ac:chgData name="Rob Sewell" userId="c802df42025d5e1f" providerId="LiveId" clId="{3DE9D4C2-1C43-4C5A-9D7B-39C74CF0B88F}" dt="2022-06-10T10:05:31.478" v="4289" actId="26606"/>
          <ac:spMkLst>
            <pc:docMk/>
            <pc:sldMk cId="973295818" sldId="272"/>
            <ac:spMk id="9" creationId="{2F7EA305-28A0-F920-DC17-5E80F6864FE6}"/>
          </ac:spMkLst>
        </pc:spChg>
        <pc:spChg chg="add del mod">
          <ac:chgData name="Rob Sewell" userId="c802df42025d5e1f" providerId="LiveId" clId="{3DE9D4C2-1C43-4C5A-9D7B-39C74CF0B88F}" dt="2022-06-10T10:03:53.993" v="4275" actId="478"/>
          <ac:spMkLst>
            <pc:docMk/>
            <pc:sldMk cId="973295818" sldId="272"/>
            <ac:spMk id="10" creationId="{F2DE09E7-8DDC-7FB4-50B1-E91C539977D0}"/>
          </ac:spMkLst>
        </pc:spChg>
        <pc:spChg chg="add del">
          <ac:chgData name="Rob Sewell" userId="c802df42025d5e1f" providerId="LiveId" clId="{3DE9D4C2-1C43-4C5A-9D7B-39C74CF0B88F}" dt="2022-06-10T10:05:31.478" v="4289" actId="26606"/>
          <ac:spMkLst>
            <pc:docMk/>
            <pc:sldMk cId="973295818" sldId="272"/>
            <ac:spMk id="14" creationId="{9228552E-C8B1-4A80-8448-0787CE0FC704}"/>
          </ac:spMkLst>
        </pc:spChg>
        <pc:spChg chg="add del">
          <ac:chgData name="Rob Sewell" userId="c802df42025d5e1f" providerId="LiveId" clId="{3DE9D4C2-1C43-4C5A-9D7B-39C74CF0B88F}" dt="2022-06-10T10:05:23.647" v="4287" actId="26606"/>
          <ac:spMkLst>
            <pc:docMk/>
            <pc:sldMk cId="973295818" sldId="272"/>
            <ac:spMk id="19" creationId="{9228552E-C8B1-4A80-8448-0787CE0FC704}"/>
          </ac:spMkLst>
        </pc:spChg>
        <pc:picChg chg="del">
          <ac:chgData name="Rob Sewell" userId="c802df42025d5e1f" providerId="LiveId" clId="{3DE9D4C2-1C43-4C5A-9D7B-39C74CF0B88F}" dt="2022-05-13T10:09:16.798" v="462" actId="478"/>
          <ac:picMkLst>
            <pc:docMk/>
            <pc:sldMk cId="973295818" sldId="272"/>
            <ac:picMk id="4" creationId="{87F6703D-1D42-4708-B464-3CCAAF0655F9}"/>
          </ac:picMkLst>
        </pc:picChg>
        <pc:picChg chg="del">
          <ac:chgData name="Rob Sewell" userId="c802df42025d5e1f" providerId="LiveId" clId="{3DE9D4C2-1C43-4C5A-9D7B-39C74CF0B88F}" dt="2022-05-13T10:09:07.177" v="460" actId="478"/>
          <ac:picMkLst>
            <pc:docMk/>
            <pc:sldMk cId="973295818" sldId="272"/>
            <ac:picMk id="5" creationId="{0E3AA667-500B-65EC-D8CB-F92A8B33383E}"/>
          </ac:picMkLst>
        </pc:picChg>
        <pc:picChg chg="add mod">
          <ac:chgData name="Rob Sewell" userId="c802df42025d5e1f" providerId="LiveId" clId="{3DE9D4C2-1C43-4C5A-9D7B-39C74CF0B88F}" dt="2022-06-10T10:05:31.478" v="4289" actId="26606"/>
          <ac:picMkLst>
            <pc:docMk/>
            <pc:sldMk cId="973295818" sldId="272"/>
            <ac:picMk id="7" creationId="{3B23296F-DA5E-5241-EE5C-B5294CA4AC07}"/>
          </ac:picMkLst>
        </pc:picChg>
        <pc:picChg chg="add del mod">
          <ac:chgData name="Rob Sewell" userId="c802df42025d5e1f" providerId="LiveId" clId="{3DE9D4C2-1C43-4C5A-9D7B-39C74CF0B88F}" dt="2022-06-10T10:03:56.919" v="4277" actId="478"/>
          <ac:picMkLst>
            <pc:docMk/>
            <pc:sldMk cId="973295818" sldId="272"/>
            <ac:picMk id="8" creationId="{D7397EEE-94BB-5251-2360-1C8BBFD33407}"/>
          </ac:picMkLst>
        </pc:picChg>
      </pc:sldChg>
      <pc:sldChg chg="addSp delSp modSp add del mod ord setBg">
        <pc:chgData name="Rob Sewell" userId="c802df42025d5e1f" providerId="LiveId" clId="{3DE9D4C2-1C43-4C5A-9D7B-39C74CF0B88F}" dt="2022-06-10T10:03:10.108" v="4271" actId="47"/>
        <pc:sldMkLst>
          <pc:docMk/>
          <pc:sldMk cId="1569342096" sldId="273"/>
        </pc:sldMkLst>
        <pc:spChg chg="del">
          <ac:chgData name="Rob Sewell" userId="c802df42025d5e1f" providerId="LiveId" clId="{3DE9D4C2-1C43-4C5A-9D7B-39C74CF0B88F}" dt="2022-05-13T10:12:01.022" v="467" actId="478"/>
          <ac:spMkLst>
            <pc:docMk/>
            <pc:sldMk cId="1569342096" sldId="273"/>
            <ac:spMk id="2" creationId="{5191E0F2-FE77-51ED-3F72-223B58926E74}"/>
          </ac:spMkLst>
        </pc:spChg>
        <pc:spChg chg="add del mod">
          <ac:chgData name="Rob Sewell" userId="c802df42025d5e1f" providerId="LiveId" clId="{3DE9D4C2-1C43-4C5A-9D7B-39C74CF0B88F}" dt="2022-06-10T09:52:37.093" v="4044" actId="478"/>
          <ac:spMkLst>
            <pc:docMk/>
            <pc:sldMk cId="1569342096" sldId="273"/>
            <ac:spMk id="2" creationId="{747FBBB8-0C7A-20CA-A3DA-F5E17658DAAB}"/>
          </ac:spMkLst>
        </pc:spChg>
        <pc:spChg chg="add del mod">
          <ac:chgData name="Rob Sewell" userId="c802df42025d5e1f" providerId="LiveId" clId="{3DE9D4C2-1C43-4C5A-9D7B-39C74CF0B88F}" dt="2022-06-10T09:51:03.262" v="4034" actId="478"/>
          <ac:spMkLst>
            <pc:docMk/>
            <pc:sldMk cId="1569342096" sldId="273"/>
            <ac:spMk id="4" creationId="{77D73871-323E-2ACA-EB9E-E90FA1628BD2}"/>
          </ac:spMkLst>
        </pc:spChg>
        <pc:spChg chg="add del mod">
          <ac:chgData name="Rob Sewell" userId="c802df42025d5e1f" providerId="LiveId" clId="{3DE9D4C2-1C43-4C5A-9D7B-39C74CF0B88F}" dt="2022-06-10T09:51:06.003" v="4035" actId="478"/>
          <ac:spMkLst>
            <pc:docMk/>
            <pc:sldMk cId="1569342096" sldId="273"/>
            <ac:spMk id="5" creationId="{22AD6568-B6E7-C495-5956-E74237BD85C1}"/>
          </ac:spMkLst>
        </pc:spChg>
        <pc:spChg chg="add mod">
          <ac:chgData name="Rob Sewell" userId="c802df42025d5e1f" providerId="LiveId" clId="{3DE9D4C2-1C43-4C5A-9D7B-39C74CF0B88F}" dt="2022-06-10T09:53:37.943" v="4051" actId="26606"/>
          <ac:spMkLst>
            <pc:docMk/>
            <pc:sldMk cId="1569342096" sldId="273"/>
            <ac:spMk id="7" creationId="{54769749-EE19-CA74-F3B5-44C89224260D}"/>
          </ac:spMkLst>
        </pc:spChg>
        <pc:spChg chg="add del">
          <ac:chgData name="Rob Sewell" userId="c802df42025d5e1f" providerId="LiveId" clId="{3DE9D4C2-1C43-4C5A-9D7B-39C74CF0B88F}" dt="2022-06-10T09:53:37.943" v="4051" actId="26606"/>
          <ac:spMkLst>
            <pc:docMk/>
            <pc:sldMk cId="1569342096" sldId="273"/>
            <ac:spMk id="16" creationId="{AAB8EDC3-1C0D-4505-A2C7-839A5161FB53}"/>
          </ac:spMkLst>
        </pc:spChg>
        <pc:spChg chg="add del">
          <ac:chgData name="Rob Sewell" userId="c802df42025d5e1f" providerId="LiveId" clId="{3DE9D4C2-1C43-4C5A-9D7B-39C74CF0B88F}" dt="2022-06-10T09:53:37.943" v="4051" actId="26606"/>
          <ac:spMkLst>
            <pc:docMk/>
            <pc:sldMk cId="1569342096" sldId="273"/>
            <ac:spMk id="18" creationId="{2069E294-3813-4588-9E9C-AEA08F9C4DA1}"/>
          </ac:spMkLst>
        </pc:spChg>
        <pc:picChg chg="add del mod">
          <ac:chgData name="Rob Sewell" userId="c802df42025d5e1f" providerId="LiveId" clId="{3DE9D4C2-1C43-4C5A-9D7B-39C74CF0B88F}" dt="2022-05-20T12:42:10.329" v="1860" actId="478"/>
          <ac:picMkLst>
            <pc:docMk/>
            <pc:sldMk cId="1569342096" sldId="273"/>
            <ac:picMk id="6" creationId="{9EF288A3-4C1C-44B2-9F4A-617EEF4E4A0E}"/>
          </ac:picMkLst>
        </pc:picChg>
        <pc:picChg chg="del">
          <ac:chgData name="Rob Sewell" userId="c802df42025d5e1f" providerId="LiveId" clId="{3DE9D4C2-1C43-4C5A-9D7B-39C74CF0B88F}" dt="2022-05-13T10:12:15.142" v="474" actId="478"/>
          <ac:picMkLst>
            <pc:docMk/>
            <pc:sldMk cId="1569342096" sldId="273"/>
            <ac:picMk id="8" creationId="{D7397EEE-94BB-5251-2360-1C8BBFD33407}"/>
          </ac:picMkLst>
        </pc:picChg>
        <pc:picChg chg="add mod ord modCrop">
          <ac:chgData name="Rob Sewell" userId="c802df42025d5e1f" providerId="LiveId" clId="{3DE9D4C2-1C43-4C5A-9D7B-39C74CF0B88F}" dt="2022-06-10T09:55:45.528" v="4238" actId="732"/>
          <ac:picMkLst>
            <pc:docMk/>
            <pc:sldMk cId="1569342096" sldId="273"/>
            <ac:picMk id="9" creationId="{6434E53C-6A3C-B442-B5FE-2F7277DE69F7}"/>
          </ac:picMkLst>
        </pc:picChg>
        <pc:picChg chg="add del mod">
          <ac:chgData name="Rob Sewell" userId="c802df42025d5e1f" providerId="LiveId" clId="{3DE9D4C2-1C43-4C5A-9D7B-39C74CF0B88F}" dt="2022-05-20T12:42:10.905" v="1861" actId="478"/>
          <ac:picMkLst>
            <pc:docMk/>
            <pc:sldMk cId="1569342096" sldId="273"/>
            <ac:picMk id="9" creationId="{B9775DE7-DD29-7268-0C36-2385EAD0B532}"/>
          </ac:picMkLst>
        </pc:picChg>
        <pc:picChg chg="add mod">
          <ac:chgData name="Rob Sewell" userId="c802df42025d5e1f" providerId="LiveId" clId="{3DE9D4C2-1C43-4C5A-9D7B-39C74CF0B88F}" dt="2022-06-10T09:53:37.943" v="4051" actId="26606"/>
          <ac:picMkLst>
            <pc:docMk/>
            <pc:sldMk cId="1569342096" sldId="273"/>
            <ac:picMk id="11" creationId="{044FC2CA-3E83-91A8-3E41-4808532CB093}"/>
          </ac:picMkLst>
        </pc:picChg>
        <pc:picChg chg="add del mod">
          <ac:chgData name="Rob Sewell" userId="c802df42025d5e1f" providerId="LiveId" clId="{3DE9D4C2-1C43-4C5A-9D7B-39C74CF0B88F}" dt="2022-05-20T12:42:09.434" v="1859" actId="478"/>
          <ac:picMkLst>
            <pc:docMk/>
            <pc:sldMk cId="1569342096" sldId="273"/>
            <ac:picMk id="11" creationId="{6E0522E6-59EE-74EF-35F4-68BC348D42BF}"/>
          </ac:picMkLst>
        </pc:picChg>
        <pc:picChg chg="add del mod">
          <ac:chgData name="Rob Sewell" userId="c802df42025d5e1f" providerId="LiveId" clId="{3DE9D4C2-1C43-4C5A-9D7B-39C74CF0B88F}" dt="2022-05-20T12:42:11.770" v="1862" actId="478"/>
          <ac:picMkLst>
            <pc:docMk/>
            <pc:sldMk cId="1569342096" sldId="273"/>
            <ac:picMk id="13" creationId="{3A3A3849-EE34-FA06-8C18-B4DDAAF81C7F}"/>
          </ac:picMkLst>
        </pc:picChg>
        <pc:picChg chg="add del">
          <ac:chgData name="Rob Sewell" userId="c802df42025d5e1f" providerId="LiveId" clId="{3DE9D4C2-1C43-4C5A-9D7B-39C74CF0B88F}" dt="2022-05-20T12:42:08.748" v="1858" actId="478"/>
          <ac:picMkLst>
            <pc:docMk/>
            <pc:sldMk cId="1569342096" sldId="273"/>
            <ac:picMk id="15" creationId="{1B2C4A78-D1E2-BD5C-34A3-BECF6C3CCDDD}"/>
          </ac:picMkLst>
        </pc:picChg>
      </pc:sldChg>
      <pc:sldChg chg="add del">
        <pc:chgData name="Rob Sewell" userId="c802df42025d5e1f" providerId="LiveId" clId="{3DE9D4C2-1C43-4C5A-9D7B-39C74CF0B88F}" dt="2022-05-13T10:20:47.070" v="485" actId="47"/>
        <pc:sldMkLst>
          <pc:docMk/>
          <pc:sldMk cId="376081442" sldId="274"/>
        </pc:sldMkLst>
      </pc:sldChg>
      <pc:sldChg chg="modSp add mod ord">
        <pc:chgData name="Rob Sewell" userId="c802df42025d5e1f" providerId="LiveId" clId="{3DE9D4C2-1C43-4C5A-9D7B-39C74CF0B88F}" dt="2022-06-10T12:34:08.131" v="5140" actId="27636"/>
        <pc:sldMkLst>
          <pc:docMk/>
          <pc:sldMk cId="2476834651" sldId="274"/>
        </pc:sldMkLst>
        <pc:spChg chg="mod">
          <ac:chgData name="Rob Sewell" userId="c802df42025d5e1f" providerId="LiveId" clId="{3DE9D4C2-1C43-4C5A-9D7B-39C74CF0B88F}" dt="2022-05-13T10:23:05.833" v="771" actId="20577"/>
          <ac:spMkLst>
            <pc:docMk/>
            <pc:sldMk cId="2476834651" sldId="274"/>
            <ac:spMk id="2" creationId="{5191E0F2-FE77-51ED-3F72-223B58926E74}"/>
          </ac:spMkLst>
        </pc:spChg>
        <pc:spChg chg="mod">
          <ac:chgData name="Rob Sewell" userId="c802df42025d5e1f" providerId="LiveId" clId="{3DE9D4C2-1C43-4C5A-9D7B-39C74CF0B88F}" dt="2022-06-10T12:34:08.131" v="5140" actId="27636"/>
          <ac:spMkLst>
            <pc:docMk/>
            <pc:sldMk cId="2476834651" sldId="274"/>
            <ac:spMk id="3" creationId="{07D5023A-BA6F-B725-CF78-FD889E577EA6}"/>
          </ac:spMkLst>
        </pc:spChg>
      </pc:sldChg>
      <pc:sldChg chg="addSp delSp modSp add mod delAnim modAnim">
        <pc:chgData name="Rob Sewell" userId="c802df42025d5e1f" providerId="LiveId" clId="{3DE9D4C2-1C43-4C5A-9D7B-39C74CF0B88F}" dt="2022-06-10T12:45:12.452" v="5244" actId="313"/>
        <pc:sldMkLst>
          <pc:docMk/>
          <pc:sldMk cId="1884248709" sldId="275"/>
        </pc:sldMkLst>
        <pc:spChg chg="del">
          <ac:chgData name="Rob Sewell" userId="c802df42025d5e1f" providerId="LiveId" clId="{3DE9D4C2-1C43-4C5A-9D7B-39C74CF0B88F}" dt="2022-06-10T07:35:27.690" v="3610" actId="478"/>
          <ac:spMkLst>
            <pc:docMk/>
            <pc:sldMk cId="1884248709" sldId="275"/>
            <ac:spMk id="2" creationId="{5191E0F2-FE77-51ED-3F72-223B58926E74}"/>
          </ac:spMkLst>
        </pc:spChg>
        <pc:spChg chg="del mod">
          <ac:chgData name="Rob Sewell" userId="c802df42025d5e1f" providerId="LiveId" clId="{3DE9D4C2-1C43-4C5A-9D7B-39C74CF0B88F}" dt="2022-05-20T12:37:00.164" v="1718" actId="478"/>
          <ac:spMkLst>
            <pc:docMk/>
            <pc:sldMk cId="1884248709" sldId="275"/>
            <ac:spMk id="3" creationId="{07D5023A-BA6F-B725-CF78-FD889E577EA6}"/>
          </ac:spMkLst>
        </pc:spChg>
        <pc:spChg chg="add del mod">
          <ac:chgData name="Rob Sewell" userId="c802df42025d5e1f" providerId="LiveId" clId="{3DE9D4C2-1C43-4C5A-9D7B-39C74CF0B88F}" dt="2022-06-10T07:35:31.829" v="3611" actId="478"/>
          <ac:spMkLst>
            <pc:docMk/>
            <pc:sldMk cId="1884248709" sldId="275"/>
            <ac:spMk id="4" creationId="{0F82CC01-33B2-5C5C-5E6A-B7509B80801A}"/>
          </ac:spMkLst>
        </pc:spChg>
        <pc:spChg chg="add del mod">
          <ac:chgData name="Rob Sewell" userId="c802df42025d5e1f" providerId="LiveId" clId="{3DE9D4C2-1C43-4C5A-9D7B-39C74CF0B88F}" dt="2022-05-20T12:37:02.809" v="1719" actId="478"/>
          <ac:spMkLst>
            <pc:docMk/>
            <pc:sldMk cId="1884248709" sldId="275"/>
            <ac:spMk id="5" creationId="{76A5D31D-0093-38F4-0FFD-27F3283AE369}"/>
          </ac:spMkLst>
        </pc:spChg>
        <pc:spChg chg="add mod">
          <ac:chgData name="Rob Sewell" userId="c802df42025d5e1f" providerId="LiveId" clId="{3DE9D4C2-1C43-4C5A-9D7B-39C74CF0B88F}" dt="2022-05-20T12:37:21.114" v="1733" actId="1076"/>
          <ac:spMkLst>
            <pc:docMk/>
            <pc:sldMk cId="1884248709" sldId="275"/>
            <ac:spMk id="7" creationId="{CF1189FE-8555-E102-B19F-CA75A3BEB8E6}"/>
          </ac:spMkLst>
        </pc:spChg>
        <pc:spChg chg="add mod">
          <ac:chgData name="Rob Sewell" userId="c802df42025d5e1f" providerId="LiveId" clId="{3DE9D4C2-1C43-4C5A-9D7B-39C74CF0B88F}" dt="2022-05-20T12:37:52.726" v="1749" actId="1076"/>
          <ac:spMkLst>
            <pc:docMk/>
            <pc:sldMk cId="1884248709" sldId="275"/>
            <ac:spMk id="9" creationId="{EEC0D4E7-2D7B-952F-DDAA-015F61D9DB90}"/>
          </ac:spMkLst>
        </pc:spChg>
        <pc:spChg chg="add mod">
          <ac:chgData name="Rob Sewell" userId="c802df42025d5e1f" providerId="LiveId" clId="{3DE9D4C2-1C43-4C5A-9D7B-39C74CF0B88F}" dt="2022-05-20T12:38:25.539" v="1766" actId="1076"/>
          <ac:spMkLst>
            <pc:docMk/>
            <pc:sldMk cId="1884248709" sldId="275"/>
            <ac:spMk id="11" creationId="{138AEC38-DE11-032A-90F5-5A2AE03AACF5}"/>
          </ac:spMkLst>
        </pc:spChg>
        <pc:spChg chg="add mod">
          <ac:chgData name="Rob Sewell" userId="c802df42025d5e1f" providerId="LiveId" clId="{3DE9D4C2-1C43-4C5A-9D7B-39C74CF0B88F}" dt="2022-06-10T12:45:12.452" v="5244" actId="313"/>
          <ac:spMkLst>
            <pc:docMk/>
            <pc:sldMk cId="1884248709" sldId="275"/>
            <ac:spMk id="13" creationId="{0284D215-653F-C75F-4D1C-CB64806C82B2}"/>
          </ac:spMkLst>
        </pc:spChg>
        <pc:picChg chg="add mod">
          <ac:chgData name="Rob Sewell" userId="c802df42025d5e1f" providerId="LiveId" clId="{3DE9D4C2-1C43-4C5A-9D7B-39C74CF0B88F}" dt="2022-06-10T07:34:16.669" v="3607" actId="1076"/>
          <ac:picMkLst>
            <pc:docMk/>
            <pc:sldMk cId="1884248709" sldId="275"/>
            <ac:picMk id="8" creationId="{7F0F9C96-A1AB-0967-F8D1-B7ADC50CA653}"/>
          </ac:picMkLst>
        </pc:picChg>
        <pc:picChg chg="add mod">
          <ac:chgData name="Rob Sewell" userId="c802df42025d5e1f" providerId="LiveId" clId="{3DE9D4C2-1C43-4C5A-9D7B-39C74CF0B88F}" dt="2022-06-10T07:34:22.992" v="3609" actId="1076"/>
          <ac:picMkLst>
            <pc:docMk/>
            <pc:sldMk cId="1884248709" sldId="275"/>
            <ac:picMk id="10" creationId="{ADD83A02-1EB6-DAEE-7550-F5E24589B5A8}"/>
          </ac:picMkLst>
        </pc:picChg>
        <pc:picChg chg="add mod">
          <ac:chgData name="Rob Sewell" userId="c802df42025d5e1f" providerId="LiveId" clId="{3DE9D4C2-1C43-4C5A-9D7B-39C74CF0B88F}" dt="2022-06-10T07:34:19.939" v="3608" actId="1076"/>
          <ac:picMkLst>
            <pc:docMk/>
            <pc:sldMk cId="1884248709" sldId="275"/>
            <ac:picMk id="12" creationId="{9BF21D0E-5DBB-B700-7A29-1D1261E6CAAE}"/>
          </ac:picMkLst>
        </pc:picChg>
      </pc:sldChg>
      <pc:sldChg chg="addSp modSp add mod ord modAnim">
        <pc:chgData name="Rob Sewell" userId="c802df42025d5e1f" providerId="LiveId" clId="{3DE9D4C2-1C43-4C5A-9D7B-39C74CF0B88F}" dt="2022-06-10T08:42:12.193" v="3722" actId="20577"/>
        <pc:sldMkLst>
          <pc:docMk/>
          <pc:sldMk cId="1896342709" sldId="276"/>
        </pc:sldMkLst>
        <pc:spChg chg="add mod">
          <ac:chgData name="Rob Sewell" userId="c802df42025d5e1f" providerId="LiveId" clId="{3DE9D4C2-1C43-4C5A-9D7B-39C74CF0B88F}" dt="2022-06-10T08:42:12.193" v="3722" actId="20577"/>
          <ac:spMkLst>
            <pc:docMk/>
            <pc:sldMk cId="1896342709" sldId="276"/>
            <ac:spMk id="6" creationId="{B8E9EA88-EE4C-13E8-20D8-3CC9AAEF79E2}"/>
          </ac:spMkLst>
        </pc:spChg>
        <pc:picChg chg="add mod modCrop">
          <ac:chgData name="Rob Sewell" userId="c802df42025d5e1f" providerId="LiveId" clId="{3DE9D4C2-1C43-4C5A-9D7B-39C74CF0B88F}" dt="2022-06-10T08:39:41.392" v="3683" actId="1076"/>
          <ac:picMkLst>
            <pc:docMk/>
            <pc:sldMk cId="1896342709" sldId="276"/>
            <ac:picMk id="5" creationId="{881500A7-FD1B-B507-EE7A-457008CA6AB5}"/>
          </ac:picMkLst>
        </pc:picChg>
      </pc:sldChg>
      <pc:sldChg chg="addSp delSp modSp add mod ord">
        <pc:chgData name="Rob Sewell" userId="c802df42025d5e1f" providerId="LiveId" clId="{3DE9D4C2-1C43-4C5A-9D7B-39C74CF0B88F}" dt="2022-05-17T09:36:33.545" v="1711"/>
        <pc:sldMkLst>
          <pc:docMk/>
          <pc:sldMk cId="1704368888" sldId="277"/>
        </pc:sldMkLst>
        <pc:spChg chg="add del mod">
          <ac:chgData name="Rob Sewell" userId="c802df42025d5e1f" providerId="LiveId" clId="{3DE9D4C2-1C43-4C5A-9D7B-39C74CF0B88F}" dt="2022-05-17T09:36:33.545" v="1711"/>
          <ac:spMkLst>
            <pc:docMk/>
            <pc:sldMk cId="1704368888" sldId="277"/>
            <ac:spMk id="6" creationId="{53626CCE-C35D-0B94-B601-565B3946718B}"/>
          </ac:spMkLst>
        </pc:spChg>
        <pc:spChg chg="add mod">
          <ac:chgData name="Rob Sewell" userId="c802df42025d5e1f" providerId="LiveId" clId="{3DE9D4C2-1C43-4C5A-9D7B-39C74CF0B88F}" dt="2022-05-17T09:36:30.394" v="1709" actId="14100"/>
          <ac:spMkLst>
            <pc:docMk/>
            <pc:sldMk cId="1704368888" sldId="277"/>
            <ac:spMk id="7" creationId="{CFD08469-4AD2-5243-9FC1-6FA59691A7CD}"/>
          </ac:spMkLst>
        </pc:spChg>
        <pc:picChg chg="add mod modCrop">
          <ac:chgData name="Rob Sewell" userId="c802df42025d5e1f" providerId="LiveId" clId="{3DE9D4C2-1C43-4C5A-9D7B-39C74CF0B88F}" dt="2022-05-17T09:32:59.184" v="1605" actId="732"/>
          <ac:picMkLst>
            <pc:docMk/>
            <pc:sldMk cId="1704368888" sldId="277"/>
            <ac:picMk id="5" creationId="{7B73CDCD-77D7-4CC8-6EAA-2C918690D9B0}"/>
          </ac:picMkLst>
        </pc:picChg>
      </pc:sldChg>
      <pc:sldChg chg="add del">
        <pc:chgData name="Rob Sewell" userId="c802df42025d5e1f" providerId="LiveId" clId="{3DE9D4C2-1C43-4C5A-9D7B-39C74CF0B88F}" dt="2022-05-20T12:41:40.131" v="1852" actId="2696"/>
        <pc:sldMkLst>
          <pc:docMk/>
          <pc:sldMk cId="450610537" sldId="278"/>
        </pc:sldMkLst>
      </pc:sldChg>
      <pc:sldChg chg="modSp add del mod modShow">
        <pc:chgData name="Rob Sewell" userId="c802df42025d5e1f" providerId="LiveId" clId="{3DE9D4C2-1C43-4C5A-9D7B-39C74CF0B88F}" dt="2022-06-10T08:42:19.002" v="3723" actId="47"/>
        <pc:sldMkLst>
          <pc:docMk/>
          <pc:sldMk cId="570711828" sldId="279"/>
        </pc:sldMkLst>
        <pc:spChg chg="mod">
          <ac:chgData name="Rob Sewell" userId="c802df42025d5e1f" providerId="LiveId" clId="{3DE9D4C2-1C43-4C5A-9D7B-39C74CF0B88F}" dt="2022-05-17T09:30:32.341" v="1380" actId="20577"/>
          <ac:spMkLst>
            <pc:docMk/>
            <pc:sldMk cId="570711828" sldId="279"/>
            <ac:spMk id="6" creationId="{B8E9EA88-EE4C-13E8-20D8-3CC9AAEF79E2}"/>
          </ac:spMkLst>
        </pc:spChg>
      </pc:sldChg>
      <pc:sldChg chg="modSp add del mod modShow">
        <pc:chgData name="Rob Sewell" userId="c802df42025d5e1f" providerId="LiveId" clId="{3DE9D4C2-1C43-4C5A-9D7B-39C74CF0B88F}" dt="2022-06-10T08:43:16.385" v="3747" actId="47"/>
        <pc:sldMkLst>
          <pc:docMk/>
          <pc:sldMk cId="700789795" sldId="280"/>
        </pc:sldMkLst>
        <pc:spChg chg="mod">
          <ac:chgData name="Rob Sewell" userId="c802df42025d5e1f" providerId="LiveId" clId="{3DE9D4C2-1C43-4C5A-9D7B-39C74CF0B88F}" dt="2022-05-17T09:31:06.004" v="1405" actId="20577"/>
          <ac:spMkLst>
            <pc:docMk/>
            <pc:sldMk cId="700789795" sldId="280"/>
            <ac:spMk id="6" creationId="{B8E9EA88-EE4C-13E8-20D8-3CC9AAEF79E2}"/>
          </ac:spMkLst>
        </pc:spChg>
      </pc:sldChg>
      <pc:sldChg chg="modSp add del mod modShow">
        <pc:chgData name="Rob Sewell" userId="c802df42025d5e1f" providerId="LiveId" clId="{3DE9D4C2-1C43-4C5A-9D7B-39C74CF0B88F}" dt="2022-06-10T08:43:43.458" v="3764" actId="47"/>
        <pc:sldMkLst>
          <pc:docMk/>
          <pc:sldMk cId="1670921624" sldId="281"/>
        </pc:sldMkLst>
        <pc:spChg chg="mod">
          <ac:chgData name="Rob Sewell" userId="c802df42025d5e1f" providerId="LiveId" clId="{3DE9D4C2-1C43-4C5A-9D7B-39C74CF0B88F}" dt="2022-05-17T09:31:55.287" v="1426" actId="20577"/>
          <ac:spMkLst>
            <pc:docMk/>
            <pc:sldMk cId="1670921624" sldId="281"/>
            <ac:spMk id="6" creationId="{B8E9EA88-EE4C-13E8-20D8-3CC9AAEF79E2}"/>
          </ac:spMkLst>
        </pc:spChg>
      </pc:sldChg>
      <pc:sldChg chg="modSp add del mod ord">
        <pc:chgData name="Rob Sewell" userId="c802df42025d5e1f" providerId="LiveId" clId="{3DE9D4C2-1C43-4C5A-9D7B-39C74CF0B88F}" dt="2022-06-10T07:59:08.348" v="3663" actId="2696"/>
        <pc:sldMkLst>
          <pc:docMk/>
          <pc:sldMk cId="760375999" sldId="282"/>
        </pc:sldMkLst>
        <pc:spChg chg="mod">
          <ac:chgData name="Rob Sewell" userId="c802df42025d5e1f" providerId="LiveId" clId="{3DE9D4C2-1C43-4C5A-9D7B-39C74CF0B88F}" dt="2022-05-20T13:10:21.785" v="2826" actId="20577"/>
          <ac:spMkLst>
            <pc:docMk/>
            <pc:sldMk cId="760375999" sldId="282"/>
            <ac:spMk id="2" creationId="{5191E0F2-FE77-51ED-3F72-223B58926E74}"/>
          </ac:spMkLst>
        </pc:spChg>
        <pc:spChg chg="mod">
          <ac:chgData name="Rob Sewell" userId="c802df42025d5e1f" providerId="LiveId" clId="{3DE9D4C2-1C43-4C5A-9D7B-39C74CF0B88F}" dt="2022-05-20T13:50:48.447" v="3118" actId="20577"/>
          <ac:spMkLst>
            <pc:docMk/>
            <pc:sldMk cId="760375999" sldId="282"/>
            <ac:spMk id="3" creationId="{07D5023A-BA6F-B725-CF78-FD889E577EA6}"/>
          </ac:spMkLst>
        </pc:spChg>
      </pc:sldChg>
      <pc:sldChg chg="add del">
        <pc:chgData name="Rob Sewell" userId="c802df42025d5e1f" providerId="LiveId" clId="{3DE9D4C2-1C43-4C5A-9D7B-39C74CF0B88F}" dt="2022-05-20T12:40:28.089" v="1795" actId="2696"/>
        <pc:sldMkLst>
          <pc:docMk/>
          <pc:sldMk cId="2297416296" sldId="282"/>
        </pc:sldMkLst>
      </pc:sldChg>
      <pc:sldChg chg="modSp add del mod modAnim">
        <pc:chgData name="Rob Sewell" userId="c802df42025d5e1f" providerId="LiveId" clId="{3DE9D4C2-1C43-4C5A-9D7B-39C74CF0B88F}" dt="2022-06-10T10:03:14.339" v="4273" actId="47"/>
        <pc:sldMkLst>
          <pc:docMk/>
          <pc:sldMk cId="226708815" sldId="283"/>
        </pc:sldMkLst>
        <pc:picChg chg="mod ord">
          <ac:chgData name="Rob Sewell" userId="c802df42025d5e1f" providerId="LiveId" clId="{3DE9D4C2-1C43-4C5A-9D7B-39C74CF0B88F}" dt="2022-05-20T12:45:47.478" v="1940" actId="166"/>
          <ac:picMkLst>
            <pc:docMk/>
            <pc:sldMk cId="226708815" sldId="283"/>
            <ac:picMk id="6" creationId="{9EF288A3-4C1C-44B2-9F4A-617EEF4E4A0E}"/>
          </ac:picMkLst>
        </pc:picChg>
        <pc:picChg chg="mod">
          <ac:chgData name="Rob Sewell" userId="c802df42025d5e1f" providerId="LiveId" clId="{3DE9D4C2-1C43-4C5A-9D7B-39C74CF0B88F}" dt="2022-05-20T12:45:29.124" v="1937" actId="1076"/>
          <ac:picMkLst>
            <pc:docMk/>
            <pc:sldMk cId="226708815" sldId="283"/>
            <ac:picMk id="9" creationId="{B9775DE7-DD29-7268-0C36-2385EAD0B532}"/>
          </ac:picMkLst>
        </pc:picChg>
        <pc:picChg chg="mod">
          <ac:chgData name="Rob Sewell" userId="c802df42025d5e1f" providerId="LiveId" clId="{3DE9D4C2-1C43-4C5A-9D7B-39C74CF0B88F}" dt="2022-05-20T12:45:02.371" v="1931" actId="1076"/>
          <ac:picMkLst>
            <pc:docMk/>
            <pc:sldMk cId="226708815" sldId="283"/>
            <ac:picMk id="11" creationId="{6E0522E6-59EE-74EF-35F4-68BC348D42BF}"/>
          </ac:picMkLst>
        </pc:picChg>
        <pc:picChg chg="mod">
          <ac:chgData name="Rob Sewell" userId="c802df42025d5e1f" providerId="LiveId" clId="{3DE9D4C2-1C43-4C5A-9D7B-39C74CF0B88F}" dt="2022-05-20T12:45:04.666" v="1932" actId="1076"/>
          <ac:picMkLst>
            <pc:docMk/>
            <pc:sldMk cId="226708815" sldId="283"/>
            <ac:picMk id="13" creationId="{3A3A3849-EE34-FA06-8C18-B4DDAAF81C7F}"/>
          </ac:picMkLst>
        </pc:picChg>
        <pc:picChg chg="mod">
          <ac:chgData name="Rob Sewell" userId="c802df42025d5e1f" providerId="LiveId" clId="{3DE9D4C2-1C43-4C5A-9D7B-39C74CF0B88F}" dt="2022-05-20T12:45:38.116" v="1938" actId="1076"/>
          <ac:picMkLst>
            <pc:docMk/>
            <pc:sldMk cId="226708815" sldId="283"/>
            <ac:picMk id="15" creationId="{1B2C4A78-D1E2-BD5C-34A3-BECF6C3CCDDD}"/>
          </ac:picMkLst>
        </pc:picChg>
      </pc:sldChg>
      <pc:sldChg chg="modSp add mod">
        <pc:chgData name="Rob Sewell" userId="c802df42025d5e1f" providerId="LiveId" clId="{3DE9D4C2-1C43-4C5A-9D7B-39C74CF0B88F}" dt="2022-06-10T12:35:19.782" v="5236" actId="20577"/>
        <pc:sldMkLst>
          <pc:docMk/>
          <pc:sldMk cId="3480258674" sldId="284"/>
        </pc:sldMkLst>
        <pc:spChg chg="mod">
          <ac:chgData name="Rob Sewell" userId="c802df42025d5e1f" providerId="LiveId" clId="{3DE9D4C2-1C43-4C5A-9D7B-39C74CF0B88F}" dt="2022-05-20T13:09:01.657" v="2821" actId="313"/>
          <ac:spMkLst>
            <pc:docMk/>
            <pc:sldMk cId="3480258674" sldId="284"/>
            <ac:spMk id="2" creationId="{5191E0F2-FE77-51ED-3F72-223B58926E74}"/>
          </ac:spMkLst>
        </pc:spChg>
        <pc:spChg chg="mod">
          <ac:chgData name="Rob Sewell" userId="c802df42025d5e1f" providerId="LiveId" clId="{3DE9D4C2-1C43-4C5A-9D7B-39C74CF0B88F}" dt="2022-06-10T12:35:19.782" v="5236" actId="20577"/>
          <ac:spMkLst>
            <pc:docMk/>
            <pc:sldMk cId="3480258674" sldId="284"/>
            <ac:spMk id="3" creationId="{07D5023A-BA6F-B725-CF78-FD889E577EA6}"/>
          </ac:spMkLst>
        </pc:spChg>
      </pc:sldChg>
      <pc:sldChg chg="addSp delSp modSp add mod modCm">
        <pc:chgData name="Rob Sewell" userId="c802df42025d5e1f" providerId="LiveId" clId="{3DE9D4C2-1C43-4C5A-9D7B-39C74CF0B88F}" dt="2022-06-10T12:48:23.067" v="5253"/>
        <pc:sldMkLst>
          <pc:docMk/>
          <pc:sldMk cId="2139108564" sldId="285"/>
        </pc:sldMkLst>
        <pc:spChg chg="mod">
          <ac:chgData name="Rob Sewell" userId="c802df42025d5e1f" providerId="LiveId" clId="{3DE9D4C2-1C43-4C5A-9D7B-39C74CF0B88F}" dt="2022-05-20T13:04:42.578" v="2808" actId="313"/>
          <ac:spMkLst>
            <pc:docMk/>
            <pc:sldMk cId="2139108564" sldId="285"/>
            <ac:spMk id="2" creationId="{5191E0F2-FE77-51ED-3F72-223B58926E74}"/>
          </ac:spMkLst>
        </pc:spChg>
        <pc:spChg chg="del">
          <ac:chgData name="Rob Sewell" userId="c802df42025d5e1f" providerId="LiveId" clId="{3DE9D4C2-1C43-4C5A-9D7B-39C74CF0B88F}" dt="2022-05-20T12:49:03.826" v="2150" actId="478"/>
          <ac:spMkLst>
            <pc:docMk/>
            <pc:sldMk cId="2139108564" sldId="285"/>
            <ac:spMk id="3" creationId="{07D5023A-BA6F-B725-CF78-FD889E577EA6}"/>
          </ac:spMkLst>
        </pc:spChg>
        <pc:spChg chg="add del mod">
          <ac:chgData name="Rob Sewell" userId="c802df42025d5e1f" providerId="LiveId" clId="{3DE9D4C2-1C43-4C5A-9D7B-39C74CF0B88F}" dt="2022-05-20T12:52:38.268" v="2264" actId="478"/>
          <ac:spMkLst>
            <pc:docMk/>
            <pc:sldMk cId="2139108564" sldId="285"/>
            <ac:spMk id="5" creationId="{9438E8A9-9DFE-1F35-5EB0-448907B834F6}"/>
          </ac:spMkLst>
        </pc:spChg>
        <pc:spChg chg="add del mod">
          <ac:chgData name="Rob Sewell" userId="c802df42025d5e1f" providerId="LiveId" clId="{3DE9D4C2-1C43-4C5A-9D7B-39C74CF0B88F}" dt="2022-05-20T12:52:39.182" v="2265" actId="478"/>
          <ac:spMkLst>
            <pc:docMk/>
            <pc:sldMk cId="2139108564" sldId="285"/>
            <ac:spMk id="93" creationId="{17A8A142-1ACB-0C93-7DAD-15999C655901}"/>
          </ac:spMkLst>
        </pc:spChg>
        <pc:graphicFrameChg chg="add del mod">
          <ac:chgData name="Rob Sewell" userId="c802df42025d5e1f" providerId="LiveId" clId="{3DE9D4C2-1C43-4C5A-9D7B-39C74CF0B88F}" dt="2022-05-20T12:58:27.729" v="2502" actId="12084"/>
          <ac:graphicFrameMkLst>
            <pc:docMk/>
            <pc:sldMk cId="2139108564" sldId="285"/>
            <ac:graphicFrameMk id="266" creationId="{C59C1769-24BA-1A26-C2DF-74864A0F9934}"/>
          </ac:graphicFrameMkLst>
        </pc:graphicFrameChg>
        <pc:graphicFrameChg chg="add del mod">
          <ac:chgData name="Rob Sewell" userId="c802df42025d5e1f" providerId="LiveId" clId="{3DE9D4C2-1C43-4C5A-9D7B-39C74CF0B88F}" dt="2022-05-20T13:00:13.632" v="2624" actId="12084"/>
          <ac:graphicFrameMkLst>
            <pc:docMk/>
            <pc:sldMk cId="2139108564" sldId="285"/>
            <ac:graphicFrameMk id="353" creationId="{6491A9AF-656B-FC66-BC36-CEF9313DFE7F}"/>
          </ac:graphicFrameMkLst>
        </pc:graphicFrameChg>
        <pc:graphicFrameChg chg="add del mod">
          <ac:chgData name="Rob Sewell" userId="c802df42025d5e1f" providerId="LiveId" clId="{3DE9D4C2-1C43-4C5A-9D7B-39C74CF0B88F}" dt="2022-05-20T13:01:09.150" v="2723" actId="12084"/>
          <ac:graphicFrameMkLst>
            <pc:docMk/>
            <pc:sldMk cId="2139108564" sldId="285"/>
            <ac:graphicFrameMk id="438" creationId="{F0D135A5-54B0-1AC7-A537-652C60BB40DF}"/>
          </ac:graphicFrameMkLst>
        </pc:graphicFrameChg>
        <pc:graphicFrameChg chg="add mod">
          <ac:chgData name="Rob Sewell" userId="c802df42025d5e1f" providerId="LiveId" clId="{3DE9D4C2-1C43-4C5A-9D7B-39C74CF0B88F}" dt="2022-06-10T12:48:23.067" v="5253"/>
          <ac:graphicFrameMkLst>
            <pc:docMk/>
            <pc:sldMk cId="2139108564" sldId="285"/>
            <ac:graphicFrameMk id="439" creationId="{FAE7B29E-3CA9-35CF-5891-71AFB335BC37}"/>
          </ac:graphicFrameMkLst>
        </pc:graphicFrameChg>
        <pc:picChg chg="add del mod">
          <ac:chgData name="Rob Sewell" userId="c802df42025d5e1f" providerId="LiveId" clId="{3DE9D4C2-1C43-4C5A-9D7B-39C74CF0B88F}" dt="2022-06-10T12:48:10.826" v="5252" actId="478"/>
          <ac:picMkLst>
            <pc:docMk/>
            <pc:sldMk cId="2139108564" sldId="285"/>
            <ac:picMk id="4" creationId="{C8128CFC-6E58-BB94-57BC-249AD0B11EB5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7" creationId="{0FAA6354-3D00-34AD-2324-3CF58ABB8A9C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9" creationId="{FC86C6C6-5E5F-9616-47EB-9F1F458C1949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11" creationId="{8B1A0581-826B-DAE5-185B-1B95EB7DABDF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13" creationId="{C42A308C-23E3-8A18-F8C1-718A9C8B2F99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15" creationId="{4E778633-9F4C-8A9B-E036-6067AD2B5D54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17" creationId="{D6DC51C4-64C2-9211-06CF-3253D0BE9AEA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19" creationId="{149D9352-64B5-C680-E269-645245F2FD74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21" creationId="{6AFFEA0C-F1EE-D506-C944-947FB48BA50B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23" creationId="{227E4755-C602-8C25-0E5D-03A14B82F5DA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25" creationId="{E838631B-22A5-DC32-128D-1F5BBEFDCBE9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27" creationId="{EA91AACC-C338-2E4F-F18B-D7159EA11036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29" creationId="{3B27D749-20D3-CF12-9CF7-C6EF26F095A5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31" creationId="{99EDD291-0F28-96B0-EB99-C50631B8D302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33" creationId="{CD9D5E59-8392-F45A-E889-5A7AD3AF28EF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35" creationId="{C016C310-10B0-97D9-B1F1-F42659C70989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37" creationId="{DD775A48-8734-8DAE-CE55-0144AE5C5613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39" creationId="{53D22259-3FEE-8FC7-FF9C-9F35ED0AC59D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41" creationId="{BF85D81B-3980-093A-6DFF-2369264502BB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43" creationId="{A25BF8BF-B16D-290C-D014-CA4A8B7E563F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45" creationId="{C5952DC5-EB9F-CDCF-FCCE-2BE17A2EFB63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47" creationId="{47AB5CEE-C203-67EC-1966-BDCD92E194CD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49" creationId="{89D9C8F0-DD12-BDD3-95C1-AB2D957D9C3F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51" creationId="{7DA4DB0F-F75D-5847-78C9-FD7435A516C5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53" creationId="{8C7165F6-B438-CFE0-52A2-849E68C6CAF1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55" creationId="{5B944C6B-8891-3A0B-FEA9-298CD3165CDE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57" creationId="{08D6123F-4797-BF42-7D9B-BEAE37FDB0D6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59" creationId="{F0DA3C2E-35BD-A0E8-AD1B-CBB55304F1CE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61" creationId="{E79F38C0-8548-EF8C-123A-170EBDB22872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63" creationId="{EB035AEF-2BD4-D5B0-1CA0-F286B612F014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65" creationId="{4B4CC6E4-3CFC-B25C-C806-57446B8CD54C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67" creationId="{6AD043A6-5686-E276-54D0-70A74EDBC0F2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69" creationId="{FAFB684B-0559-A665-E6FE-808EEA7458A1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71" creationId="{5FFA367F-D551-F8A5-5215-9B610E0C11FA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73" creationId="{9B24F35E-6302-AD92-C501-27657BBD294B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75" creationId="{E65A8DA6-7FC7-499C-0675-5E3706A58EF6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77" creationId="{3DE03806-0E11-E66F-1B33-FDC59D6F0263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79" creationId="{58B5D47D-F315-3CC8-5C62-CEEA6824C5B0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81" creationId="{3DA2EEBE-DFC7-65C3-DE67-C98480E01A8C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83" creationId="{B4F6ED71-C02A-A1B4-B5A3-4BAF42D6D649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85" creationId="{F9CC14C4-3300-8E66-FF4D-5F3B7A87DC7F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87" creationId="{53DB730C-A1A4-8CAA-D835-4FCA891A3E67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89" creationId="{758419BF-6F19-FBE0-0B2C-5AA1CFE96C10}"/>
          </ac:picMkLst>
        </pc:picChg>
        <pc:picChg chg="add del mod">
          <ac:chgData name="Rob Sewell" userId="c802df42025d5e1f" providerId="LiveId" clId="{3DE9D4C2-1C43-4C5A-9D7B-39C74CF0B88F}" dt="2022-05-20T12:52:31.512" v="2262"/>
          <ac:picMkLst>
            <pc:docMk/>
            <pc:sldMk cId="2139108564" sldId="285"/>
            <ac:picMk id="91" creationId="{68155C82-8528-12BF-CF85-E67194E14216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95" creationId="{B7F8E171-9939-BF94-78CF-F4438793E985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97" creationId="{C87D4FA8-6C73-CF72-7CA0-2DCA0C3073CC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99" creationId="{DD7DDB10-8680-9536-3C1E-F804A6FBBFBF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01" creationId="{A11F6025-6C81-405E-A3D8-24735513713C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03" creationId="{3D2F9DDE-76D6-5119-7090-B11554A830D0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05" creationId="{F8590911-07E6-2870-90B6-D04FDFC0B39F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07" creationId="{8733EF10-14CE-AABA-A720-A8A9E3F942AD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09" creationId="{62D046E3-66B7-FF16-C345-002A08ED4589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11" creationId="{AF7BB195-A193-D448-31B2-3B0B073051F1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13" creationId="{83926972-A2FA-3A0B-780F-A1C6AABE41C5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15" creationId="{09F27C4D-5430-EACE-A95A-145581C113F4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17" creationId="{5F80F5D3-67A3-D130-533E-004C85E0920D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19" creationId="{F31E3D3D-9731-254A-111A-DCC68F5AEDFD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21" creationId="{0D05D6E5-8CBB-D14D-6544-D972694FAD7A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23" creationId="{D2F48377-3157-DBC7-7E74-72BACAAE2B6F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25" creationId="{280992D2-1119-154A-39FE-C976EEBD31CF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27" creationId="{37B3EF2C-3A09-4F91-6B73-CC849DDBE268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29" creationId="{F02B0E30-0DB2-F651-9C31-8BC007F68E04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31" creationId="{038E0731-7D3B-08E2-DB77-BBEBF499700B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33" creationId="{E395DA1A-B405-AB00-2A06-31D7F02412B6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35" creationId="{1AB7BCA9-72CE-DA64-43B8-FFC023B96F28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37" creationId="{77B3E793-10D8-9687-7C24-CC61C28CEF9B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39" creationId="{7E12E15B-3F8D-945F-BDF6-8F79F8288E6D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41" creationId="{AAB82B62-9D74-C299-513D-A97DB4AB5E4A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43" creationId="{CA2E9CEE-2D80-90F4-5F08-57B028E23F6B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45" creationId="{56565922-F4E0-19FA-C6A8-8362D9FBD5CF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47" creationId="{82383917-F6CA-F460-139C-29B171A2D48D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49" creationId="{2261A313-8C96-BA67-B4DF-8C361320F461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51" creationId="{6DC85EA1-1201-CACA-463B-42F031C9F920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53" creationId="{9324EBC6-6257-0CBB-939D-70A2B19652A5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55" creationId="{97D05574-3181-46AA-9506-9AB3CF6BA0C2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57" creationId="{24C6A6CE-9CA1-1CB5-674B-FDCB2E19B85E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59" creationId="{0CA0D4EF-42C6-DFE0-7A92-D74C772C6777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61" creationId="{A770EBA4-1307-4943-542C-3662BF31E433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63" creationId="{8C52CD91-2591-466D-A36D-F96B0EE3B0A4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65" creationId="{83FDA7A4-54B1-D786-9CC2-7E6855566706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67" creationId="{82A6CB87-29A8-0929-E71A-60F97C13246A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69" creationId="{0C83AC99-49CF-56B0-DC4A-4AD7248E0484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71" creationId="{9BF3C41F-B82D-39A7-C43C-E2FD0E3BBB28}"/>
          </ac:picMkLst>
        </pc:picChg>
        <pc:picChg chg="add del mod">
          <ac:chgData name="Rob Sewell" userId="c802df42025d5e1f" providerId="LiveId" clId="{3DE9D4C2-1C43-4C5A-9D7B-39C74CF0B88F}" dt="2022-05-20T12:53:01.471" v="2356" actId="478"/>
          <ac:picMkLst>
            <pc:docMk/>
            <pc:sldMk cId="2139108564" sldId="285"/>
            <ac:picMk id="173" creationId="{1876F93B-F66D-07B4-FB54-20792CE65F0D}"/>
          </ac:picMkLst>
        </pc:picChg>
        <pc:picChg chg="add del mod">
          <ac:chgData name="Rob Sewell" userId="c802df42025d5e1f" providerId="LiveId" clId="{3DE9D4C2-1C43-4C5A-9D7B-39C74CF0B88F}" dt="2022-05-20T12:52:54.945" v="2355" actId="478"/>
          <ac:picMkLst>
            <pc:docMk/>
            <pc:sldMk cId="2139108564" sldId="285"/>
            <ac:picMk id="175" creationId="{3F12A2CB-2BEB-6C90-773C-F0367F2ABFBE}"/>
          </ac:picMkLst>
        </pc:picChg>
        <pc:picChg chg="add del mod">
          <ac:chgData name="Rob Sewell" userId="c802df42025d5e1f" providerId="LiveId" clId="{3DE9D4C2-1C43-4C5A-9D7B-39C74CF0B88F}" dt="2022-05-20T12:52:54.348" v="2354" actId="478"/>
          <ac:picMkLst>
            <pc:docMk/>
            <pc:sldMk cId="2139108564" sldId="285"/>
            <ac:picMk id="177" creationId="{CF95D45B-FAFD-C260-C374-2EBCEB86A718}"/>
          </ac:picMkLst>
        </pc:picChg>
        <pc:picChg chg="add del mod">
          <ac:chgData name="Rob Sewell" userId="c802df42025d5e1f" providerId="LiveId" clId="{3DE9D4C2-1C43-4C5A-9D7B-39C74CF0B88F}" dt="2022-05-20T12:52:52.813" v="2353" actId="478"/>
          <ac:picMkLst>
            <pc:docMk/>
            <pc:sldMk cId="2139108564" sldId="285"/>
            <ac:picMk id="179" creationId="{AE617638-405A-FE7C-57C9-521A90864070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81" creationId="{179A3954-E262-D108-0EC0-DDF1A6EAD89C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83" creationId="{E2672249-0BAB-D354-1CAA-9793C1369F3F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85" creationId="{908A498C-6F77-55B3-4C56-6F0AD64976FA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87" creationId="{C18855C9-BA36-6CB0-070F-52040976DF39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89" creationId="{04FA33B7-BD83-8439-EDAB-CE4AA9FBED96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91" creationId="{DBCF4D8B-39F0-C459-2541-7266B41E1CD9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93" creationId="{6F60A366-EF9D-D2B2-1744-B7169C924052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95" creationId="{9904C0B0-6072-D7F1-12AC-127E921A0A2D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97" creationId="{EE26B36D-C871-C756-29B8-8630C307490D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199" creationId="{F386181A-A1B9-C9D1-2C74-7A2D1D2A61F7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01" creationId="{DD5C94FA-EBD6-C3D0-4615-36437A0613A1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03" creationId="{607188FC-429D-76C8-9AF1-BA9DA8C2D8DB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05" creationId="{02581801-E82D-B243-96D0-08D30DAB33E6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07" creationId="{D861CF19-46A9-2B91-6AD6-C80A7202A293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09" creationId="{DE054FB3-D525-9344-B168-ABF8D5690CE9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11" creationId="{D55318D6-1BC5-D2B6-0711-59080EBC1F16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13" creationId="{92FCBC87-E81B-5B69-439C-991D59561F86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15" creationId="{B400BEEE-9F9C-7D3B-91B5-4521D2A45015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17" creationId="{3ABC9E04-B272-BFCB-7903-8983C59851EF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19" creationId="{029B3B18-D791-75A7-FF13-5E1BB49C29D2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21" creationId="{94176F62-85C3-9137-72B0-E55B98533807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23" creationId="{E5A2A2EB-51FD-0DDA-7573-8C406CD55828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25" creationId="{806F3891-2435-77F1-ACB6-DD830096E169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27" creationId="{C75AEAD7-AA3D-E0ED-8125-426D299C1481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29" creationId="{A7FF2AD9-B3B9-D42D-0D6E-C32FC93EC1CA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31" creationId="{9083B4B7-18C4-D0FE-4C73-F8369956315B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33" creationId="{BFB4F181-4734-F414-D983-46FCA8364A5F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35" creationId="{77BCEE54-EC3B-851C-44BE-95449A323D7B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37" creationId="{CE4CC1D5-A697-0370-6FB2-30DBE3E648D7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39" creationId="{728ED60C-B618-A4EA-14FA-4F0B789346E6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41" creationId="{033CD9AE-EC7B-19B4-BFFF-9EDB9E0E511A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43" creationId="{85A867F0-53B8-3068-4353-7C8A05DFE4C3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45" creationId="{E0321D65-A8E3-1A44-50D4-636A86C86668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47" creationId="{1E93464C-A347-FCA0-F07A-6E53E207642D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49" creationId="{6E0F4F0C-0124-12B4-9A26-CD8C0886AA80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51" creationId="{8826AEAE-CEC3-FF56-A51D-76F061105EB6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53" creationId="{71AB8756-5629-B447-1AFC-12D6890EC80F}"/>
          </ac:picMkLst>
        </pc:picChg>
        <pc:picChg chg="add del mod">
          <ac:chgData name="Rob Sewell" userId="c802df42025d5e1f" providerId="LiveId" clId="{3DE9D4C2-1C43-4C5A-9D7B-39C74CF0B88F}" dt="2022-05-20T12:53:54.438" v="2458" actId="478"/>
          <ac:picMkLst>
            <pc:docMk/>
            <pc:sldMk cId="2139108564" sldId="285"/>
            <ac:picMk id="255" creationId="{BC8982D8-5595-7AA5-1E2A-AF9539744D9F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57" creationId="{F6DD7F79-D767-C16D-8069-0920F8DB01E5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59" creationId="{AF64329F-D8F7-4A74-9098-42BAF99D2F30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61" creationId="{CDC4AF73-5DDD-0717-6421-F7981859E685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63" creationId="{781ABCFA-3238-4439-B0AB-D42FD3066DBF}"/>
          </ac:picMkLst>
        </pc:picChg>
        <pc:picChg chg="add del mod">
          <ac:chgData name="Rob Sewell" userId="c802df42025d5e1f" providerId="LiveId" clId="{3DE9D4C2-1C43-4C5A-9D7B-39C74CF0B88F}" dt="2022-05-20T12:58:43.461" v="2521" actId="478"/>
          <ac:picMkLst>
            <pc:docMk/>
            <pc:sldMk cId="2139108564" sldId="285"/>
            <ac:picMk id="265" creationId="{F00F2E9B-17BA-3FFB-9A91-0F6220DDD179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68" creationId="{1D1A62DD-DE8A-47D2-1461-24E092049CD2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70" creationId="{47F80E13-1395-C8A3-B276-6CC1C4E83944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72" creationId="{6A72115D-8497-C1F3-A151-F31CB47E4921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74" creationId="{9557CB65-9FB1-F7D5-69C0-74FD51DE93A3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76" creationId="{BD2CEB74-D243-CEEF-CA99-3F91428DDDD8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78" creationId="{E139690E-A218-2AA9-C0F4-71139723B588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80" creationId="{33E06CFD-E74F-50E8-98AB-43ED610D47D9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82" creationId="{972064EB-7652-0DE8-F451-DE7E9C3E1D81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84" creationId="{8DBC60E3-D0F9-FD1A-8999-F8D68927AAF3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86" creationId="{21B913AA-07BA-1371-396D-CFCBC8476ED8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88" creationId="{1F1326F0-9C26-15B4-36B2-7294E5EB584D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90" creationId="{A8B3D215-2E36-ADFD-5176-6C07C1F09705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92" creationId="{38222CEF-BB2A-8605-19FD-4D843E83EAD5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94" creationId="{C1E6BC68-C411-896B-B1C0-6F07C9E0E685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96" creationId="{42AB5784-26E5-0811-781C-D2DE2D4E6373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298" creationId="{1057A2F8-E7CF-848D-1D6F-94991BB5B8F2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00" creationId="{A0CE619B-4EC3-C727-62CB-AEE0444B3546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02" creationId="{31B3D7A3-6C24-6012-26B6-091A7192D47A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04" creationId="{982F90A4-CCD3-CC55-B2F0-BB45411D23FB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06" creationId="{7CC5CFCA-7B2C-F757-E55D-F335C4E41E63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08" creationId="{5090F213-767C-3F71-2319-349BAA493224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10" creationId="{4F2A65C6-3DA9-4DAF-B048-0A0D9190B87E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12" creationId="{8A9A604A-4A6C-C5BE-DF02-8AFFED0D9966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14" creationId="{235950AF-38C1-7A6A-27AF-221311A31136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16" creationId="{ADD23A0B-C19F-7A53-6C68-F1081793F2E1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18" creationId="{1F4FDF1F-CD57-9847-993E-D71D78BA4DCF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20" creationId="{6415AC89-6286-47D5-8D77-9DEA4EA04CED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22" creationId="{D6586371-BB52-D774-8174-A52F2E828C1C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24" creationId="{6DFADFD7-C223-92E1-14B4-98B097F775BE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26" creationId="{D9F20EB1-C4D3-47E9-9AFF-CAE42D9DDF25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28" creationId="{4F93A398-AF64-99C4-EFD3-2419985AA84B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30" creationId="{545D95A5-515D-40F4-6F05-8339FE63B60E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32" creationId="{966E7F44-C83B-174D-939A-45F9A398E54F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34" creationId="{1C3A1215-E4AF-74E1-818C-1385E4EDCC37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36" creationId="{8DBB1216-5B8E-9C38-CAF2-5EB3E63CD1FA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38" creationId="{88E24D16-D6FB-35AD-35D9-3502A4B3B138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40" creationId="{DD2306E8-3E87-AF1E-7483-A739944017A4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42" creationId="{7C9BBFB2-2D93-36D4-3930-3120325EB3D7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44" creationId="{A6CC493A-CA1F-CF00-E072-2097A654E3E4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46" creationId="{7FC5DA6B-F19E-9090-B81E-70B2C18DF3AC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48" creationId="{5BDC9246-161E-B16F-D2BA-E810B0E393B6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50" creationId="{C1A0D599-8EBF-A68B-DBAF-DE3259B01E50}"/>
          </ac:picMkLst>
        </pc:picChg>
        <pc:picChg chg="add del mod">
          <ac:chgData name="Rob Sewell" userId="c802df42025d5e1f" providerId="LiveId" clId="{3DE9D4C2-1C43-4C5A-9D7B-39C74CF0B88F}" dt="2022-05-20T13:00:14.459" v="2628"/>
          <ac:picMkLst>
            <pc:docMk/>
            <pc:sldMk cId="2139108564" sldId="285"/>
            <ac:picMk id="352" creationId="{4EDDDC30-6235-FED3-ABC4-284F0F6AEC41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55" creationId="{98DD95F3-8AC6-AC20-3DD1-D9CBC57C44EC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57" creationId="{B7441822-ECAF-F38C-6C46-667A1BCCE837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59" creationId="{75F645FC-EF6D-EAA4-F5F6-C99E09D54D19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61" creationId="{42068D71-7C9C-9A75-CD2F-466EBD763C49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63" creationId="{DD856DC7-FB1B-A8E8-44C0-07BEC4C23F40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65" creationId="{1DA491B3-825F-1595-F4C0-B18B851534EC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67" creationId="{4B3AC68A-500C-3644-8114-AB6F9DC0270B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69" creationId="{25F23D73-F129-B203-3652-28C3E926C754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71" creationId="{E6698929-A6D7-5A23-C4F0-7C47F3042362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73" creationId="{74CD9B0A-5E5C-4C8F-9B93-26FCD67348D2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75" creationId="{D92275F1-C64B-7FC9-2D74-B15C8D1D5C2D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77" creationId="{23CF6795-1C33-053F-3A55-438B4DAF8DE2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79" creationId="{B46A3C93-ED4E-F67A-7876-72827EC31587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81" creationId="{D20BC03F-7E80-BA16-0895-9BB9F576C2CB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83" creationId="{95BA52F8-9547-4EDB-C0F3-5062E63CF629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85" creationId="{91F4DFB0-7ED9-02BE-159E-2EED189FC86D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87" creationId="{B4096BE4-99C2-FB7E-FBDC-539472B2CEE3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89" creationId="{567252D0-E10B-ABC5-83B3-5363730C3CE5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91" creationId="{8031532D-E3D3-3B6C-CE97-2645721C358F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93" creationId="{C28E6BAF-7BE8-E184-BC08-12FAD59AB551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95" creationId="{6273F06B-0E8C-5CD0-9E0F-CC136AE727FA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97" creationId="{70458330-3C03-1264-3FD0-23F9BA97455C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399" creationId="{83790096-44FE-4C6E-67E7-43F9C8CD27CA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01" creationId="{15CD2491-F111-E863-8A73-085B5B442F96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03" creationId="{EF97CBCB-EC08-99DC-95CE-0A24A4B48CE4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05" creationId="{12CD9095-94E4-1A1F-0F35-A52E4E2E7D63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07" creationId="{5E4B53CD-9B8A-BC92-ECB5-6E0D280C2D14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09" creationId="{C724F1E8-0845-C967-3D54-5C461F1570DE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11" creationId="{F922583B-4E7C-EB3C-B3D2-30ADAB98FE58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13" creationId="{82E084BB-9414-6D5E-0BE4-72E952EE3DC4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15" creationId="{BBDB5BAF-73C2-1BFA-3EE7-341D1F75564F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17" creationId="{E950354A-91B8-A032-B681-3C0E7A05A820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19" creationId="{3CAC8319-E24F-B9B8-64AA-2801C18F00D1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21" creationId="{D3F21C2B-7953-BEB6-0C15-0E66D5A978EF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23" creationId="{DD03D0FC-01E9-847B-E81F-E2DF394C5E7A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25" creationId="{196EF9B8-1DA1-C046-D6C7-C7E2733BC8EE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27" creationId="{2E6594F3-08B7-5E1E-03C6-428C52AB9C79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29" creationId="{9FC49A10-7524-671F-A9B2-C6DEEEADB7DE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31" creationId="{9E0F2965-91CA-34E3-7D6D-B828FF812E57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33" creationId="{BD363061-3F28-2AD7-727F-491706FEFD62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35" creationId="{326BFBE4-7D4B-829A-C5D2-E8C94C222C19}"/>
          </ac:picMkLst>
        </pc:picChg>
        <pc:picChg chg="add del mod">
          <ac:chgData name="Rob Sewell" userId="c802df42025d5e1f" providerId="LiveId" clId="{3DE9D4C2-1C43-4C5A-9D7B-39C74CF0B88F}" dt="2022-05-20T13:01:27.166" v="2724" actId="12084"/>
          <ac:picMkLst>
            <pc:docMk/>
            <pc:sldMk cId="2139108564" sldId="285"/>
            <ac:picMk id="437" creationId="{BE62DFA1-5541-6261-4575-383EDC0BC511}"/>
          </ac:picMkLst>
        </pc:picChg>
      </pc:sldChg>
      <pc:sldChg chg="addSp modSp add mod modAnim">
        <pc:chgData name="Rob Sewell" userId="c802df42025d5e1f" providerId="LiveId" clId="{3DE9D4C2-1C43-4C5A-9D7B-39C74CF0B88F}" dt="2022-06-10T12:49:11.374" v="5258" actId="167"/>
        <pc:sldMkLst>
          <pc:docMk/>
          <pc:sldMk cId="3754288033" sldId="286"/>
        </pc:sldMkLst>
        <pc:spChg chg="add mod">
          <ac:chgData name="Rob Sewell" userId="c802df42025d5e1f" providerId="LiveId" clId="{3DE9D4C2-1C43-4C5A-9D7B-39C74CF0B88F}" dt="2022-05-20T13:07:41.970" v="2812" actId="1076"/>
          <ac:spMkLst>
            <pc:docMk/>
            <pc:sldMk cId="3754288033" sldId="286"/>
            <ac:spMk id="5" creationId="{29B9E61A-9618-ACF1-1691-8276785C5A90}"/>
          </ac:spMkLst>
        </pc:spChg>
        <pc:graphicFrameChg chg="mod">
          <ac:chgData name="Rob Sewell" userId="c802df42025d5e1f" providerId="LiveId" clId="{3DE9D4C2-1C43-4C5A-9D7B-39C74CF0B88F}" dt="2022-06-10T12:49:11.374" v="5258" actId="167"/>
          <ac:graphicFrameMkLst>
            <pc:docMk/>
            <pc:sldMk cId="3754288033" sldId="286"/>
            <ac:graphicFrameMk id="439" creationId="{FAE7B29E-3CA9-35CF-5891-71AFB335BC37}"/>
          </ac:graphicFrameMkLst>
        </pc:graphicFrameChg>
        <pc:picChg chg="add mod ord">
          <ac:chgData name="Rob Sewell" userId="c802df42025d5e1f" providerId="LiveId" clId="{3DE9D4C2-1C43-4C5A-9D7B-39C74CF0B88F}" dt="2022-06-10T12:48:36.973" v="5254" actId="167"/>
          <ac:picMkLst>
            <pc:docMk/>
            <pc:sldMk cId="3754288033" sldId="286"/>
            <ac:picMk id="6" creationId="{C89B8028-64A2-37C6-3EEA-3865F1D8A64B}"/>
          </ac:picMkLst>
        </pc:picChg>
      </pc:sldChg>
      <pc:sldChg chg="addSp delSp modSp add mod setBg">
        <pc:chgData name="Rob Sewell" userId="c802df42025d5e1f" providerId="LiveId" clId="{3DE9D4C2-1C43-4C5A-9D7B-39C74CF0B88F}" dt="2022-05-20T13:17:07.019" v="2861" actId="1076"/>
        <pc:sldMkLst>
          <pc:docMk/>
          <pc:sldMk cId="55653364" sldId="287"/>
        </pc:sldMkLst>
        <pc:spChg chg="ord">
          <ac:chgData name="Rob Sewell" userId="c802df42025d5e1f" providerId="LiveId" clId="{3DE9D4C2-1C43-4C5A-9D7B-39C74CF0B88F}" dt="2022-05-20T13:17:00.361" v="2860" actId="166"/>
          <ac:spMkLst>
            <pc:docMk/>
            <pc:sldMk cId="55653364" sldId="287"/>
            <ac:spMk id="2" creationId="{5191E0F2-FE77-51ED-3F72-223B58926E74}"/>
          </ac:spMkLst>
        </pc:spChg>
        <pc:spChg chg="add del mod">
          <ac:chgData name="Rob Sewell" userId="c802df42025d5e1f" providerId="LiveId" clId="{3DE9D4C2-1C43-4C5A-9D7B-39C74CF0B88F}" dt="2022-05-20T13:16:24.474" v="2857" actId="478"/>
          <ac:spMkLst>
            <pc:docMk/>
            <pc:sldMk cId="55653364" sldId="287"/>
            <ac:spMk id="3" creationId="{2E4D8E9A-FF51-D509-F1C3-4C425B3AA6E5}"/>
          </ac:spMkLst>
        </pc:spChg>
        <pc:picChg chg="add mod ord">
          <ac:chgData name="Rob Sewell" userId="c802df42025d5e1f" providerId="LiveId" clId="{3DE9D4C2-1C43-4C5A-9D7B-39C74CF0B88F}" dt="2022-05-20T13:16:22.732" v="2856" actId="1076"/>
          <ac:picMkLst>
            <pc:docMk/>
            <pc:sldMk cId="55653364" sldId="287"/>
            <ac:picMk id="6" creationId="{81B2DADA-68D7-DB09-1228-6DD1F1EACA07}"/>
          </ac:picMkLst>
        </pc:picChg>
        <pc:picChg chg="mod">
          <ac:chgData name="Rob Sewell" userId="c802df42025d5e1f" providerId="LiveId" clId="{3DE9D4C2-1C43-4C5A-9D7B-39C74CF0B88F}" dt="2022-05-20T13:17:07.019" v="2861" actId="1076"/>
          <ac:picMkLst>
            <pc:docMk/>
            <pc:sldMk cId="55653364" sldId="287"/>
            <ac:picMk id="9" creationId="{52635A9C-D63A-36BB-5655-019861595559}"/>
          </ac:picMkLst>
        </pc:picChg>
      </pc:sldChg>
      <pc:sldChg chg="modSp new del mod">
        <pc:chgData name="Rob Sewell" userId="c802df42025d5e1f" providerId="LiveId" clId="{3DE9D4C2-1C43-4C5A-9D7B-39C74CF0B88F}" dt="2022-06-10T09:38:35.414" v="3936" actId="47"/>
        <pc:sldMkLst>
          <pc:docMk/>
          <pc:sldMk cId="3968275121" sldId="288"/>
        </pc:sldMkLst>
        <pc:spChg chg="mod">
          <ac:chgData name="Rob Sewell" userId="c802df42025d5e1f" providerId="LiveId" clId="{3DE9D4C2-1C43-4C5A-9D7B-39C74CF0B88F}" dt="2022-05-20T13:45:05.116" v="3087" actId="20577"/>
          <ac:spMkLst>
            <pc:docMk/>
            <pc:sldMk cId="3968275121" sldId="288"/>
            <ac:spMk id="3" creationId="{3A748407-FE7D-BC04-20C7-5B52114ED572}"/>
          </ac:spMkLst>
        </pc:spChg>
      </pc:sldChg>
      <pc:sldChg chg="addSp delSp modSp add mod setBg setClrOvrMap">
        <pc:chgData name="Rob Sewell" userId="c802df42025d5e1f" providerId="LiveId" clId="{3DE9D4C2-1C43-4C5A-9D7B-39C74CF0B88F}" dt="2022-06-10T10:49:18.721" v="5070" actId="1076"/>
        <pc:sldMkLst>
          <pc:docMk/>
          <pc:sldMk cId="3789439607" sldId="289"/>
        </pc:sldMkLst>
        <pc:spChg chg="del">
          <ac:chgData name="Rob Sewell" userId="c802df42025d5e1f" providerId="LiveId" clId="{3DE9D4C2-1C43-4C5A-9D7B-39C74CF0B88F}" dt="2022-06-10T10:29:04.424" v="4733" actId="478"/>
          <ac:spMkLst>
            <pc:docMk/>
            <pc:sldMk cId="3789439607" sldId="289"/>
            <ac:spMk id="2" creationId="{5191E0F2-FE77-51ED-3F72-223B58926E74}"/>
          </ac:spMkLst>
        </pc:spChg>
        <pc:spChg chg="del mod">
          <ac:chgData name="Rob Sewell" userId="c802df42025d5e1f" providerId="LiveId" clId="{3DE9D4C2-1C43-4C5A-9D7B-39C74CF0B88F}" dt="2022-06-10T10:29:07.182" v="4735" actId="478"/>
          <ac:spMkLst>
            <pc:docMk/>
            <pc:sldMk cId="3789439607" sldId="289"/>
            <ac:spMk id="3" creationId="{07D5023A-BA6F-B725-CF78-FD889E577EA6}"/>
          </ac:spMkLst>
        </pc:spChg>
        <pc:spChg chg="add del mod">
          <ac:chgData name="Rob Sewell" userId="c802df42025d5e1f" providerId="LiveId" clId="{3DE9D4C2-1C43-4C5A-9D7B-39C74CF0B88F}" dt="2022-06-10T10:29:05.535" v="4734" actId="478"/>
          <ac:spMkLst>
            <pc:docMk/>
            <pc:sldMk cId="3789439607" sldId="289"/>
            <ac:spMk id="5" creationId="{BCDDC45E-6B4C-F99F-2CD8-07F5B589CF3C}"/>
          </ac:spMkLst>
        </pc:spChg>
        <pc:spChg chg="add del mod">
          <ac:chgData name="Rob Sewell" userId="c802df42025d5e1f" providerId="LiveId" clId="{3DE9D4C2-1C43-4C5A-9D7B-39C74CF0B88F}" dt="2022-06-10T10:29:08.269" v="4736" actId="478"/>
          <ac:spMkLst>
            <pc:docMk/>
            <pc:sldMk cId="3789439607" sldId="289"/>
            <ac:spMk id="7" creationId="{9B78F776-6446-0F67-3A3B-565F30CDBC53}"/>
          </ac:spMkLst>
        </pc:spChg>
        <pc:spChg chg="add mod ord">
          <ac:chgData name="Rob Sewell" userId="c802df42025d5e1f" providerId="LiveId" clId="{3DE9D4C2-1C43-4C5A-9D7B-39C74CF0B88F}" dt="2022-06-10T10:29:42.880" v="4745" actId="26606"/>
          <ac:spMkLst>
            <pc:docMk/>
            <pc:sldMk cId="3789439607" sldId="289"/>
            <ac:spMk id="9" creationId="{EA5B3327-FFA7-545F-882F-7EC15928B436}"/>
          </ac:spMkLst>
        </pc:spChg>
        <pc:spChg chg="add del">
          <ac:chgData name="Rob Sewell" userId="c802df42025d5e1f" providerId="LiveId" clId="{3DE9D4C2-1C43-4C5A-9D7B-39C74CF0B88F}" dt="2022-06-10T10:29:42.880" v="4745" actId="26606"/>
          <ac:spMkLst>
            <pc:docMk/>
            <pc:sldMk cId="3789439607" sldId="289"/>
            <ac:spMk id="16" creationId="{9228552E-C8B1-4A80-8448-0787CE0FC704}"/>
          </ac:spMkLst>
        </pc:spChg>
        <pc:picChg chg="add mod ord modCrop">
          <ac:chgData name="Rob Sewell" userId="c802df42025d5e1f" providerId="LiveId" clId="{3DE9D4C2-1C43-4C5A-9D7B-39C74CF0B88F}" dt="2022-06-10T10:31:08.550" v="4938" actId="167"/>
          <ac:picMkLst>
            <pc:docMk/>
            <pc:sldMk cId="3789439607" sldId="289"/>
            <ac:picMk id="11" creationId="{8C742EF0-E875-1654-42AF-69B097211A0D}"/>
          </ac:picMkLst>
        </pc:picChg>
        <pc:picChg chg="add mod">
          <ac:chgData name="Rob Sewell" userId="c802df42025d5e1f" providerId="LiveId" clId="{3DE9D4C2-1C43-4C5A-9D7B-39C74CF0B88F}" dt="2022-06-10T10:49:13.961" v="5068" actId="1076"/>
          <ac:picMkLst>
            <pc:docMk/>
            <pc:sldMk cId="3789439607" sldId="289"/>
            <ac:picMk id="13" creationId="{D8695031-B937-C1B1-40F6-260748E6F9D3}"/>
          </ac:picMkLst>
        </pc:picChg>
        <pc:picChg chg="add mod">
          <ac:chgData name="Rob Sewell" userId="c802df42025d5e1f" providerId="LiveId" clId="{3DE9D4C2-1C43-4C5A-9D7B-39C74CF0B88F}" dt="2022-06-10T10:49:18.721" v="5070" actId="1076"/>
          <ac:picMkLst>
            <pc:docMk/>
            <pc:sldMk cId="3789439607" sldId="289"/>
            <ac:picMk id="14" creationId="{0681587A-E3DB-1FF0-48F9-0CC599B043A0}"/>
          </ac:picMkLst>
        </pc:picChg>
        <pc:picChg chg="add mod">
          <ac:chgData name="Rob Sewell" userId="c802df42025d5e1f" providerId="LiveId" clId="{3DE9D4C2-1C43-4C5A-9D7B-39C74CF0B88F}" dt="2022-06-10T10:49:16.336" v="5069" actId="1076"/>
          <ac:picMkLst>
            <pc:docMk/>
            <pc:sldMk cId="3789439607" sldId="289"/>
            <ac:picMk id="15" creationId="{AA470730-9C3B-B6D1-9820-3A77EB79484F}"/>
          </ac:picMkLst>
        </pc:picChg>
      </pc:sldChg>
      <pc:sldChg chg="addSp delSp modSp add mod modCm">
        <pc:chgData name="Rob Sewell" userId="c802df42025d5e1f" providerId="LiveId" clId="{3DE9D4C2-1C43-4C5A-9D7B-39C74CF0B88F}" dt="2022-06-10T12:29:28.280" v="5084"/>
        <pc:sldMkLst>
          <pc:docMk/>
          <pc:sldMk cId="4225355337" sldId="290"/>
        </pc:sldMkLst>
        <pc:spChg chg="del">
          <ac:chgData name="Rob Sewell" userId="c802df42025d5e1f" providerId="LiveId" clId="{3DE9D4C2-1C43-4C5A-9D7B-39C74CF0B88F}" dt="2022-06-10T07:56:58.473" v="3621" actId="478"/>
          <ac:spMkLst>
            <pc:docMk/>
            <pc:sldMk cId="4225355337" sldId="290"/>
            <ac:spMk id="2" creationId="{5191E0F2-FE77-51ED-3F72-223B58926E74}"/>
          </ac:spMkLst>
        </pc:spChg>
        <pc:spChg chg="del">
          <ac:chgData name="Rob Sewell" userId="c802df42025d5e1f" providerId="LiveId" clId="{3DE9D4C2-1C43-4C5A-9D7B-39C74CF0B88F}" dt="2022-06-10T07:56:45.508" v="3618" actId="478"/>
          <ac:spMkLst>
            <pc:docMk/>
            <pc:sldMk cId="4225355337" sldId="290"/>
            <ac:spMk id="3" creationId="{07D5023A-BA6F-B725-CF78-FD889E577EA6}"/>
          </ac:spMkLst>
        </pc:spChg>
        <pc:spChg chg="add del mod">
          <ac:chgData name="Rob Sewell" userId="c802df42025d5e1f" providerId="LiveId" clId="{3DE9D4C2-1C43-4C5A-9D7B-39C74CF0B88F}" dt="2022-06-10T07:56:53.301" v="3620" actId="478"/>
          <ac:spMkLst>
            <pc:docMk/>
            <pc:sldMk cId="4225355337" sldId="290"/>
            <ac:spMk id="5" creationId="{9608B47B-4800-B5DF-596A-1A8A149FE13D}"/>
          </ac:spMkLst>
        </pc:spChg>
        <pc:spChg chg="add del mod">
          <ac:chgData name="Rob Sewell" userId="c802df42025d5e1f" providerId="LiveId" clId="{3DE9D4C2-1C43-4C5A-9D7B-39C74CF0B88F}" dt="2022-06-10T07:57:02.379" v="3622" actId="478"/>
          <ac:spMkLst>
            <pc:docMk/>
            <pc:sldMk cId="4225355337" sldId="290"/>
            <ac:spMk id="9" creationId="{E0AC8F25-8F07-191C-1FA0-32FC06330492}"/>
          </ac:spMkLst>
        </pc:spChg>
        <pc:spChg chg="add mod">
          <ac:chgData name="Rob Sewell" userId="c802df42025d5e1f" providerId="LiveId" clId="{3DE9D4C2-1C43-4C5A-9D7B-39C74CF0B88F}" dt="2022-06-10T07:58:48.698" v="3662" actId="207"/>
          <ac:spMkLst>
            <pc:docMk/>
            <pc:sldMk cId="4225355337" sldId="290"/>
            <ac:spMk id="11" creationId="{C9364F2B-AE9E-FF86-9C74-17C2558CB679}"/>
          </ac:spMkLst>
        </pc:spChg>
        <pc:picChg chg="add del mod">
          <ac:chgData name="Rob Sewell" userId="c802df42025d5e1f" providerId="LiveId" clId="{3DE9D4C2-1C43-4C5A-9D7B-39C74CF0B88F}" dt="2022-06-10T12:07:17.829" v="5079" actId="478"/>
          <ac:picMkLst>
            <pc:docMk/>
            <pc:sldMk cId="4225355337" sldId="290"/>
            <ac:picMk id="7" creationId="{F7B8694E-F2FB-05E0-B875-4805D5AFE9DC}"/>
          </ac:picMkLst>
        </pc:picChg>
        <pc:picChg chg="add del">
          <ac:chgData name="Rob Sewell" userId="c802df42025d5e1f" providerId="LiveId" clId="{3DE9D4C2-1C43-4C5A-9D7B-39C74CF0B88F}" dt="2022-06-10T08:47:32.348" v="3766" actId="22"/>
          <ac:picMkLst>
            <pc:docMk/>
            <pc:sldMk cId="4225355337" sldId="290"/>
            <ac:picMk id="13" creationId="{2A0F8109-2FB0-DAA7-7D34-D9FFB33FE79A}"/>
          </ac:picMkLst>
        </pc:picChg>
        <pc:picChg chg="add mod">
          <ac:chgData name="Rob Sewell" userId="c802df42025d5e1f" providerId="LiveId" clId="{3DE9D4C2-1C43-4C5A-9D7B-39C74CF0B88F}" dt="2022-06-10T12:07:27.837" v="5082" actId="14100"/>
          <ac:picMkLst>
            <pc:docMk/>
            <pc:sldMk cId="4225355337" sldId="290"/>
            <ac:picMk id="15" creationId="{A8D1FAF0-3DEF-2D5A-5832-9B3CD95AB655}"/>
          </ac:picMkLst>
        </pc:picChg>
      </pc:sldChg>
      <pc:sldChg chg="addSp delSp modSp add mod">
        <pc:chgData name="Rob Sewell" userId="c802df42025d5e1f" providerId="LiveId" clId="{3DE9D4C2-1C43-4C5A-9D7B-39C74CF0B88F}" dt="2022-06-10T08:13:28.455" v="3675" actId="1076"/>
        <pc:sldMkLst>
          <pc:docMk/>
          <pc:sldMk cId="4252447673" sldId="291"/>
        </pc:sldMkLst>
        <pc:spChg chg="del">
          <ac:chgData name="Rob Sewell" userId="c802df42025d5e1f" providerId="LiveId" clId="{3DE9D4C2-1C43-4C5A-9D7B-39C74CF0B88F}" dt="2022-06-10T08:10:45.956" v="3668" actId="478"/>
          <ac:spMkLst>
            <pc:docMk/>
            <pc:sldMk cId="4252447673" sldId="291"/>
            <ac:spMk id="11" creationId="{C9364F2B-AE9E-FF86-9C74-17C2558CB679}"/>
          </ac:spMkLst>
        </pc:spChg>
        <pc:picChg chg="add mod">
          <ac:chgData name="Rob Sewell" userId="c802df42025d5e1f" providerId="LiveId" clId="{3DE9D4C2-1C43-4C5A-9D7B-39C74CF0B88F}" dt="2022-06-10T08:10:53.100" v="3671" actId="1076"/>
          <ac:picMkLst>
            <pc:docMk/>
            <pc:sldMk cId="4252447673" sldId="291"/>
            <ac:picMk id="3" creationId="{8E6E7E83-12E4-54D1-87C1-BF0A3803B377}"/>
          </ac:picMkLst>
        </pc:picChg>
        <pc:picChg chg="add mod">
          <ac:chgData name="Rob Sewell" userId="c802df42025d5e1f" providerId="LiveId" clId="{3DE9D4C2-1C43-4C5A-9D7B-39C74CF0B88F}" dt="2022-06-10T08:13:28.455" v="3675" actId="1076"/>
          <ac:picMkLst>
            <pc:docMk/>
            <pc:sldMk cId="4252447673" sldId="291"/>
            <ac:picMk id="5" creationId="{410A6CBC-19FA-3B31-AA39-5F1B16E4BB8A}"/>
          </ac:picMkLst>
        </pc:picChg>
        <pc:picChg chg="del">
          <ac:chgData name="Rob Sewell" userId="c802df42025d5e1f" providerId="LiveId" clId="{3DE9D4C2-1C43-4C5A-9D7B-39C74CF0B88F}" dt="2022-06-10T08:10:44.280" v="3667" actId="478"/>
          <ac:picMkLst>
            <pc:docMk/>
            <pc:sldMk cId="4252447673" sldId="291"/>
            <ac:picMk id="7" creationId="{F7B8694E-F2FB-05E0-B875-4805D5AFE9DC}"/>
          </ac:picMkLst>
        </pc:picChg>
      </pc:sldChg>
      <pc:sldChg chg="modSp add mod modAnim">
        <pc:chgData name="Rob Sewell" userId="c802df42025d5e1f" providerId="LiveId" clId="{3DE9D4C2-1C43-4C5A-9D7B-39C74CF0B88F}" dt="2022-06-10T08:42:47.438" v="3727" actId="1076"/>
        <pc:sldMkLst>
          <pc:docMk/>
          <pc:sldMk cId="1976293556" sldId="292"/>
        </pc:sldMkLst>
        <pc:spChg chg="mod">
          <ac:chgData name="Rob Sewell" userId="c802df42025d5e1f" providerId="LiveId" clId="{3DE9D4C2-1C43-4C5A-9D7B-39C74CF0B88F}" dt="2022-06-10T08:42:47.438" v="3727" actId="1076"/>
          <ac:spMkLst>
            <pc:docMk/>
            <pc:sldMk cId="1976293556" sldId="292"/>
            <ac:spMk id="6" creationId="{B8E9EA88-EE4C-13E8-20D8-3CC9AAEF79E2}"/>
          </ac:spMkLst>
        </pc:spChg>
      </pc:sldChg>
      <pc:sldChg chg="modSp add mod">
        <pc:chgData name="Rob Sewell" userId="c802df42025d5e1f" providerId="LiveId" clId="{3DE9D4C2-1C43-4C5A-9D7B-39C74CF0B88F}" dt="2022-06-10T08:43:12.408" v="3746" actId="20577"/>
        <pc:sldMkLst>
          <pc:docMk/>
          <pc:sldMk cId="2869733010" sldId="293"/>
        </pc:sldMkLst>
        <pc:spChg chg="mod">
          <ac:chgData name="Rob Sewell" userId="c802df42025d5e1f" providerId="LiveId" clId="{3DE9D4C2-1C43-4C5A-9D7B-39C74CF0B88F}" dt="2022-06-10T08:43:12.408" v="3746" actId="20577"/>
          <ac:spMkLst>
            <pc:docMk/>
            <pc:sldMk cId="2869733010" sldId="293"/>
            <ac:spMk id="6" creationId="{B8E9EA88-EE4C-13E8-20D8-3CC9AAEF79E2}"/>
          </ac:spMkLst>
        </pc:spChg>
      </pc:sldChg>
      <pc:sldChg chg="add del">
        <pc:chgData name="Rob Sewell" userId="c802df42025d5e1f" providerId="LiveId" clId="{3DE9D4C2-1C43-4C5A-9D7B-39C74CF0B88F}" dt="2022-06-10T08:42:55.070" v="3728" actId="47"/>
        <pc:sldMkLst>
          <pc:docMk/>
          <pc:sldMk cId="3498844977" sldId="293"/>
        </pc:sldMkLst>
      </pc:sldChg>
      <pc:sldChg chg="modSp add mod">
        <pc:chgData name="Rob Sewell" userId="c802df42025d5e1f" providerId="LiveId" clId="{3DE9D4C2-1C43-4C5A-9D7B-39C74CF0B88F}" dt="2022-06-10T12:44:52.133" v="5242" actId="20577"/>
        <pc:sldMkLst>
          <pc:docMk/>
          <pc:sldMk cId="739573312" sldId="294"/>
        </pc:sldMkLst>
        <pc:spChg chg="mod">
          <ac:chgData name="Rob Sewell" userId="c802df42025d5e1f" providerId="LiveId" clId="{3DE9D4C2-1C43-4C5A-9D7B-39C74CF0B88F}" dt="2022-06-10T12:44:52.133" v="5242" actId="20577"/>
          <ac:spMkLst>
            <pc:docMk/>
            <pc:sldMk cId="739573312" sldId="294"/>
            <ac:spMk id="6" creationId="{B8E9EA88-EE4C-13E8-20D8-3CC9AAEF79E2}"/>
          </ac:spMkLst>
        </pc:spChg>
      </pc:sldChg>
      <pc:sldChg chg="addSp delSp modSp add mod modNotesTx">
        <pc:chgData name="Rob Sewell" userId="c802df42025d5e1f" providerId="LiveId" clId="{3DE9D4C2-1C43-4C5A-9D7B-39C74CF0B88F}" dt="2022-06-10T09:39:07.114" v="3945" actId="20577"/>
        <pc:sldMkLst>
          <pc:docMk/>
          <pc:sldMk cId="3627080938" sldId="295"/>
        </pc:sldMkLst>
        <pc:spChg chg="add mod">
          <ac:chgData name="Rob Sewell" userId="c802df42025d5e1f" providerId="LiveId" clId="{3DE9D4C2-1C43-4C5A-9D7B-39C74CF0B88F}" dt="2022-06-10T08:48:44.021" v="3790" actId="1076"/>
          <ac:spMkLst>
            <pc:docMk/>
            <pc:sldMk cId="3627080938" sldId="295"/>
            <ac:spMk id="8" creationId="{A3563B52-2C92-FA4C-D5D3-4E4954E5EB10}"/>
          </ac:spMkLst>
        </pc:spChg>
        <pc:spChg chg="add mod">
          <ac:chgData name="Rob Sewell" userId="c802df42025d5e1f" providerId="LiveId" clId="{3DE9D4C2-1C43-4C5A-9D7B-39C74CF0B88F}" dt="2022-06-10T09:39:07.114" v="3945" actId="20577"/>
          <ac:spMkLst>
            <pc:docMk/>
            <pc:sldMk cId="3627080938" sldId="295"/>
            <ac:spMk id="9" creationId="{C40629F5-0C0D-7A57-F93B-769CCA143995}"/>
          </ac:spMkLst>
        </pc:spChg>
        <pc:spChg chg="del">
          <ac:chgData name="Rob Sewell" userId="c802df42025d5e1f" providerId="LiveId" clId="{3DE9D4C2-1C43-4C5A-9D7B-39C74CF0B88F}" dt="2022-06-10T08:47:39.479" v="3769" actId="478"/>
          <ac:spMkLst>
            <pc:docMk/>
            <pc:sldMk cId="3627080938" sldId="295"/>
            <ac:spMk id="11" creationId="{C9364F2B-AE9E-FF86-9C74-17C2558CB679}"/>
          </ac:spMkLst>
        </pc:spChg>
        <pc:picChg chg="add mod">
          <ac:chgData name="Rob Sewell" userId="c802df42025d5e1f" providerId="LiveId" clId="{3DE9D4C2-1C43-4C5A-9D7B-39C74CF0B88F}" dt="2022-06-10T08:47:45.589" v="3771" actId="1076"/>
          <ac:picMkLst>
            <pc:docMk/>
            <pc:sldMk cId="3627080938" sldId="295"/>
            <ac:picMk id="3" creationId="{37D58BA7-C09A-DA73-74C2-0974FD4E2506}"/>
          </ac:picMkLst>
        </pc:picChg>
        <pc:picChg chg="del">
          <ac:chgData name="Rob Sewell" userId="c802df42025d5e1f" providerId="LiveId" clId="{3DE9D4C2-1C43-4C5A-9D7B-39C74CF0B88F}" dt="2022-06-10T08:47:37.766" v="3768" actId="478"/>
          <ac:picMkLst>
            <pc:docMk/>
            <pc:sldMk cId="3627080938" sldId="295"/>
            <ac:picMk id="7" creationId="{F7B8694E-F2FB-05E0-B875-4805D5AFE9DC}"/>
          </ac:picMkLst>
        </pc:picChg>
        <pc:picChg chg="add mod">
          <ac:chgData name="Rob Sewell" userId="c802df42025d5e1f" providerId="LiveId" clId="{3DE9D4C2-1C43-4C5A-9D7B-39C74CF0B88F}" dt="2022-06-10T08:48:08.217" v="3774" actId="1076"/>
          <ac:picMkLst>
            <pc:docMk/>
            <pc:sldMk cId="3627080938" sldId="295"/>
            <ac:picMk id="1026" creationId="{17310171-14B2-8795-37A4-0DA51CA17F73}"/>
          </ac:picMkLst>
        </pc:picChg>
      </pc:sldChg>
      <pc:sldChg chg="add del">
        <pc:chgData name="Rob Sewell" userId="c802df42025d5e1f" providerId="LiveId" clId="{3DE9D4C2-1C43-4C5A-9D7B-39C74CF0B88F}" dt="2022-06-10T10:03:12.976" v="4272" actId="47"/>
        <pc:sldMkLst>
          <pc:docMk/>
          <pc:sldMk cId="2006139619" sldId="296"/>
        </pc:sldMkLst>
      </pc:sldChg>
      <pc:sldChg chg="addSp modSp add mod modAnim">
        <pc:chgData name="Rob Sewell" userId="c802df42025d5e1f" providerId="LiveId" clId="{3DE9D4C2-1C43-4C5A-9D7B-39C74CF0B88F}" dt="2022-06-10T10:02:12.373" v="4270"/>
        <pc:sldMkLst>
          <pc:docMk/>
          <pc:sldMk cId="2243204717" sldId="297"/>
        </pc:sldMkLst>
        <pc:picChg chg="add mod">
          <ac:chgData name="Rob Sewell" userId="c802df42025d5e1f" providerId="LiveId" clId="{3DE9D4C2-1C43-4C5A-9D7B-39C74CF0B88F}" dt="2022-06-10T09:58:58.150" v="4261" actId="1076"/>
          <ac:picMkLst>
            <pc:docMk/>
            <pc:sldMk cId="2243204717" sldId="297"/>
            <ac:picMk id="3" creationId="{93FF5FCA-B75C-C987-0BF4-110101B8873B}"/>
          </ac:picMkLst>
        </pc:picChg>
        <pc:picChg chg="add mod">
          <ac:chgData name="Rob Sewell" userId="c802df42025d5e1f" providerId="LiveId" clId="{3DE9D4C2-1C43-4C5A-9D7B-39C74CF0B88F}" dt="2022-06-10T09:56:12.550" v="4242" actId="1076"/>
          <ac:picMkLst>
            <pc:docMk/>
            <pc:sldMk cId="2243204717" sldId="297"/>
            <ac:picMk id="5" creationId="{A9E10FA1-5566-E39C-2258-292EA09EAFF6}"/>
          </ac:picMkLst>
        </pc:picChg>
        <pc:picChg chg="add mod ord">
          <ac:chgData name="Rob Sewell" userId="c802df42025d5e1f" providerId="LiveId" clId="{3DE9D4C2-1C43-4C5A-9D7B-39C74CF0B88F}" dt="2022-06-10T09:57:33.078" v="4253" actId="166"/>
          <ac:picMkLst>
            <pc:docMk/>
            <pc:sldMk cId="2243204717" sldId="297"/>
            <ac:picMk id="6" creationId="{22969E09-C41B-3217-AFBE-A5804DF0CA50}"/>
          </ac:picMkLst>
        </pc:picChg>
        <pc:picChg chg="add mod ord">
          <ac:chgData name="Rob Sewell" userId="c802df42025d5e1f" providerId="LiveId" clId="{3DE9D4C2-1C43-4C5A-9D7B-39C74CF0B88F}" dt="2022-06-10T09:58:52.180" v="4260" actId="1076"/>
          <ac:picMkLst>
            <pc:docMk/>
            <pc:sldMk cId="2243204717" sldId="297"/>
            <ac:picMk id="8" creationId="{D4A452AD-D076-E6E0-741C-B6685F8DC779}"/>
          </ac:picMkLst>
        </pc:picChg>
        <pc:picChg chg="add mod">
          <ac:chgData name="Rob Sewell" userId="c802df42025d5e1f" providerId="LiveId" clId="{3DE9D4C2-1C43-4C5A-9D7B-39C74CF0B88F}" dt="2022-06-10T09:57:26.912" v="4252" actId="14100"/>
          <ac:picMkLst>
            <pc:docMk/>
            <pc:sldMk cId="2243204717" sldId="297"/>
            <ac:picMk id="10" creationId="{912EB2EA-063E-0AF9-7655-4D92A01D6F9D}"/>
          </ac:picMkLst>
        </pc:picChg>
      </pc:sldChg>
      <pc:sldChg chg="add del">
        <pc:chgData name="Rob Sewell" userId="c802df42025d5e1f" providerId="LiveId" clId="{3DE9D4C2-1C43-4C5A-9D7B-39C74CF0B88F}" dt="2022-06-10T09:55:50.765" v="4239" actId="2696"/>
        <pc:sldMkLst>
          <pc:docMk/>
          <pc:sldMk cId="2959449560" sldId="297"/>
        </pc:sldMkLst>
      </pc:sldChg>
      <pc:sldChg chg="add del">
        <pc:chgData name="Rob Sewell" userId="c802df42025d5e1f" providerId="LiveId" clId="{3DE9D4C2-1C43-4C5A-9D7B-39C74CF0B88F}" dt="2022-06-10T10:11:01.466" v="4421" actId="47"/>
        <pc:sldMkLst>
          <pc:docMk/>
          <pc:sldMk cId="575065109" sldId="298"/>
        </pc:sldMkLst>
      </pc:sldChg>
      <pc:sldChg chg="add del">
        <pc:chgData name="Rob Sewell" userId="c802df42025d5e1f" providerId="LiveId" clId="{3DE9D4C2-1C43-4C5A-9D7B-39C74CF0B88F}" dt="2022-06-10T10:05:24.707" v="4288" actId="2890"/>
        <pc:sldMkLst>
          <pc:docMk/>
          <pc:sldMk cId="3984824494" sldId="299"/>
        </pc:sldMkLst>
      </pc:sldChg>
      <pc:sldChg chg="addSp modSp mod ord delDesignElem">
        <pc:chgData name="Rob Sewell" userId="c802df42025d5e1f" providerId="LiveId" clId="{3DE9D4C2-1C43-4C5A-9D7B-39C74CF0B88F}" dt="2022-06-10T10:08:55.725" v="4420" actId="1076"/>
        <pc:sldMkLst>
          <pc:docMk/>
          <pc:sldMk cId="4065794077" sldId="299"/>
        </pc:sldMkLst>
        <pc:spChg chg="mod">
          <ac:chgData name="Rob Sewell" userId="c802df42025d5e1f" providerId="LiveId" clId="{3DE9D4C2-1C43-4C5A-9D7B-39C74CF0B88F}" dt="2022-06-10T10:06:51.577" v="4409" actId="1076"/>
          <ac:spMkLst>
            <pc:docMk/>
            <pc:sldMk cId="4065794077" sldId="299"/>
            <ac:spMk id="9" creationId="{2F7EA305-28A0-F920-DC17-5E80F6864FE6}"/>
          </ac:spMkLst>
        </pc:spChg>
        <pc:picChg chg="add mod">
          <ac:chgData name="Rob Sewell" userId="c802df42025d5e1f" providerId="LiveId" clId="{3DE9D4C2-1C43-4C5A-9D7B-39C74CF0B88F}" dt="2022-06-10T10:08:55.725" v="4420" actId="1076"/>
          <ac:picMkLst>
            <pc:docMk/>
            <pc:sldMk cId="4065794077" sldId="299"/>
            <ac:picMk id="3" creationId="{72005A26-7571-5522-C29A-578F3FF98143}"/>
          </ac:picMkLst>
        </pc:picChg>
        <pc:picChg chg="add mod">
          <ac:chgData name="Rob Sewell" userId="c802df42025d5e1f" providerId="LiveId" clId="{3DE9D4C2-1C43-4C5A-9D7B-39C74CF0B88F}" dt="2022-06-10T10:08:53.295" v="4419" actId="1076"/>
          <ac:picMkLst>
            <pc:docMk/>
            <pc:sldMk cId="4065794077" sldId="299"/>
            <ac:picMk id="5" creationId="{55A0A1AC-3921-507C-28E5-EE91F2A4C941}"/>
          </ac:picMkLst>
        </pc:picChg>
      </pc:sldChg>
      <pc:sldChg chg="add del">
        <pc:chgData name="Rob Sewell" userId="c802df42025d5e1f" providerId="LiveId" clId="{3DE9D4C2-1C43-4C5A-9D7B-39C74CF0B88F}" dt="2022-06-10T10:26:39.640" v="4730" actId="47"/>
        <pc:sldMkLst>
          <pc:docMk/>
          <pc:sldMk cId="3173669203" sldId="300"/>
        </pc:sldMkLst>
      </pc:sldChg>
      <pc:sldChg chg="add del">
        <pc:chgData name="Rob Sewell" userId="c802df42025d5e1f" providerId="LiveId" clId="{3DE9D4C2-1C43-4C5A-9D7B-39C74CF0B88F}" dt="2022-06-10T10:06:05.546" v="4294" actId="47"/>
        <pc:sldMkLst>
          <pc:docMk/>
          <pc:sldMk cId="3732399997" sldId="300"/>
        </pc:sldMkLst>
      </pc:sldChg>
      <pc:sldChg chg="addSp modSp add mod setBg setClrOvrMap modNotesTx">
        <pc:chgData name="Rob Sewell" userId="c802df42025d5e1f" providerId="LiveId" clId="{3DE9D4C2-1C43-4C5A-9D7B-39C74CF0B88F}" dt="2022-06-10T10:57:37.254" v="5077" actId="14100"/>
        <pc:sldMkLst>
          <pc:docMk/>
          <pc:sldMk cId="2225916467" sldId="301"/>
        </pc:sldMkLst>
        <pc:spChg chg="mod ord">
          <ac:chgData name="Rob Sewell" userId="c802df42025d5e1f" providerId="LiveId" clId="{3DE9D4C2-1C43-4C5A-9D7B-39C74CF0B88F}" dt="2022-06-10T10:14:12.738" v="4572" actId="1076"/>
          <ac:spMkLst>
            <pc:docMk/>
            <pc:sldMk cId="2225916467" sldId="301"/>
            <ac:spMk id="12" creationId="{0EC9DF2F-930B-BBC7-05DE-46DF0C995F0E}"/>
          </ac:spMkLst>
        </pc:spChg>
        <pc:spChg chg="add">
          <ac:chgData name="Rob Sewell" userId="c802df42025d5e1f" providerId="LiveId" clId="{3DE9D4C2-1C43-4C5A-9D7B-39C74CF0B88F}" dt="2022-06-10T10:14:03.545" v="4570" actId="26606"/>
          <ac:spMkLst>
            <pc:docMk/>
            <pc:sldMk cId="2225916467" sldId="301"/>
            <ac:spMk id="19" creationId="{9228552E-C8B1-4A80-8448-0787CE0FC704}"/>
          </ac:spMkLst>
        </pc:spChg>
        <pc:picChg chg="add mod">
          <ac:chgData name="Rob Sewell" userId="c802df42025d5e1f" providerId="LiveId" clId="{3DE9D4C2-1C43-4C5A-9D7B-39C74CF0B88F}" dt="2022-06-10T10:57:37.254" v="5077" actId="14100"/>
          <ac:picMkLst>
            <pc:docMk/>
            <pc:sldMk cId="2225916467" sldId="301"/>
            <ac:picMk id="3" creationId="{80A0D349-C9D1-612D-5BBC-7AB553BB68BC}"/>
          </ac:picMkLst>
        </pc:picChg>
        <pc:picChg chg="add mod">
          <ac:chgData name="Rob Sewell" userId="c802df42025d5e1f" providerId="LiveId" clId="{3DE9D4C2-1C43-4C5A-9D7B-39C74CF0B88F}" dt="2022-06-10T10:14:47.455" v="4579" actId="1076"/>
          <ac:picMkLst>
            <pc:docMk/>
            <pc:sldMk cId="2225916467" sldId="301"/>
            <ac:picMk id="5" creationId="{8FB4F35F-DF6D-D05A-B2C8-72AF7F064E67}"/>
          </ac:picMkLst>
        </pc:picChg>
        <pc:picChg chg="add mod">
          <ac:chgData name="Rob Sewell" userId="c802df42025d5e1f" providerId="LiveId" clId="{3DE9D4C2-1C43-4C5A-9D7B-39C74CF0B88F}" dt="2022-06-10T10:14:51.385" v="4580" actId="1076"/>
          <ac:picMkLst>
            <pc:docMk/>
            <pc:sldMk cId="2225916467" sldId="301"/>
            <ac:picMk id="6" creationId="{B8824C63-A2B7-B8A6-4F82-7F0D8EC78C0F}"/>
          </ac:picMkLst>
        </pc:picChg>
        <pc:picChg chg="mod">
          <ac:chgData name="Rob Sewell" userId="c802df42025d5e1f" providerId="LiveId" clId="{3DE9D4C2-1C43-4C5A-9D7B-39C74CF0B88F}" dt="2022-06-10T10:14:03.545" v="4570" actId="26606"/>
          <ac:picMkLst>
            <pc:docMk/>
            <pc:sldMk cId="2225916467" sldId="301"/>
            <ac:picMk id="14" creationId="{AE46F952-944A-70B0-E99A-44EBC3089D81}"/>
          </ac:picMkLst>
        </pc:picChg>
      </pc:sldChg>
      <pc:sldChg chg="addSp delSp modSp add mod ord modAnim modCm modNotesTx">
        <pc:chgData name="Rob Sewell" userId="c802df42025d5e1f" providerId="LiveId" clId="{3DE9D4C2-1C43-4C5A-9D7B-39C74CF0B88F}" dt="2022-06-10T12:33:37.823" v="5134"/>
        <pc:sldMkLst>
          <pc:docMk/>
          <pc:sldMk cId="2284017536" sldId="302"/>
        </pc:sldMkLst>
        <pc:spChg chg="add del mod">
          <ac:chgData name="Rob Sewell" userId="c802df42025d5e1f" providerId="LiveId" clId="{3DE9D4C2-1C43-4C5A-9D7B-39C74CF0B88F}" dt="2022-06-10T10:15:30.727" v="4640" actId="478"/>
          <ac:spMkLst>
            <pc:docMk/>
            <pc:sldMk cId="2284017536" sldId="302"/>
            <ac:spMk id="3" creationId="{F30FC695-EE6D-84EE-9C14-6E27EFBF96DB}"/>
          </ac:spMkLst>
        </pc:spChg>
        <pc:spChg chg="add del">
          <ac:chgData name="Rob Sewell" userId="c802df42025d5e1f" providerId="LiveId" clId="{3DE9D4C2-1C43-4C5A-9D7B-39C74CF0B88F}" dt="2022-06-10T12:31:31.591" v="5091"/>
          <ac:spMkLst>
            <pc:docMk/>
            <pc:sldMk cId="2284017536" sldId="302"/>
            <ac:spMk id="10" creationId="{8146D0EF-D231-A4D3-13D2-5242F5C68667}"/>
          </ac:spMkLst>
        </pc:spChg>
        <pc:spChg chg="add mod">
          <ac:chgData name="Rob Sewell" userId="c802df42025d5e1f" providerId="LiveId" clId="{3DE9D4C2-1C43-4C5A-9D7B-39C74CF0B88F}" dt="2022-06-10T12:32:44.519" v="5119" actId="1076"/>
          <ac:spMkLst>
            <pc:docMk/>
            <pc:sldMk cId="2284017536" sldId="302"/>
            <ac:spMk id="11" creationId="{A17A8535-F881-4121-39ED-3E19C66208A7}"/>
          </ac:spMkLst>
        </pc:spChg>
        <pc:spChg chg="add mod">
          <ac:chgData name="Rob Sewell" userId="c802df42025d5e1f" providerId="LiveId" clId="{3DE9D4C2-1C43-4C5A-9D7B-39C74CF0B88F}" dt="2022-06-10T12:33:25.363" v="5132" actId="1076"/>
          <ac:spMkLst>
            <pc:docMk/>
            <pc:sldMk cId="2284017536" sldId="302"/>
            <ac:spMk id="17" creationId="{3D91BBA8-6967-2BE2-8A0C-4BE0682AE244}"/>
          </ac:spMkLst>
        </pc:spChg>
        <pc:picChg chg="del">
          <ac:chgData name="Rob Sewell" userId="c802df42025d5e1f" providerId="LiveId" clId="{3DE9D4C2-1C43-4C5A-9D7B-39C74CF0B88F}" dt="2022-06-10T10:15:25.034" v="4638" actId="478"/>
          <ac:picMkLst>
            <pc:docMk/>
            <pc:sldMk cId="2284017536" sldId="302"/>
            <ac:picMk id="5" creationId="{8FB4F35F-DF6D-D05A-B2C8-72AF7F064E67}"/>
          </ac:picMkLst>
        </pc:picChg>
        <pc:picChg chg="del">
          <ac:chgData name="Rob Sewell" userId="c802df42025d5e1f" providerId="LiveId" clId="{3DE9D4C2-1C43-4C5A-9D7B-39C74CF0B88F}" dt="2022-06-10T10:15:25.926" v="4639" actId="478"/>
          <ac:picMkLst>
            <pc:docMk/>
            <pc:sldMk cId="2284017536" sldId="302"/>
            <ac:picMk id="6" creationId="{B8824C63-A2B7-B8A6-4F82-7F0D8EC78C0F}"/>
          </ac:picMkLst>
        </pc:picChg>
        <pc:picChg chg="add mod">
          <ac:chgData name="Rob Sewell" userId="c802df42025d5e1f" providerId="LiveId" clId="{3DE9D4C2-1C43-4C5A-9D7B-39C74CF0B88F}" dt="2022-06-10T10:25:56.015" v="4648" actId="14100"/>
          <ac:picMkLst>
            <pc:docMk/>
            <pc:sldMk cId="2284017536" sldId="302"/>
            <ac:picMk id="7" creationId="{1137A3A1-35A2-6D2E-204C-B8558A3FF66F}"/>
          </ac:picMkLst>
        </pc:picChg>
        <pc:picChg chg="add mod">
          <ac:chgData name="Rob Sewell" userId="c802df42025d5e1f" providerId="LiveId" clId="{3DE9D4C2-1C43-4C5A-9D7B-39C74CF0B88F}" dt="2022-06-10T12:32:39.320" v="5118" actId="1076"/>
          <ac:picMkLst>
            <pc:docMk/>
            <pc:sldMk cId="2284017536" sldId="302"/>
            <ac:picMk id="9" creationId="{ED72DF6D-B61C-3729-8B3C-CD7ABEE7F790}"/>
          </ac:picMkLst>
        </pc:picChg>
        <pc:picChg chg="mod">
          <ac:chgData name="Rob Sewell" userId="c802df42025d5e1f" providerId="LiveId" clId="{3DE9D4C2-1C43-4C5A-9D7B-39C74CF0B88F}" dt="2022-06-10T12:31:43.288" v="5096" actId="1076"/>
          <ac:picMkLst>
            <pc:docMk/>
            <pc:sldMk cId="2284017536" sldId="302"/>
            <ac:picMk id="14" creationId="{AE46F952-944A-70B0-E99A-44EBC3089D81}"/>
          </ac:picMkLst>
        </pc:picChg>
        <pc:picChg chg="add mod">
          <ac:chgData name="Rob Sewell" userId="c802df42025d5e1f" providerId="LiveId" clId="{3DE9D4C2-1C43-4C5A-9D7B-39C74CF0B88F}" dt="2022-06-10T12:32:55.754" v="5122" actId="1076"/>
          <ac:picMkLst>
            <pc:docMk/>
            <pc:sldMk cId="2284017536" sldId="302"/>
            <ac:picMk id="2050" creationId="{3E3E5B5E-8E50-C577-7C42-FC1FE96AB269}"/>
          </ac:picMkLst>
        </pc:picChg>
      </pc:sldChg>
      <pc:sldChg chg="add">
        <pc:chgData name="Rob Sewell" userId="c802df42025d5e1f" providerId="LiveId" clId="{3DE9D4C2-1C43-4C5A-9D7B-39C74CF0B88F}" dt="2022-06-10T10:28:59.104" v="4732" actId="2890"/>
        <pc:sldMkLst>
          <pc:docMk/>
          <pc:sldMk cId="825083480" sldId="303"/>
        </pc:sldMkLst>
      </pc:sldChg>
      <pc:sldChg chg="addSp delSp modSp add mod modTransition setBg setClrOvrMap">
        <pc:chgData name="Rob Sewell" userId="c802df42025d5e1f" providerId="LiveId" clId="{3DE9D4C2-1C43-4C5A-9D7B-39C74CF0B88F}" dt="2022-06-10T12:57:03.846" v="5332" actId="207"/>
        <pc:sldMkLst>
          <pc:docMk/>
          <pc:sldMk cId="1274156043" sldId="304"/>
        </pc:sldMkLst>
        <pc:spChg chg="add mod">
          <ac:chgData name="Rob Sewell" userId="c802df42025d5e1f" providerId="LiveId" clId="{3DE9D4C2-1C43-4C5A-9D7B-39C74CF0B88F}" dt="2022-06-10T12:57:03.846" v="5332" actId="207"/>
          <ac:spMkLst>
            <pc:docMk/>
            <pc:sldMk cId="1274156043" sldId="304"/>
            <ac:spMk id="6" creationId="{F7CC8BB0-BC24-09C8-B33A-0504451293A3}"/>
          </ac:spMkLst>
        </pc:spChg>
        <pc:spChg chg="mod">
          <ac:chgData name="Rob Sewell" userId="c802df42025d5e1f" providerId="LiveId" clId="{3DE9D4C2-1C43-4C5A-9D7B-39C74CF0B88F}" dt="2022-06-10T10:31:38.325" v="4947" actId="1076"/>
          <ac:spMkLst>
            <pc:docMk/>
            <pc:sldMk cId="1274156043" sldId="304"/>
            <ac:spMk id="9" creationId="{EA5B3327-FFA7-545F-882F-7EC15928B436}"/>
          </ac:spMkLst>
        </pc:spChg>
        <pc:spChg chg="add">
          <ac:chgData name="Rob Sewell" userId="c802df42025d5e1f" providerId="LiveId" clId="{3DE9D4C2-1C43-4C5A-9D7B-39C74CF0B88F}" dt="2022-06-10T10:31:17.297" v="4940" actId="26606"/>
          <ac:spMkLst>
            <pc:docMk/>
            <pc:sldMk cId="1274156043" sldId="304"/>
            <ac:spMk id="16" creationId="{9228552E-C8B1-4A80-8448-0787CE0FC704}"/>
          </ac:spMkLst>
        </pc:spChg>
        <pc:picChg chg="add mod">
          <ac:chgData name="Rob Sewell" userId="c802df42025d5e1f" providerId="LiveId" clId="{3DE9D4C2-1C43-4C5A-9D7B-39C74CF0B88F}" dt="2022-06-10T10:48:08.769" v="5060" actId="1076"/>
          <ac:picMkLst>
            <pc:docMk/>
            <pc:sldMk cId="1274156043" sldId="304"/>
            <ac:picMk id="4" creationId="{FA2CBA14-D60C-7685-B241-6BBAE91FFFFB}"/>
          </ac:picMkLst>
        </pc:picChg>
        <pc:picChg chg="add mod">
          <ac:chgData name="Rob Sewell" userId="c802df42025d5e1f" providerId="LiveId" clId="{3DE9D4C2-1C43-4C5A-9D7B-39C74CF0B88F}" dt="2022-06-10T10:48:06.452" v="5059" actId="1076"/>
          <ac:picMkLst>
            <pc:docMk/>
            <pc:sldMk cId="1274156043" sldId="304"/>
            <ac:picMk id="7" creationId="{B830E291-BCD2-4A3C-A72C-25499B8BE981}"/>
          </ac:picMkLst>
        </pc:picChg>
        <pc:picChg chg="add del mod">
          <ac:chgData name="Rob Sewell" userId="c802df42025d5e1f" providerId="LiveId" clId="{3DE9D4C2-1C43-4C5A-9D7B-39C74CF0B88F}" dt="2022-06-10T10:48:48.768" v="5062" actId="478"/>
          <ac:picMkLst>
            <pc:docMk/>
            <pc:sldMk cId="1274156043" sldId="304"/>
            <ac:picMk id="8" creationId="{DEA776F6-058D-8E92-A5D3-B617D0AEB73D}"/>
          </ac:picMkLst>
        </pc:picChg>
        <pc:picChg chg="mod">
          <ac:chgData name="Rob Sewell" userId="c802df42025d5e1f" providerId="LiveId" clId="{3DE9D4C2-1C43-4C5A-9D7B-39C74CF0B88F}" dt="2022-06-10T10:31:34.330" v="4946" actId="1076"/>
          <ac:picMkLst>
            <pc:docMk/>
            <pc:sldMk cId="1274156043" sldId="304"/>
            <ac:picMk id="11" creationId="{8C742EF0-E875-1654-42AF-69B097211A0D}"/>
          </ac:picMkLst>
        </pc:picChg>
        <pc:picChg chg="add mod">
          <ac:chgData name="Rob Sewell" userId="c802df42025d5e1f" providerId="LiveId" clId="{3DE9D4C2-1C43-4C5A-9D7B-39C74CF0B88F}" dt="2022-06-10T10:48:58.201" v="5066" actId="1076"/>
          <ac:picMkLst>
            <pc:docMk/>
            <pc:sldMk cId="1274156043" sldId="304"/>
            <ac:picMk id="12" creationId="{0A5FFA0F-861A-6B87-9F94-C9C4F5E93673}"/>
          </ac:picMkLst>
        </pc:picChg>
      </pc:sldChg>
      <pc:sldChg chg="addSp delSp modSp add mod">
        <pc:chgData name="Rob Sewell" userId="c802df42025d5e1f" providerId="LiveId" clId="{3DE9D4C2-1C43-4C5A-9D7B-39C74CF0B88F}" dt="2022-06-10T12:59:37.287" v="5337" actId="20577"/>
        <pc:sldMkLst>
          <pc:docMk/>
          <pc:sldMk cId="672519894" sldId="305"/>
        </pc:sldMkLst>
        <pc:spChg chg="mod">
          <ac:chgData name="Rob Sewell" userId="c802df42025d5e1f" providerId="LiveId" clId="{3DE9D4C2-1C43-4C5A-9D7B-39C74CF0B88F}" dt="2022-06-10T12:55:28.331" v="5319" actId="207"/>
          <ac:spMkLst>
            <pc:docMk/>
            <pc:sldMk cId="672519894" sldId="305"/>
            <ac:spMk id="6" creationId="{F7CC8BB0-BC24-09C8-B33A-0504451293A3}"/>
          </ac:spMkLst>
        </pc:spChg>
        <pc:spChg chg="add mod">
          <ac:chgData name="Rob Sewell" userId="c802df42025d5e1f" providerId="LiveId" clId="{3DE9D4C2-1C43-4C5A-9D7B-39C74CF0B88F}" dt="2022-06-10T12:59:37.287" v="5337" actId="20577"/>
          <ac:spMkLst>
            <pc:docMk/>
            <pc:sldMk cId="672519894" sldId="305"/>
            <ac:spMk id="10" creationId="{ABC7AB70-8F28-84FD-DA07-AD26A98CA75C}"/>
          </ac:spMkLst>
        </pc:spChg>
        <pc:picChg chg="del">
          <ac:chgData name="Rob Sewell" userId="c802df42025d5e1f" providerId="LiveId" clId="{3DE9D4C2-1C43-4C5A-9D7B-39C74CF0B88F}" dt="2022-06-10T12:34:14.348" v="5143" actId="478"/>
          <ac:picMkLst>
            <pc:docMk/>
            <pc:sldMk cId="672519894" sldId="305"/>
            <ac:picMk id="4" creationId="{FA2CBA14-D60C-7685-B241-6BBAE91FFFFB}"/>
          </ac:picMkLst>
        </pc:picChg>
        <pc:picChg chg="del">
          <ac:chgData name="Rob Sewell" userId="c802df42025d5e1f" providerId="LiveId" clId="{3DE9D4C2-1C43-4C5A-9D7B-39C74CF0B88F}" dt="2022-06-10T12:34:13.596" v="5142" actId="478"/>
          <ac:picMkLst>
            <pc:docMk/>
            <pc:sldMk cId="672519894" sldId="305"/>
            <ac:picMk id="7" creationId="{B830E291-BCD2-4A3C-A72C-25499B8BE981}"/>
          </ac:picMkLst>
        </pc:picChg>
        <pc:picChg chg="del">
          <ac:chgData name="Rob Sewell" userId="c802df42025d5e1f" providerId="LiveId" clId="{3DE9D4C2-1C43-4C5A-9D7B-39C74CF0B88F}" dt="2022-06-10T12:34:14.873" v="5144" actId="478"/>
          <ac:picMkLst>
            <pc:docMk/>
            <pc:sldMk cId="672519894" sldId="305"/>
            <ac:picMk id="12" creationId="{0A5FFA0F-861A-6B87-9F94-C9C4F5E93673}"/>
          </ac:picMkLst>
        </pc:picChg>
      </pc:sldChg>
    </pc:docChg>
  </pc:docChgLst>
  <pc:docChgLst>
    <pc:chgData name="Aleksandar Nikolic" userId="ae5f13a01302c385" providerId="Windows Live" clId="Web-{F9E58CE1-9687-4490-A4AA-4E2E218FFA69}"/>
    <pc:docChg chg="addSld modSld">
      <pc:chgData name="Aleksandar Nikolic" userId="ae5f13a01302c385" providerId="Windows Live" clId="Web-{F9E58CE1-9687-4490-A4AA-4E2E218FFA69}" dt="2022-06-10T13:06:52.215" v="134" actId="14100"/>
      <pc:docMkLst>
        <pc:docMk/>
      </pc:docMkLst>
      <pc:sldChg chg="addSp delSp modSp">
        <pc:chgData name="Aleksandar Nikolic" userId="ae5f13a01302c385" providerId="Windows Live" clId="Web-{F9E58CE1-9687-4490-A4AA-4E2E218FFA69}" dt="2022-06-10T12:48:23.424" v="35" actId="20577"/>
        <pc:sldMkLst>
          <pc:docMk/>
          <pc:sldMk cId="672519894" sldId="305"/>
        </pc:sldMkLst>
        <pc:spChg chg="add del mod">
          <ac:chgData name="Aleksandar Nikolic" userId="ae5f13a01302c385" providerId="Windows Live" clId="Web-{F9E58CE1-9687-4490-A4AA-4E2E218FFA69}" dt="2022-06-10T12:48:23.424" v="35" actId="20577"/>
          <ac:spMkLst>
            <pc:docMk/>
            <pc:sldMk cId="672519894" sldId="305"/>
            <ac:spMk id="10" creationId="{ABC7AB70-8F28-84FD-DA07-AD26A98CA75C}"/>
          </ac:spMkLst>
        </pc:spChg>
      </pc:sldChg>
      <pc:sldChg chg="modSp add replId">
        <pc:chgData name="Aleksandar Nikolic" userId="ae5f13a01302c385" providerId="Windows Live" clId="Web-{F9E58CE1-9687-4490-A4AA-4E2E218FFA69}" dt="2022-06-10T13:06:52.215" v="134" actId="14100"/>
        <pc:sldMkLst>
          <pc:docMk/>
          <pc:sldMk cId="3133788387" sldId="306"/>
        </pc:sldMkLst>
        <pc:spChg chg="mod">
          <ac:chgData name="Aleksandar Nikolic" userId="ae5f13a01302c385" providerId="Windows Live" clId="Web-{F9E58CE1-9687-4490-A4AA-4E2E218FFA69}" dt="2022-06-10T13:06:52.215" v="134" actId="14100"/>
          <ac:spMkLst>
            <pc:docMk/>
            <pc:sldMk cId="3133788387" sldId="306"/>
            <ac:spMk id="10" creationId="{ABC7AB70-8F28-84FD-DA07-AD26A98CA75C}"/>
          </ac:spMkLst>
        </pc:spChg>
      </pc:sldChg>
    </pc:docChg>
  </pc:docChgLst>
  <pc:docChgLst>
    <pc:chgData name="Gael Colas" userId="9d112ddb11c42179" providerId="Windows Live" clId="Web-{54420C12-DBC0-4827-BADC-C50682141FE5}"/>
    <pc:docChg chg="addSld modSld">
      <pc:chgData name="Gael Colas" userId="9d112ddb11c42179" providerId="Windows Live" clId="Web-{54420C12-DBC0-4827-BADC-C50682141FE5}" dt="2022-06-12T09:29:13.717" v="309" actId="20577"/>
      <pc:docMkLst>
        <pc:docMk/>
      </pc:docMkLst>
      <pc:sldChg chg="addSp modSp addAnim modAnim">
        <pc:chgData name="Gael Colas" userId="9d112ddb11c42179" providerId="Windows Live" clId="Web-{54420C12-DBC0-4827-BADC-C50682141FE5}" dt="2022-06-12T08:54:03.863" v="36"/>
        <pc:sldMkLst>
          <pc:docMk/>
          <pc:sldMk cId="4225355337" sldId="290"/>
        </pc:sldMkLst>
        <pc:spChg chg="add mod">
          <ac:chgData name="Gael Colas" userId="9d112ddb11c42179" providerId="Windows Live" clId="Web-{54420C12-DBC0-4827-BADC-C50682141FE5}" dt="2022-06-12T08:53:50.534" v="34" actId="1076"/>
          <ac:spMkLst>
            <pc:docMk/>
            <pc:sldMk cId="4225355337" sldId="290"/>
            <ac:spMk id="3" creationId="{3FFFE1A6-10F4-43A7-03D8-00A7B5D22862}"/>
          </ac:spMkLst>
        </pc:spChg>
        <pc:picChg chg="add mod modCrop">
          <ac:chgData name="Gael Colas" userId="9d112ddb11c42179" providerId="Windows Live" clId="Web-{54420C12-DBC0-4827-BADC-C50682141FE5}" dt="2022-06-12T08:42:32.769" v="7" actId="1076"/>
          <ac:picMkLst>
            <pc:docMk/>
            <pc:sldMk cId="4225355337" sldId="290"/>
            <ac:picMk id="2" creationId="{BD27CBE8-0654-508B-3152-8EB363C59B3D}"/>
          </ac:picMkLst>
        </pc:picChg>
      </pc:sldChg>
      <pc:sldChg chg="modSp new">
        <pc:chgData name="Gael Colas" userId="9d112ddb11c42179" providerId="Windows Live" clId="Web-{54420C12-DBC0-4827-BADC-C50682141FE5}" dt="2022-06-12T09:29:13.717" v="309" actId="20577"/>
        <pc:sldMkLst>
          <pc:docMk/>
          <pc:sldMk cId="1113342752" sldId="307"/>
        </pc:sldMkLst>
        <pc:spChg chg="mod">
          <ac:chgData name="Gael Colas" userId="9d112ddb11c42179" providerId="Windows Live" clId="Web-{54420C12-DBC0-4827-BADC-C50682141FE5}" dt="2022-06-12T09:00:59.185" v="47" actId="20577"/>
          <ac:spMkLst>
            <pc:docMk/>
            <pc:sldMk cId="1113342752" sldId="307"/>
            <ac:spMk id="2" creationId="{9DC4CEF6-74B4-D322-21D8-655AADA1E3A7}"/>
          </ac:spMkLst>
        </pc:spChg>
        <pc:spChg chg="mod">
          <ac:chgData name="Gael Colas" userId="9d112ddb11c42179" providerId="Windows Live" clId="Web-{54420C12-DBC0-4827-BADC-C50682141FE5}" dt="2022-06-12T09:29:13.717" v="309" actId="20577"/>
          <ac:spMkLst>
            <pc:docMk/>
            <pc:sldMk cId="1113342752" sldId="307"/>
            <ac:spMk id="3" creationId="{200FBCE6-4CF6-FDD2-AD8C-411E2EF683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4E362-EE55-50F6-0F86-8A72F2FCE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D8A1D3-5994-259C-0202-7A5C880ED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71DD2-A282-F5A8-0E8B-0F0C8B23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46D5-1F98-4644-A66F-D64DD5F9418F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AD49F-123E-E634-D84D-3331A423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AB436-00B3-FD15-95DB-82F75EE3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B71-3BCB-4773-9541-1E024E4A1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32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F0F6A0-B4A8-0FCA-6066-2B5168C6999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4917720"/>
            <a:ext cx="2899746" cy="18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@tobiaspsp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B18859-82CE-30E2-F82E-EF926C002FB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29" y="136524"/>
            <a:ext cx="1311101" cy="10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F889D-3A62-238D-4A4C-06799FAD6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2467D2-7C1A-D6CD-2294-E133AD97E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3F6CA9-C860-DC99-984A-A4D7E5F2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Attributes are your friend: </a:t>
            </a:r>
          </a:p>
          <a:p>
            <a:r>
              <a:rPr lang="en-US" sz="6000" dirty="0"/>
              <a:t>Unleash amazing new capabilities in your PowerShell scripts</a:t>
            </a:r>
            <a:endParaRPr lang="en-GB" sz="6000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6B09975A-E071-AF1B-DE83-D35D0AD2841B}"/>
              </a:ext>
            </a:extLst>
          </p:cNvPr>
          <p:cNvSpPr txBox="1">
            <a:spLocks/>
          </p:cNvSpPr>
          <p:nvPr/>
        </p:nvSpPr>
        <p:spPr>
          <a:xfrm>
            <a:off x="1549400" y="4612131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Tobias </a:t>
            </a:r>
            <a:r>
              <a:rPr lang="en-US" dirty="0" err="1"/>
              <a:t>Weltner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FF9F-2098-A025-C710-87A92463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Coding </a:t>
            </a:r>
            <a:r>
              <a:rPr lang="de-DE" dirty="0" err="1"/>
              <a:t>Only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246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EA87-38EA-2BD2-D797-8163AC94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9309-425A-8619-4674-2602CC4C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Attributes = </a:t>
            </a:r>
            <a:r>
              <a:rPr lang="de-DE" dirty="0" err="1"/>
              <a:t>attachable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/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/>
              <a:t>Create own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deriving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System.Attribute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Cave: Modules</a:t>
            </a:r>
          </a:p>
          <a:p>
            <a:pPr lvl="1"/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: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renaming</a:t>
            </a:r>
            <a:r>
              <a:rPr lang="de-DE" dirty="0"/>
              <a:t> .psm1 </a:t>
            </a:r>
            <a:r>
              <a:rPr lang="de-DE" dirty="0" err="1"/>
              <a:t>to</a:t>
            </a:r>
            <a:r>
              <a:rPr lang="de-DE" dirty="0"/>
              <a:t> .ps1</a:t>
            </a:r>
          </a:p>
          <a:p>
            <a:pPr lvl="1"/>
            <a:endParaRPr lang="de-DE" dirty="0"/>
          </a:p>
          <a:p>
            <a:r>
              <a:rPr lang="de-DE" dirty="0"/>
              <a:t>Code </a:t>
            </a:r>
            <a:r>
              <a:rPr lang="de-DE" dirty="0" err="1"/>
              <a:t>examples</a:t>
            </a:r>
            <a:r>
              <a:rPr lang="de-DE" dirty="0"/>
              <a:t> and walk-</a:t>
            </a:r>
            <a:r>
              <a:rPr lang="de-DE" dirty="0" err="1"/>
              <a:t>throughs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</a:t>
            </a:r>
            <a:r>
              <a:rPr lang="de-DE" sz="3200" dirty="0">
                <a:solidFill>
                  <a:srgbClr val="FF0000"/>
                </a:solidFill>
              </a:rPr>
              <a:t>powershell.one/powershell-internals/attributes/primer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1401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Title</vt:lpstr>
      <vt:lpstr>Content</vt:lpstr>
      <vt:lpstr>PowerPoint Presentation</vt:lpstr>
      <vt:lpstr>PowerPoint Presentation</vt:lpstr>
      <vt:lpstr>Coding Only…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Presentation</cp:lastModifiedBy>
  <cp:revision>5</cp:revision>
  <dcterms:created xsi:type="dcterms:W3CDTF">2022-05-02T14:38:43Z</dcterms:created>
  <dcterms:modified xsi:type="dcterms:W3CDTF">2022-06-21T11:44:37Z</dcterms:modified>
</cp:coreProperties>
</file>