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  <p:sldMasterId id="2147483684" r:id="rId3"/>
  </p:sldMasterIdLst>
  <p:notesMasterIdLst>
    <p:notesMasterId r:id="rId18"/>
  </p:notesMasterIdLst>
  <p:handoutMasterIdLst>
    <p:handoutMasterId r:id="rId19"/>
  </p:handoutMasterIdLst>
  <p:sldIdLst>
    <p:sldId id="259" r:id="rId4"/>
    <p:sldId id="261" r:id="rId5"/>
    <p:sldId id="267" r:id="rId6"/>
    <p:sldId id="260" r:id="rId7"/>
    <p:sldId id="271" r:id="rId8"/>
    <p:sldId id="270" r:id="rId9"/>
    <p:sldId id="264" r:id="rId10"/>
    <p:sldId id="273" r:id="rId11"/>
    <p:sldId id="274" r:id="rId12"/>
    <p:sldId id="268" r:id="rId13"/>
    <p:sldId id="275" r:id="rId14"/>
    <p:sldId id="269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0100D-5268-4636-A178-939B15137FED}" v="498" dt="2022-06-21T06:05:0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25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Dibot" userId="20a772e7-31ff-4d37-b069-e9377c18f2e6" providerId="ADAL" clId="{26F0100D-5268-4636-A178-939B15137FED}"/>
    <pc:docChg chg="undo custSel addSld delSld modSld sldOrd">
      <pc:chgData name="Fabien Dibot" userId="20a772e7-31ff-4d37-b069-e9377c18f2e6" providerId="ADAL" clId="{26F0100D-5268-4636-A178-939B15137FED}" dt="2022-06-21T08:29:39.838" v="1914" actId="20577"/>
      <pc:docMkLst>
        <pc:docMk/>
      </pc:docMkLst>
      <pc:sldChg chg="addSp modSp mod modShow">
        <pc:chgData name="Fabien Dibot" userId="20a772e7-31ff-4d37-b069-e9377c18f2e6" providerId="ADAL" clId="{26F0100D-5268-4636-A178-939B15137FED}" dt="2022-06-21T06:01:06.457" v="1819" actId="14100"/>
        <pc:sldMkLst>
          <pc:docMk/>
          <pc:sldMk cId="1101361508" sldId="260"/>
        </pc:sldMkLst>
        <pc:spChg chg="mod">
          <ac:chgData name="Fabien Dibot" userId="20a772e7-31ff-4d37-b069-e9377c18f2e6" providerId="ADAL" clId="{26F0100D-5268-4636-A178-939B15137FED}" dt="2022-06-15T07:27:49.761" v="20" actId="20577"/>
          <ac:spMkLst>
            <pc:docMk/>
            <pc:sldMk cId="1101361508" sldId="260"/>
            <ac:spMk id="2" creationId="{5191E0F2-FE77-51ED-3F72-223B58926E74}"/>
          </ac:spMkLst>
        </pc:spChg>
        <pc:spChg chg="mod">
          <ac:chgData name="Fabien Dibot" userId="20a772e7-31ff-4d37-b069-e9377c18f2e6" providerId="ADAL" clId="{26F0100D-5268-4636-A178-939B15137FED}" dt="2022-06-21T05:37:34.674" v="1751" actId="20577"/>
          <ac:spMkLst>
            <pc:docMk/>
            <pc:sldMk cId="1101361508" sldId="260"/>
            <ac:spMk id="3" creationId="{07D5023A-BA6F-B725-CF78-FD889E577EA6}"/>
          </ac:spMkLst>
        </pc:spChg>
        <pc:picChg chg="add mod">
          <ac:chgData name="Fabien Dibot" userId="20a772e7-31ff-4d37-b069-e9377c18f2e6" providerId="ADAL" clId="{26F0100D-5268-4636-A178-939B15137FED}" dt="2022-06-21T06:01:06.457" v="1819" actId="14100"/>
          <ac:picMkLst>
            <pc:docMk/>
            <pc:sldMk cId="1101361508" sldId="260"/>
            <ac:picMk id="1026" creationId="{24EE8BD7-FE84-A737-07F0-DDAB60DE62A9}"/>
          </ac:picMkLst>
        </pc:picChg>
      </pc:sldChg>
      <pc:sldChg chg="del">
        <pc:chgData name="Fabien Dibot" userId="20a772e7-31ff-4d37-b069-e9377c18f2e6" providerId="ADAL" clId="{26F0100D-5268-4636-A178-939B15137FED}" dt="2022-06-15T07:29:00.172" v="213" actId="2696"/>
        <pc:sldMkLst>
          <pc:docMk/>
          <pc:sldMk cId="2416780850" sldId="262"/>
        </pc:sldMkLst>
      </pc:sldChg>
      <pc:sldChg chg="del">
        <pc:chgData name="Fabien Dibot" userId="20a772e7-31ff-4d37-b069-e9377c18f2e6" providerId="ADAL" clId="{26F0100D-5268-4636-A178-939B15137FED}" dt="2022-06-15T07:28:55.997" v="211" actId="2696"/>
        <pc:sldMkLst>
          <pc:docMk/>
          <pc:sldMk cId="3422363708" sldId="263"/>
        </pc:sldMkLst>
      </pc:sldChg>
      <pc:sldChg chg="modSp mod">
        <pc:chgData name="Fabien Dibot" userId="20a772e7-31ff-4d37-b069-e9377c18f2e6" providerId="ADAL" clId="{26F0100D-5268-4636-A178-939B15137FED}" dt="2022-06-20T22:06:49.906" v="1137" actId="6549"/>
        <pc:sldMkLst>
          <pc:docMk/>
          <pc:sldMk cId="3317259441" sldId="264"/>
        </pc:sldMkLst>
        <pc:spChg chg="mod">
          <ac:chgData name="Fabien Dibot" userId="20a772e7-31ff-4d37-b069-e9377c18f2e6" providerId="ADAL" clId="{26F0100D-5268-4636-A178-939B15137FED}" dt="2022-06-20T22:06:49.906" v="1137" actId="6549"/>
          <ac:spMkLst>
            <pc:docMk/>
            <pc:sldMk cId="3317259441" sldId="264"/>
            <ac:spMk id="5" creationId="{2CACAFC7-78CB-98F9-FEF3-D3E8C9FF6E6F}"/>
          </ac:spMkLst>
        </pc:spChg>
      </pc:sldChg>
      <pc:sldChg chg="del">
        <pc:chgData name="Fabien Dibot" userId="20a772e7-31ff-4d37-b069-e9377c18f2e6" providerId="ADAL" clId="{26F0100D-5268-4636-A178-939B15137FED}" dt="2022-06-15T07:28:58.031" v="212" actId="2696"/>
        <pc:sldMkLst>
          <pc:docMk/>
          <pc:sldMk cId="2961006699" sldId="266"/>
        </pc:sldMkLst>
      </pc:sldChg>
      <pc:sldChg chg="addSp delSp modSp mod">
        <pc:chgData name="Fabien Dibot" userId="20a772e7-31ff-4d37-b069-e9377c18f2e6" providerId="ADAL" clId="{26F0100D-5268-4636-A178-939B15137FED}" dt="2022-06-21T05:52:44.827" v="1753" actId="478"/>
        <pc:sldMkLst>
          <pc:docMk/>
          <pc:sldMk cId="751095604" sldId="267"/>
        </pc:sldMkLst>
        <pc:spChg chg="mod">
          <ac:chgData name="Fabien Dibot" userId="20a772e7-31ff-4d37-b069-e9377c18f2e6" providerId="ADAL" clId="{26F0100D-5268-4636-A178-939B15137FED}" dt="2022-06-20T21:51:17.528" v="1129" actId="20577"/>
          <ac:spMkLst>
            <pc:docMk/>
            <pc:sldMk cId="751095604" sldId="267"/>
            <ac:spMk id="5" creationId="{93312970-1382-905E-DF3A-5D367E6E7736}"/>
          </ac:spMkLst>
        </pc:spChg>
        <pc:picChg chg="add del">
          <ac:chgData name="Fabien Dibot" userId="20a772e7-31ff-4d37-b069-e9377c18f2e6" providerId="ADAL" clId="{26F0100D-5268-4636-A178-939B15137FED}" dt="2022-06-21T05:52:44.827" v="1753" actId="478"/>
          <ac:picMkLst>
            <pc:docMk/>
            <pc:sldMk cId="751095604" sldId="267"/>
            <ac:picMk id="4" creationId="{553843F2-9597-0D41-EAD6-22CCA062979D}"/>
          </ac:picMkLst>
        </pc:picChg>
      </pc:sldChg>
      <pc:sldChg chg="modSp new mod modTransition modAnim">
        <pc:chgData name="Fabien Dibot" userId="20a772e7-31ff-4d37-b069-e9377c18f2e6" providerId="ADAL" clId="{26F0100D-5268-4636-A178-939B15137FED}" dt="2022-06-20T22:12:35.092" v="1178" actId="6549"/>
        <pc:sldMkLst>
          <pc:docMk/>
          <pc:sldMk cId="764154901" sldId="270"/>
        </pc:sldMkLst>
        <pc:spChg chg="mod">
          <ac:chgData name="Fabien Dibot" userId="20a772e7-31ff-4d37-b069-e9377c18f2e6" providerId="ADAL" clId="{26F0100D-5268-4636-A178-939B15137FED}" dt="2022-06-20T21:31:23.933" v="300" actId="20577"/>
          <ac:spMkLst>
            <pc:docMk/>
            <pc:sldMk cId="764154901" sldId="270"/>
            <ac:spMk id="2" creationId="{F3843DFF-F2B4-1C5A-8A1C-EC1FD37F6441}"/>
          </ac:spMkLst>
        </pc:spChg>
        <pc:spChg chg="mod">
          <ac:chgData name="Fabien Dibot" userId="20a772e7-31ff-4d37-b069-e9377c18f2e6" providerId="ADAL" clId="{26F0100D-5268-4636-A178-939B15137FED}" dt="2022-06-20T22:12:35.092" v="1178" actId="6549"/>
          <ac:spMkLst>
            <pc:docMk/>
            <pc:sldMk cId="764154901" sldId="270"/>
            <ac:spMk id="3" creationId="{48CE1E34-E72A-1738-E1EA-F88323D5F6BC}"/>
          </ac:spMkLst>
        </pc:spChg>
      </pc:sldChg>
      <pc:sldChg chg="addSp delSp modSp add mod modAnim">
        <pc:chgData name="Fabien Dibot" userId="20a772e7-31ff-4d37-b069-e9377c18f2e6" providerId="ADAL" clId="{26F0100D-5268-4636-A178-939B15137FED}" dt="2022-06-20T21:48:02.396" v="735"/>
        <pc:sldMkLst>
          <pc:docMk/>
          <pc:sldMk cId="1010188486" sldId="271"/>
        </pc:sldMkLst>
        <pc:spChg chg="mod">
          <ac:chgData name="Fabien Dibot" userId="20a772e7-31ff-4d37-b069-e9377c18f2e6" providerId="ADAL" clId="{26F0100D-5268-4636-A178-939B15137FED}" dt="2022-06-20T21:42:00.825" v="658" actId="20577"/>
          <ac:spMkLst>
            <pc:docMk/>
            <pc:sldMk cId="1010188486" sldId="271"/>
            <ac:spMk id="2" creationId="{5191E0F2-FE77-51ED-3F72-223B58926E74}"/>
          </ac:spMkLst>
        </pc:spChg>
        <pc:spChg chg="del">
          <ac:chgData name="Fabien Dibot" userId="20a772e7-31ff-4d37-b069-e9377c18f2e6" providerId="ADAL" clId="{26F0100D-5268-4636-A178-939B15137FED}" dt="2022-06-20T21:41:07.465" v="622" actId="478"/>
          <ac:spMkLst>
            <pc:docMk/>
            <pc:sldMk cId="1010188486" sldId="271"/>
            <ac:spMk id="3" creationId="{07D5023A-BA6F-B725-CF78-FD889E577EA6}"/>
          </ac:spMkLst>
        </pc:spChg>
        <pc:spChg chg="add del mod">
          <ac:chgData name="Fabien Dibot" userId="20a772e7-31ff-4d37-b069-e9377c18f2e6" providerId="ADAL" clId="{26F0100D-5268-4636-A178-939B15137FED}" dt="2022-06-20T21:41:11.322" v="623" actId="478"/>
          <ac:spMkLst>
            <pc:docMk/>
            <pc:sldMk cId="1010188486" sldId="271"/>
            <ac:spMk id="5" creationId="{8F69FAFB-BAC0-5A4C-4095-2FA3EBD93AF4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" creationId="{3E22A423-10CE-8497-4CE2-B3EF19BC278F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8" creationId="{567D9831-97A8-2EB7-8D3F-5DCEB6DF219F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" creationId="{76478416-D732-8900-D70E-90A64AC0CEC0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4" creationId="{6D95ABCC-879E-1187-A4E1-67401500481D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5" creationId="{CEA85F69-D0AC-9356-FB96-792B95783565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6" creationId="{3D5CA2B4-57A6-4298-0D07-CEF6D5C84723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7" creationId="{21732096-1757-9438-F5F1-87D3D21137CE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8" creationId="{B0E3F146-4724-297A-883D-082C3F28F9D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9" creationId="{BA1C1910-921F-7FC3-F42E-7CF841DF6ACE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20" creationId="{A7B971C9-B129-FD9F-FEAD-F33ABB58FCD0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22" creationId="{39B25A45-C9EA-5DF1-697C-34CD800A8203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23" creationId="{BD61A6E2-D286-EF4D-F4F9-F99326F5F6F8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24" creationId="{3F8B2FCF-BD12-0DDB-15DB-46C5F2CE226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26" creationId="{18378276-6E26-5C7F-B3FA-E4E5742F2343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28" creationId="{0905110A-2CA1-4E94-0822-F157B4463A2C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29" creationId="{65085493-5B9C-5EBF-C143-DBC50E393C13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30" creationId="{3B8A1E04-B3DE-30FC-8157-8FD42C4E63D8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32" creationId="{33CDFEB4-5439-7EF7-8BFE-79152209885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33" creationId="{02E61F20-ACF3-9D16-FCF7-1C07A09B9E7C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34" creationId="{759E8502-7486-8FD6-FB91-D6C5D3A6EB0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40" creationId="{17AB3D25-0880-DC62-76A6-85FD53CECF69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41" creationId="{BAB917AB-7CF9-6561-7CA1-6F71F7D0C85D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42" creationId="{3FBA613E-4617-D8C2-713F-EA5B00F5C832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43" creationId="{A8693E3B-2CE5-BD68-EC01-53B186119B28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45" creationId="{E7CAEF9D-2F8E-3C8A-CB0F-5DBB0FDAEC8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46" creationId="{2852A44C-0FAA-7C62-668F-A30843A0DFD3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47" creationId="{3D9F3FA9-E914-52B4-421A-5DD5C220D4D6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49" creationId="{52721AB1-9FE1-810F-C521-24AD0725BF66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50" creationId="{2D5C5A9C-4257-96E3-A952-ACE98F621898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51" creationId="{F22F080E-3516-9E89-5A63-2995F10A8850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53" creationId="{A310282E-EF08-2990-3F6E-944616E8FE7C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54" creationId="{CAAECA6D-AD28-CA1C-C856-050F72852B8A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55" creationId="{0B943D19-3960-AD76-2068-A37CC188994B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57" creationId="{F18BDA23-8EEE-7C0E-993E-3A7E56973401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58" creationId="{AF62F68B-ADEC-6D72-67C6-34C7219132A4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59" creationId="{14605CCD-AC46-266F-E1C1-9877E30D7B50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0" creationId="{DD46F164-A3A9-68B2-5D11-873C48DD2613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1" creationId="{A5D4B74F-2A32-B366-C011-7F81956D1E24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3" creationId="{1DFC89E0-CA8C-F4CB-8462-FFDE32A87FDE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4" creationId="{1214AFCF-674D-188B-C40C-2DF7BFD8D187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5" creationId="{86934731-476E-72FA-D52B-8584BBE93107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7" creationId="{9CFFEE19-23E2-6F96-7C23-AD15A0F187B7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8" creationId="{EB8E7772-A5C7-29EF-F6F6-5CDEFE6BDDB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69" creationId="{EE36FB3C-FF31-D22E-5873-E26A177C8228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70" creationId="{6DD7C516-1F29-A52B-90B3-41796D74AB74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71" creationId="{31DE8DA9-6B04-2535-B69C-4112F4A694BD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72" creationId="{BAC9013A-CCB5-7FDF-9BB1-FDA6115D409C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73" creationId="{8F3BE3A1-E483-4706-32E9-6ABF66B97EEF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74" creationId="{3845700B-A471-ACDC-91A4-1FAA411252FE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77" creationId="{9343FEFE-E5B0-CC31-2E95-A939D0DC63B7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78" creationId="{516F6693-1AEF-F18E-A10D-2B185C0916CF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79" creationId="{4A9C3548-5A02-54B4-9F4A-3CCBAA4670E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80" creationId="{D8C475F5-63CE-D68F-4F73-8EF52D9E8886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81" creationId="{ED69BB13-D005-A48B-B561-D0FF81104B37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82" creationId="{DCCB7EA3-9462-0F9A-3948-AE336F4B648F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87" creationId="{45E644F3-A967-ED02-C524-96E2004F5BBF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88" creationId="{B66B60BE-040B-3C16-2B98-6095BF979170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0" creationId="{6D3C0487-B8AD-1C60-800E-240A7E65D6A1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1" creationId="{3A13713B-7885-710A-AD0A-407A5E66D480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2" creationId="{08E8C157-08A0-754D-47BF-7617C4DD4349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3" creationId="{B6D06F6B-473D-B8DB-E355-62887F36296D}"/>
          </ac:spMkLst>
        </pc:spChg>
        <pc:spChg chg="add 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4" creationId="{8030EDD4-CDF0-07C8-762F-9DD9EAB2CAC5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6" creationId="{34F45780-8269-4610-C5A2-B53EC0A7AD45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7" creationId="{2ADF124C-0C11-1F9E-E5D9-FAEA1812F875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98" creationId="{13EF30EE-E2D8-9973-B92B-42402CEB9AF0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00" creationId="{1A88FE60-610E-0B93-AD0E-F7AAB32258EC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01" creationId="{F5224D84-5D2A-4988-D7D5-8BAEF1C50106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02" creationId="{F0C98F12-61A1-5ACA-0818-37ED96C0D2C7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03" creationId="{C5FED91F-E893-2A3F-7E7F-4FBE13D74357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04" creationId="{45D94DE8-8A55-66D2-9DDA-88E82A4EE913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05" creationId="{D4E2B198-1096-5058-6FAD-FE537FB7131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06" creationId="{AB4F9CEF-C1B6-7EA4-C519-BE5FF44EF3E6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07" creationId="{F43C81AD-FED0-6650-B8F0-8DBEB7624FC5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10" creationId="{55909E20-C216-272C-5A4A-6C74E5FA357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11" creationId="{C35032F8-A250-C2AE-5595-652FC87AA166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12" creationId="{05E1CB25-8409-0851-8CF0-20205D346D63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13" creationId="{482192C1-C4A7-218F-C8E4-8F30507D660A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14" creationId="{64D791DE-E64F-BA74-B504-EABB5C0AB428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15" creationId="{CE68F222-D7ED-2E25-578D-D8DDCD1B5804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24" creationId="{5EBBF5F7-42CD-C5AF-7857-60433CD33452}"/>
          </ac:spMkLst>
        </pc:spChg>
        <pc:spChg chg="mod">
          <ac:chgData name="Fabien Dibot" userId="20a772e7-31ff-4d37-b069-e9377c18f2e6" providerId="ADAL" clId="{26F0100D-5268-4636-A178-939B15137FED}" dt="2022-06-20T21:41:56.407" v="649" actId="1076"/>
          <ac:spMkLst>
            <pc:docMk/>
            <pc:sldMk cId="1010188486" sldId="271"/>
            <ac:spMk id="125" creationId="{7BA95A59-AFEB-CC33-2CC6-4871EC5C60EC}"/>
          </ac:spMkLst>
        </pc:spChg>
        <pc:spChg chg="add mod">
          <ac:chgData name="Fabien Dibot" userId="20a772e7-31ff-4d37-b069-e9377c18f2e6" providerId="ADAL" clId="{26F0100D-5268-4636-A178-939B15137FED}" dt="2022-06-20T21:43:06.541" v="671" actId="1076"/>
          <ac:spMkLst>
            <pc:docMk/>
            <pc:sldMk cId="1010188486" sldId="271"/>
            <ac:spMk id="128" creationId="{DDA3CB80-F77F-B7C5-8BA7-6F6F0BF8ADD6}"/>
          </ac:spMkLst>
        </pc:s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7" creationId="{889887DA-9489-5842-55E2-C165919AB74D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10" creationId="{0994411D-2CB6-D7A9-C2A4-01938FBF17B0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11" creationId="{743A2BA3-9A23-B7D5-FB74-5323D191C2B5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12" creationId="{EAC6FF0F-C825-B5CC-A992-B37E8848590F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13" creationId="{49E68FA4-56B7-C004-48C6-37783596BF55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21" creationId="{BD35203A-3E3E-3CAD-E29D-1EC9F0C0496E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25" creationId="{3531D27D-6429-C5A2-C8C6-5D488B1760BD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27" creationId="{C8F55553-9E2B-61D4-1176-D220DF58F60F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31" creationId="{981419D1-627B-6ABE-E103-116E2242AEED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38" creationId="{31F1CC78-2167-8072-6E91-7EA783347D16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39" creationId="{9E2A4FF1-84AB-E2CD-233D-44312F7B9EE0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44" creationId="{542C722E-4217-D0EE-6100-74501B9E78B6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48" creationId="{D9F679D2-4D04-1768-995F-7CCF2971A771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56" creationId="{BF822A27-86E1-EB2D-56F7-03FA72546E24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62" creationId="{B7FD528A-C21F-9624-B93B-5644F7A9B937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66" creationId="{39497F31-06D5-D2DA-DA61-C76578FDB1B9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75" creationId="{5EA35041-24C6-0785-2F4C-B1CD3ECE0C94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76" creationId="{B7FF9184-7AD8-E69B-EF90-18E95971B9F1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89" creationId="{169B2F4F-1509-8E90-1898-2B2E43B006B5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95" creationId="{E8CCEB50-919F-C3D8-467C-ED6679A1228B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99" creationId="{72ABEE70-D3DA-7A13-F97C-3F9B45C09BE4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108" creationId="{385B1F0B-1F42-E205-BEBD-0451D51A0D26}"/>
          </ac:grpSpMkLst>
        </pc:grpChg>
        <pc:grpChg chg="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109" creationId="{BCFF0E59-541F-76FA-A00D-63784A4EAAD1}"/>
          </ac:grpSpMkLst>
        </pc:grpChg>
        <pc:grpChg chg="add mod">
          <ac:chgData name="Fabien Dibot" userId="20a772e7-31ff-4d37-b069-e9377c18f2e6" providerId="ADAL" clId="{26F0100D-5268-4636-A178-939B15137FED}" dt="2022-06-20T21:41:56.407" v="649" actId="1076"/>
          <ac:grpSpMkLst>
            <pc:docMk/>
            <pc:sldMk cId="1010188486" sldId="271"/>
            <ac:grpSpMk id="123" creationId="{7D65E28E-8D41-94B7-32C6-6E4DBD3DA8EA}"/>
          </ac:grpSpMkLst>
        </pc:grp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35" creationId="{8717C1A4-452E-20A7-12C2-6F672971E726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36" creationId="{1392FE74-D89F-7ED2-2A21-FB1BF242BE5E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37" creationId="{D806CDD6-7117-5849-A4E2-FC390C859919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52" creationId="{E5033780-33F9-7F37-8E29-B57ACC4D7610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83" creationId="{C0E833D3-2106-3301-DD2A-2598E0542B3F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84" creationId="{282605E7-130E-D254-8451-32B5882FD87C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85" creationId="{8241984C-54C1-3B7F-0C8B-2691CAE5CA33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86" creationId="{A64C87AF-7D6B-B322-8B63-361D98B7CF3D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116" creationId="{7ADBF792-CF8E-F451-7F96-F8AC87ED4B14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117" creationId="{6327D494-0891-6B38-17FC-BF39FEC8E714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118" creationId="{BCD23487-5D1F-74DA-271F-65652A701DCE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119" creationId="{2863D89D-833B-B455-A026-73C05AFC0292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120" creationId="{120226A8-DF0F-0279-3481-541E1A08F4C7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121" creationId="{633F5B23-8730-26EE-FC10-19EC8C3BAD15}"/>
          </ac:cxnSpMkLst>
        </pc:cxnChg>
        <pc:cxnChg chg="add mod">
          <ac:chgData name="Fabien Dibot" userId="20a772e7-31ff-4d37-b069-e9377c18f2e6" providerId="ADAL" clId="{26F0100D-5268-4636-A178-939B15137FED}" dt="2022-06-20T21:41:56.407" v="649" actId="1076"/>
          <ac:cxnSpMkLst>
            <pc:docMk/>
            <pc:sldMk cId="1010188486" sldId="271"/>
            <ac:cxnSpMk id="122" creationId="{F4ED414B-340A-DAB6-3BE9-4E2B0DFAB56C}"/>
          </ac:cxnSpMkLst>
        </pc:cxnChg>
        <pc:cxnChg chg="add">
          <ac:chgData name="Fabien Dibot" userId="20a772e7-31ff-4d37-b069-e9377c18f2e6" providerId="ADAL" clId="{26F0100D-5268-4636-A178-939B15137FED}" dt="2022-06-20T21:42:39.743" v="659" actId="11529"/>
          <ac:cxnSpMkLst>
            <pc:docMk/>
            <pc:sldMk cId="1010188486" sldId="271"/>
            <ac:cxnSpMk id="127" creationId="{B70FEC46-633E-3BAD-C397-7D5191BEAC8D}"/>
          </ac:cxnSpMkLst>
        </pc:cxnChg>
      </pc:sldChg>
      <pc:sldChg chg="modSp add mod ord">
        <pc:chgData name="Fabien Dibot" userId="20a772e7-31ff-4d37-b069-e9377c18f2e6" providerId="ADAL" clId="{26F0100D-5268-4636-A178-939B15137FED}" dt="2022-06-21T08:29:39.838" v="1914" actId="20577"/>
        <pc:sldMkLst>
          <pc:docMk/>
          <pc:sldMk cId="2780829085" sldId="272"/>
        </pc:sldMkLst>
        <pc:spChg chg="mod">
          <ac:chgData name="Fabien Dibot" userId="20a772e7-31ff-4d37-b069-e9377c18f2e6" providerId="ADAL" clId="{26F0100D-5268-4636-A178-939B15137FED}" dt="2022-06-20T21:49:22.384" v="785" actId="20577"/>
          <ac:spMkLst>
            <pc:docMk/>
            <pc:sldMk cId="2780829085" sldId="272"/>
            <ac:spMk id="2" creationId="{5191E0F2-FE77-51ED-3F72-223B58926E74}"/>
          </ac:spMkLst>
        </pc:spChg>
        <pc:spChg chg="mod">
          <ac:chgData name="Fabien Dibot" userId="20a772e7-31ff-4d37-b069-e9377c18f2e6" providerId="ADAL" clId="{26F0100D-5268-4636-A178-939B15137FED}" dt="2022-06-21T08:29:39.838" v="1914" actId="20577"/>
          <ac:spMkLst>
            <pc:docMk/>
            <pc:sldMk cId="2780829085" sldId="272"/>
            <ac:spMk id="3" creationId="{07D5023A-BA6F-B725-CF78-FD889E577EA6}"/>
          </ac:spMkLst>
        </pc:spChg>
      </pc:sldChg>
      <pc:sldChg chg="new del">
        <pc:chgData name="Fabien Dibot" userId="20a772e7-31ff-4d37-b069-e9377c18f2e6" providerId="ADAL" clId="{26F0100D-5268-4636-A178-939B15137FED}" dt="2022-06-20T21:48:50.947" v="737" actId="47"/>
        <pc:sldMkLst>
          <pc:docMk/>
          <pc:sldMk cId="3347951595" sldId="272"/>
        </pc:sldMkLst>
      </pc:sldChg>
      <pc:sldChg chg="add">
        <pc:chgData name="Fabien Dibot" userId="20a772e7-31ff-4d37-b069-e9377c18f2e6" providerId="ADAL" clId="{26F0100D-5268-4636-A178-939B15137FED}" dt="2022-06-20T22:06:43.878" v="1130" actId="2890"/>
        <pc:sldMkLst>
          <pc:docMk/>
          <pc:sldMk cId="3176905112" sldId="273"/>
        </pc:sldMkLst>
      </pc:sldChg>
      <pc:sldChg chg="modSp add mod ord modAnim">
        <pc:chgData name="Fabien Dibot" userId="20a772e7-31ff-4d37-b069-e9377c18f2e6" providerId="ADAL" clId="{26F0100D-5268-4636-A178-939B15137FED}" dt="2022-06-20T22:21:07.890" v="1355" actId="20577"/>
        <pc:sldMkLst>
          <pc:docMk/>
          <pc:sldMk cId="948996535" sldId="274"/>
        </pc:sldMkLst>
        <pc:spChg chg="mod">
          <ac:chgData name="Fabien Dibot" userId="20a772e7-31ff-4d37-b069-e9377c18f2e6" providerId="ADAL" clId="{26F0100D-5268-4636-A178-939B15137FED}" dt="2022-06-20T22:15:39.563" v="1201" actId="20577"/>
          <ac:spMkLst>
            <pc:docMk/>
            <pc:sldMk cId="948996535" sldId="274"/>
            <ac:spMk id="2" creationId="{F3843DFF-F2B4-1C5A-8A1C-EC1FD37F6441}"/>
          </ac:spMkLst>
        </pc:spChg>
        <pc:spChg chg="mod">
          <ac:chgData name="Fabien Dibot" userId="20a772e7-31ff-4d37-b069-e9377c18f2e6" providerId="ADAL" clId="{26F0100D-5268-4636-A178-939B15137FED}" dt="2022-06-20T22:21:07.890" v="1355" actId="20577"/>
          <ac:spMkLst>
            <pc:docMk/>
            <pc:sldMk cId="948996535" sldId="274"/>
            <ac:spMk id="3" creationId="{48CE1E34-E72A-1738-E1EA-F88323D5F6BC}"/>
          </ac:spMkLst>
        </pc:spChg>
      </pc:sldChg>
      <pc:sldChg chg="modSp add mod ord modAnim">
        <pc:chgData name="Fabien Dibot" userId="20a772e7-31ff-4d37-b069-e9377c18f2e6" providerId="ADAL" clId="{26F0100D-5268-4636-A178-939B15137FED}" dt="2022-06-21T06:05:00.480" v="1911" actId="20577"/>
        <pc:sldMkLst>
          <pc:docMk/>
          <pc:sldMk cId="2627589122" sldId="275"/>
        </pc:sldMkLst>
        <pc:spChg chg="mod">
          <ac:chgData name="Fabien Dibot" userId="20a772e7-31ff-4d37-b069-e9377c18f2e6" providerId="ADAL" clId="{26F0100D-5268-4636-A178-939B15137FED}" dt="2022-06-20T22:21:36.649" v="1379" actId="20577"/>
          <ac:spMkLst>
            <pc:docMk/>
            <pc:sldMk cId="2627589122" sldId="275"/>
            <ac:spMk id="2" creationId="{F3843DFF-F2B4-1C5A-8A1C-EC1FD37F6441}"/>
          </ac:spMkLst>
        </pc:spChg>
        <pc:spChg chg="mod">
          <ac:chgData name="Fabien Dibot" userId="20a772e7-31ff-4d37-b069-e9377c18f2e6" providerId="ADAL" clId="{26F0100D-5268-4636-A178-939B15137FED}" dt="2022-06-21T06:05:00.480" v="1911" actId="20577"/>
          <ac:spMkLst>
            <pc:docMk/>
            <pc:sldMk cId="2627589122" sldId="275"/>
            <ac:spMk id="3" creationId="{48CE1E34-E72A-1738-E1EA-F88323D5F6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F0F6A0-B4A8-0FCA-6066-2B5168C699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4917720"/>
            <a:ext cx="2899746" cy="18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@fdibot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@fdibot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B18859-82CE-30E2-F82E-EF926C002FB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29" y="136524"/>
            <a:ext cx="1311101" cy="10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dibot/posh-k8s" TargetMode="External"/><Relationship Id="rId2" Type="http://schemas.openxmlformats.org/officeDocument/2006/relationships/hyperlink" Target="https://github.com/kubernetes-client/cshar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PowerShell for a Kubernetes Admin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Fabien Dibot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Crescendo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8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43DFF-F2B4-1C5A-8A1C-EC1FD37F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faster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E1E34-E72A-1738-E1EA-F88323D5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Use official C# k8s client - </a:t>
            </a:r>
            <a:r>
              <a:rPr lang="fr-FR" sz="2000" dirty="0">
                <a:hlinkClick r:id="rId2"/>
              </a:rPr>
              <a:t>https://github.com/kubernetes-client/csharp</a:t>
            </a:r>
            <a:endParaRPr lang="fr-FR" dirty="0"/>
          </a:p>
          <a:p>
            <a:r>
              <a:rPr lang="fr-FR" dirty="0"/>
              <a:t>No kubectl.exe </a:t>
            </a:r>
            <a:r>
              <a:rPr lang="fr-FR" dirty="0" err="1"/>
              <a:t>dependency</a:t>
            </a:r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a lot to do/</a:t>
            </a:r>
            <a:r>
              <a:rPr lang="fr-FR" dirty="0" err="1"/>
              <a:t>improve</a:t>
            </a:r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</a:t>
            </a:r>
            <a:r>
              <a:rPr lang="fr-FR" dirty="0" err="1"/>
              <a:t>kubeconfig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no </a:t>
            </a:r>
            <a:r>
              <a:rPr lang="fr-FR" dirty="0" err="1"/>
              <a:t>external</a:t>
            </a:r>
            <a:r>
              <a:rPr lang="fr-FR" dirty="0"/>
              <a:t> IDP </a:t>
            </a:r>
            <a:r>
              <a:rPr lang="fr-FR" dirty="0" err="1"/>
              <a:t>supported</a:t>
            </a:r>
            <a:endParaRPr lang="fr-FR" dirty="0"/>
          </a:p>
          <a:p>
            <a:r>
              <a:rPr lang="fr-FR" dirty="0"/>
              <a:t>Fork/download/test : </a:t>
            </a:r>
            <a:r>
              <a:rPr lang="fr-FR" sz="2800" dirty="0">
                <a:hlinkClick r:id="rId3"/>
              </a:rPr>
              <a:t>https://github.com/fabiendibot/posh-k8s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5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fr-FR" b="0" dirty="0" err="1">
                <a:solidFill>
                  <a:srgbClr val="CE9178"/>
                </a:solidFill>
                <a:effectLst/>
                <a:latin typeface="CaskaydiaCove NF" panose="020B0509020204030204" pitchFamily="49" charset="0"/>
              </a:rPr>
              <a:t>KubernetesClient</a:t>
            </a:r>
            <a:endParaRPr lang="fr-FR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66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Use SDK and APIs </a:t>
            </a:r>
            <a:r>
              <a:rPr lang="fr-FR" dirty="0" err="1"/>
              <a:t>when</a:t>
            </a:r>
            <a:r>
              <a:rPr lang="fr-FR" dirty="0"/>
              <a:t> possible:</a:t>
            </a:r>
          </a:p>
          <a:p>
            <a:pPr lvl="1"/>
            <a:r>
              <a:rPr lang="fr-FR" dirty="0" err="1"/>
              <a:t>Faster</a:t>
            </a:r>
            <a:endParaRPr lang="fr-FR" dirty="0"/>
          </a:p>
          <a:p>
            <a:pPr lvl="1"/>
            <a:r>
              <a:rPr lang="fr-FR" dirty="0"/>
              <a:t>But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tricky</a:t>
            </a:r>
            <a:r>
              <a:rPr lang="fr-FR" dirty="0"/>
              <a:t> to use (</a:t>
            </a:r>
            <a:r>
              <a:rPr lang="fr-FR" dirty="0" err="1"/>
              <a:t>async</a:t>
            </a:r>
            <a:r>
              <a:rPr lang="fr-FR" dirty="0"/>
              <a:t>)</a:t>
            </a:r>
          </a:p>
          <a:p>
            <a:r>
              <a:rPr lang="fr-FR" dirty="0"/>
              <a:t>C# SDK has limitations </a:t>
            </a:r>
          </a:p>
          <a:p>
            <a:pPr lvl="1"/>
            <a:r>
              <a:rPr lang="fr-FR" dirty="0"/>
              <a:t>OIDC </a:t>
            </a:r>
            <a:r>
              <a:rPr lang="fr-FR" dirty="0" err="1"/>
              <a:t>authentication</a:t>
            </a:r>
            <a:r>
              <a:rPr lang="fr-FR" dirty="0"/>
              <a:t> not (</a:t>
            </a:r>
            <a:r>
              <a:rPr lang="fr-FR" dirty="0" err="1"/>
              <a:t>yet</a:t>
            </a:r>
            <a:r>
              <a:rPr lang="fr-FR" dirty="0"/>
              <a:t>?) </a:t>
            </a:r>
            <a:r>
              <a:rPr lang="fr-FR" dirty="0" err="1"/>
              <a:t>supported</a:t>
            </a:r>
            <a:endParaRPr lang="fr-FR" dirty="0"/>
          </a:p>
          <a:p>
            <a:pPr lvl="1"/>
            <a:r>
              <a:rPr lang="fr-FR" dirty="0" err="1"/>
              <a:t>Switching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 not </a:t>
            </a:r>
            <a:r>
              <a:rPr lang="fr-FR" dirty="0" err="1"/>
              <a:t>supported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has more </a:t>
            </a:r>
            <a:r>
              <a:rPr lang="fr-FR" dirty="0" err="1"/>
              <a:t>commands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imagine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82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67" y="2744714"/>
            <a:ext cx="9455063" cy="21905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rgbClr val="346296"/>
                </a:solidFill>
              </a:rPr>
              <a:t>Many</a:t>
            </a:r>
            <a:r>
              <a:rPr lang="fr-FR" sz="4000" b="1">
                <a:solidFill>
                  <a:srgbClr val="346296"/>
                </a:solidFill>
              </a:rPr>
              <a:t> </a:t>
            </a:r>
            <a:r>
              <a:rPr lang="fr-FR" sz="4000" b="1" err="1">
                <a:solidFill>
                  <a:srgbClr val="346296"/>
                </a:solidFill>
              </a:rPr>
              <a:t>thanks</a:t>
            </a:r>
            <a:r>
              <a:rPr lang="fr-FR" sz="4000" b="1">
                <a:solidFill>
                  <a:srgbClr val="346296"/>
                </a:solidFill>
              </a:rPr>
              <a:t> to </a:t>
            </a:r>
            <a:r>
              <a:rPr lang="fr-FR" sz="4000" b="1" err="1">
                <a:solidFill>
                  <a:srgbClr val="346296"/>
                </a:solidFill>
              </a:rPr>
              <a:t>our</a:t>
            </a:r>
            <a:r>
              <a:rPr lang="fr-FR" sz="4000" b="1">
                <a:solidFill>
                  <a:srgbClr val="346296"/>
                </a:solidFill>
              </a:rPr>
              <a:t> sponsors:</a:t>
            </a:r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Fabien Dibot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Cloud Solution Architect @ Microsoft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Huge fan of cloud computing and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Father of 2 boys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Really happy to present physically this year</a:t>
            </a:r>
          </a:p>
        </p:txBody>
      </p:sp>
      <p:pic>
        <p:nvPicPr>
          <p:cNvPr id="4" name="Image 3" descr="Une image contenant personne, homme, portant, intérieur&#10;&#10;Description générée automatiquement">
            <a:extLst>
              <a:ext uri="{FF2B5EF4-FFF2-40B4-BE49-F238E27FC236}">
                <a16:creationId xmlns:a16="http://schemas.microsoft.com/office/drawing/2014/main" id="{553843F2-9597-0D41-EAD6-22CCA062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9000" l="667" r="90000">
                        <a14:foregroundMark x1="29000" y1="5000" x2="7000" y2="5333"/>
                        <a14:foregroundMark x1="7000" y1="5333" x2="7333" y2="91333"/>
                        <a14:foregroundMark x1="7333" y1="91333" x2="8333" y2="92333"/>
                        <a14:foregroundMark x1="41000" y1="99333" x2="33333" y2="83667"/>
                        <a14:foregroundMark x1="33333" y1="83667" x2="33000" y2="82000"/>
                        <a14:foregroundMark x1="11333" y1="10000" x2="14000" y2="9667"/>
                        <a14:foregroundMark x1="31969" y1="3604" x2="32667" y2="3667"/>
                        <a14:foregroundMark x1="21667" y1="2667" x2="30390" y2="3460"/>
                        <a14:foregroundMark x1="1667" y1="8000" x2="3667" y2="95667"/>
                        <a14:foregroundMark x1="3667" y1="95667" x2="21333" y2="98667"/>
                        <a14:foregroundMark x1="21333" y1="98667" x2="667" y2="86000"/>
                        <a14:foregroundMark x1="667" y1="86000" x2="5333" y2="93000"/>
                        <a14:backgroundMark x1="46667" y1="8667" x2="67333" y2="26333"/>
                        <a14:backgroundMark x1="63333" y1="42667" x2="50667" y2="71000"/>
                        <a14:backgroundMark x1="32000" y1="3667" x2="30000" y2="2667"/>
                        <a14:backgroundMark x1="33333" y1="3333" x2="32667" y2="2667"/>
                        <a14:backgroundMark x1="33000" y1="3667" x2="33333" y2="3000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27" y="854820"/>
            <a:ext cx="2857500" cy="2857500"/>
          </a:xfrm>
          <a:prstGeom prst="rect">
            <a:avLst/>
          </a:prstGeom>
        </p:spPr>
      </p:pic>
      <p:pic>
        <p:nvPicPr>
          <p:cNvPr id="10" name="Image 9" descr="Une image contenant machine agricole&#10;&#10;Description générée automatiquement">
            <a:extLst>
              <a:ext uri="{FF2B5EF4-FFF2-40B4-BE49-F238E27FC236}">
                <a16:creationId xmlns:a16="http://schemas.microsoft.com/office/drawing/2014/main" id="{417BED24-8D6A-4C4C-7339-F918B3CA9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66" y="-400147"/>
            <a:ext cx="2509934" cy="25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 of </a:t>
            </a:r>
            <a:r>
              <a:rPr lang="fr-FR" dirty="0" err="1"/>
              <a:t>this</a:t>
            </a:r>
            <a:r>
              <a:rPr lang="fr-FR" dirty="0"/>
              <a:t> session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Use </a:t>
            </a:r>
            <a:r>
              <a:rPr lang="fr-FR" dirty="0" err="1"/>
              <a:t>powershell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and manage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/>
              <a:t> applications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EE8BD7-FE84-A737-07F0-DDAB60DE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56" y="3088216"/>
            <a:ext cx="4046186" cy="30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K8s </a:t>
            </a:r>
            <a:r>
              <a:rPr lang="fr-FR" dirty="0" err="1"/>
              <a:t>overview</a:t>
            </a:r>
            <a:r>
              <a:rPr lang="fr-FR" dirty="0"/>
              <a:t> </a:t>
            </a:r>
            <a:endParaRPr lang="en-GB" dirty="0"/>
          </a:p>
        </p:txBody>
      </p:sp>
      <p:sp>
        <p:nvSpPr>
          <p:cNvPr id="6" name="Rectangle: Rounded Corners 37">
            <a:extLst>
              <a:ext uri="{FF2B5EF4-FFF2-40B4-BE49-F238E27FC236}">
                <a16:creationId xmlns:a16="http://schemas.microsoft.com/office/drawing/2014/main" id="{3E22A423-10CE-8497-4CE2-B3EF19BC278F}"/>
              </a:ext>
            </a:extLst>
          </p:cNvPr>
          <p:cNvSpPr/>
          <p:nvPr/>
        </p:nvSpPr>
        <p:spPr bwMode="auto">
          <a:xfrm>
            <a:off x="4317130" y="2296678"/>
            <a:ext cx="2363527" cy="2420946"/>
          </a:xfrm>
          <a:prstGeom prst="roundRect">
            <a:avLst>
              <a:gd name="adj" fmla="val 3125"/>
            </a:avLst>
          </a:prstGeom>
          <a:solidFill>
            <a:schemeClr val="bg1"/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889887DA-9489-5842-55E2-C165919AB74D}"/>
              </a:ext>
            </a:extLst>
          </p:cNvPr>
          <p:cNvGrpSpPr/>
          <p:nvPr/>
        </p:nvGrpSpPr>
        <p:grpSpPr>
          <a:xfrm>
            <a:off x="5087413" y="707014"/>
            <a:ext cx="822960" cy="1184981"/>
            <a:chOff x="10070502" y="1600600"/>
            <a:chExt cx="822960" cy="1184981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567D9831-97A8-2EB7-8D3F-5DCEB6DF219F}"/>
                </a:ext>
              </a:extLst>
            </p:cNvPr>
            <p:cNvSpPr txBox="1">
              <a:spLocks/>
            </p:cNvSpPr>
            <p:nvPr/>
          </p:nvSpPr>
          <p:spPr>
            <a:xfrm>
              <a:off x="10123192" y="1600600"/>
              <a:ext cx="717581" cy="30777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Kubernetes control</a:t>
              </a:r>
            </a:p>
          </p:txBody>
        </p:sp>
        <p:sp>
          <p:nvSpPr>
            <p:cNvPr id="9" name="Rectangle: Rounded Corners 42">
              <a:extLst>
                <a:ext uri="{FF2B5EF4-FFF2-40B4-BE49-F238E27FC236}">
                  <a16:creationId xmlns:a16="http://schemas.microsoft.com/office/drawing/2014/main" id="{76478416-D732-8900-D70E-90A64AC0CEC0}"/>
                </a:ext>
              </a:extLst>
            </p:cNvPr>
            <p:cNvSpPr/>
            <p:nvPr/>
          </p:nvSpPr>
          <p:spPr bwMode="auto">
            <a:xfrm>
              <a:off x="10070502" y="1962621"/>
              <a:ext cx="822960" cy="822960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0" name="Group 43">
              <a:extLst>
                <a:ext uri="{FF2B5EF4-FFF2-40B4-BE49-F238E27FC236}">
                  <a16:creationId xmlns:a16="http://schemas.microsoft.com/office/drawing/2014/main" id="{0994411D-2CB6-D7A9-C2A4-01938FBF17B0}"/>
                </a:ext>
              </a:extLst>
            </p:cNvPr>
            <p:cNvGrpSpPr/>
            <p:nvPr/>
          </p:nvGrpSpPr>
          <p:grpSpPr>
            <a:xfrm>
              <a:off x="10227777" y="2133941"/>
              <a:ext cx="508410" cy="480321"/>
              <a:chOff x="3172902" y="4132385"/>
              <a:chExt cx="355417" cy="335781"/>
            </a:xfrm>
          </p:grpSpPr>
          <p:grpSp>
            <p:nvGrpSpPr>
              <p:cNvPr id="11" name="Group 45">
                <a:extLst>
                  <a:ext uri="{FF2B5EF4-FFF2-40B4-BE49-F238E27FC236}">
                    <a16:creationId xmlns:a16="http://schemas.microsoft.com/office/drawing/2014/main" id="{743A2BA3-9A23-B7D5-FB74-5323D191C2B5}"/>
                  </a:ext>
                </a:extLst>
              </p:cNvPr>
              <p:cNvGrpSpPr/>
              <p:nvPr/>
            </p:nvGrpSpPr>
            <p:grpSpPr>
              <a:xfrm>
                <a:off x="3234030" y="4132385"/>
                <a:ext cx="233160" cy="110531"/>
                <a:chOff x="3234867" y="4132385"/>
                <a:chExt cx="233160" cy="110531"/>
              </a:xfrm>
            </p:grpSpPr>
            <p:sp>
              <p:nvSpPr>
                <p:cNvPr id="19" name="Freeform: Shape 58">
                  <a:extLst>
                    <a:ext uri="{FF2B5EF4-FFF2-40B4-BE49-F238E27FC236}">
                      <a16:creationId xmlns:a16="http://schemas.microsoft.com/office/drawing/2014/main" id="{BA1C1910-921F-7FC3-F42E-7CF841DF6ACE}"/>
                    </a:ext>
                  </a:extLst>
                </p:cNvPr>
                <p:cNvSpPr/>
                <p:nvPr/>
              </p:nvSpPr>
              <p:spPr>
                <a:xfrm>
                  <a:off x="3234867" y="4132385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: Shape 60">
                  <a:extLst>
                    <a:ext uri="{FF2B5EF4-FFF2-40B4-BE49-F238E27FC236}">
                      <a16:creationId xmlns:a16="http://schemas.microsoft.com/office/drawing/2014/main" id="{A7B971C9-B129-FD9F-FEAD-F33ABB58FCD0}"/>
                    </a:ext>
                  </a:extLst>
                </p:cNvPr>
                <p:cNvSpPr/>
                <p:nvPr/>
              </p:nvSpPr>
              <p:spPr>
                <a:xfrm>
                  <a:off x="3367170" y="4132385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47">
                <a:extLst>
                  <a:ext uri="{FF2B5EF4-FFF2-40B4-BE49-F238E27FC236}">
                    <a16:creationId xmlns:a16="http://schemas.microsoft.com/office/drawing/2014/main" id="{EAC6FF0F-C825-B5CC-A992-B37E8848590F}"/>
                  </a:ext>
                </a:extLst>
              </p:cNvPr>
              <p:cNvGrpSpPr/>
              <p:nvPr/>
            </p:nvGrpSpPr>
            <p:grpSpPr>
              <a:xfrm>
                <a:off x="3172902" y="4245010"/>
                <a:ext cx="355417" cy="110531"/>
                <a:chOff x="3172902" y="4244590"/>
                <a:chExt cx="355417" cy="110531"/>
              </a:xfrm>
            </p:grpSpPr>
            <p:sp>
              <p:nvSpPr>
                <p:cNvPr id="16" name="Freeform: Shape 54">
                  <a:extLst>
                    <a:ext uri="{FF2B5EF4-FFF2-40B4-BE49-F238E27FC236}">
                      <a16:creationId xmlns:a16="http://schemas.microsoft.com/office/drawing/2014/main" id="{3D5CA2B4-57A6-4298-0D07-CEF6D5C84723}"/>
                    </a:ext>
                  </a:extLst>
                </p:cNvPr>
                <p:cNvSpPr/>
                <p:nvPr/>
              </p:nvSpPr>
              <p:spPr>
                <a:xfrm>
                  <a:off x="3172902" y="4244590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: Shape 55">
                  <a:extLst>
                    <a:ext uri="{FF2B5EF4-FFF2-40B4-BE49-F238E27FC236}">
                      <a16:creationId xmlns:a16="http://schemas.microsoft.com/office/drawing/2014/main" id="{21732096-1757-9438-F5F1-87D3D21137CE}"/>
                    </a:ext>
                  </a:extLst>
                </p:cNvPr>
                <p:cNvSpPr/>
                <p:nvPr/>
              </p:nvSpPr>
              <p:spPr>
                <a:xfrm>
                  <a:off x="3300182" y="4244590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: Shape 56">
                  <a:extLst>
                    <a:ext uri="{FF2B5EF4-FFF2-40B4-BE49-F238E27FC236}">
                      <a16:creationId xmlns:a16="http://schemas.microsoft.com/office/drawing/2014/main" id="{B0E3F146-4724-297A-883D-082C3F28F9DA}"/>
                    </a:ext>
                  </a:extLst>
                </p:cNvPr>
                <p:cNvSpPr/>
                <p:nvPr/>
              </p:nvSpPr>
              <p:spPr>
                <a:xfrm>
                  <a:off x="3427462" y="4244590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49">
                <a:extLst>
                  <a:ext uri="{FF2B5EF4-FFF2-40B4-BE49-F238E27FC236}">
                    <a16:creationId xmlns:a16="http://schemas.microsoft.com/office/drawing/2014/main" id="{49E68FA4-56B7-C004-48C6-37783596BF55}"/>
                  </a:ext>
                </a:extLst>
              </p:cNvPr>
              <p:cNvGrpSpPr/>
              <p:nvPr/>
            </p:nvGrpSpPr>
            <p:grpSpPr>
              <a:xfrm>
                <a:off x="3234030" y="4357635"/>
                <a:ext cx="233160" cy="110531"/>
                <a:chOff x="3234867" y="4132385"/>
                <a:chExt cx="233160" cy="110531"/>
              </a:xfrm>
            </p:grpSpPr>
            <p:sp>
              <p:nvSpPr>
                <p:cNvPr id="14" name="Freeform: Shape 52">
                  <a:extLst>
                    <a:ext uri="{FF2B5EF4-FFF2-40B4-BE49-F238E27FC236}">
                      <a16:creationId xmlns:a16="http://schemas.microsoft.com/office/drawing/2014/main" id="{6D95ABCC-879E-1187-A4E1-67401500481D}"/>
                    </a:ext>
                  </a:extLst>
                </p:cNvPr>
                <p:cNvSpPr/>
                <p:nvPr/>
              </p:nvSpPr>
              <p:spPr>
                <a:xfrm>
                  <a:off x="3234867" y="4132385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: Shape 53">
                  <a:extLst>
                    <a:ext uri="{FF2B5EF4-FFF2-40B4-BE49-F238E27FC236}">
                      <a16:creationId xmlns:a16="http://schemas.microsoft.com/office/drawing/2014/main" id="{CEA85F69-D0AC-9356-FB96-792B95783565}"/>
                    </a:ext>
                  </a:extLst>
                </p:cNvPr>
                <p:cNvSpPr/>
                <p:nvPr/>
              </p:nvSpPr>
              <p:spPr>
                <a:xfrm>
                  <a:off x="3367170" y="4132385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Group 62">
            <a:extLst>
              <a:ext uri="{FF2B5EF4-FFF2-40B4-BE49-F238E27FC236}">
                <a16:creationId xmlns:a16="http://schemas.microsoft.com/office/drawing/2014/main" id="{BD35203A-3E3E-3CAD-E29D-1EC9F0C0496E}"/>
              </a:ext>
            </a:extLst>
          </p:cNvPr>
          <p:cNvGrpSpPr/>
          <p:nvPr/>
        </p:nvGrpSpPr>
        <p:grpSpPr>
          <a:xfrm>
            <a:off x="5198150" y="2507545"/>
            <a:ext cx="601487" cy="703174"/>
            <a:chOff x="5225756" y="3078294"/>
            <a:chExt cx="601487" cy="703174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9B25A45-C9EA-5DF1-697C-34CD800A8203}"/>
                </a:ext>
              </a:extLst>
            </p:cNvPr>
            <p:cNvSpPr txBox="1">
              <a:spLocks/>
            </p:cNvSpPr>
            <p:nvPr/>
          </p:nvSpPr>
          <p:spPr>
            <a:xfrm>
              <a:off x="5225756" y="3078294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API server</a:t>
              </a:r>
            </a:p>
          </p:txBody>
        </p:sp>
        <p:sp>
          <p:nvSpPr>
            <p:cNvPr id="23" name="Rectangle: Rounded Corners 66">
              <a:extLst>
                <a:ext uri="{FF2B5EF4-FFF2-40B4-BE49-F238E27FC236}">
                  <a16:creationId xmlns:a16="http://schemas.microsoft.com/office/drawing/2014/main" id="{BD61A6E2-D286-EF4D-F4F9-F99326F5F6F8}"/>
                </a:ext>
              </a:extLst>
            </p:cNvPr>
            <p:cNvSpPr/>
            <p:nvPr/>
          </p:nvSpPr>
          <p:spPr bwMode="auto">
            <a:xfrm>
              <a:off x="5259976" y="3247879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4" name="plug" title="Icon of a power plug showing an A to B connection">
              <a:extLst>
                <a:ext uri="{FF2B5EF4-FFF2-40B4-BE49-F238E27FC236}">
                  <a16:creationId xmlns:a16="http://schemas.microsoft.com/office/drawing/2014/main" id="{3F8B2FCF-BD12-0DDB-15DB-46C5F2CE226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373193" y="3369100"/>
              <a:ext cx="307154" cy="291146"/>
            </a:xfrm>
            <a:custGeom>
              <a:avLst/>
              <a:gdLst>
                <a:gd name="T0" fmla="*/ 169 w 346"/>
                <a:gd name="T1" fmla="*/ 90 h 328"/>
                <a:gd name="T2" fmla="*/ 199 w 346"/>
                <a:gd name="T3" fmla="*/ 61 h 328"/>
                <a:gd name="T4" fmla="*/ 279 w 346"/>
                <a:gd name="T5" fmla="*/ 63 h 328"/>
                <a:gd name="T6" fmla="*/ 279 w 346"/>
                <a:gd name="T7" fmla="*/ 63 h 328"/>
                <a:gd name="T8" fmla="*/ 277 w 346"/>
                <a:gd name="T9" fmla="*/ 143 h 328"/>
                <a:gd name="T10" fmla="*/ 247 w 346"/>
                <a:gd name="T11" fmla="*/ 172 h 328"/>
                <a:gd name="T12" fmla="*/ 169 w 346"/>
                <a:gd name="T13" fmla="*/ 90 h 328"/>
                <a:gd name="T14" fmla="*/ 279 w 346"/>
                <a:gd name="T15" fmla="*/ 63 h 328"/>
                <a:gd name="T16" fmla="*/ 346 w 346"/>
                <a:gd name="T17" fmla="*/ 0 h 328"/>
                <a:gd name="T18" fmla="*/ 99 w 346"/>
                <a:gd name="T19" fmla="*/ 156 h 328"/>
                <a:gd name="T20" fmla="*/ 69 w 346"/>
                <a:gd name="T21" fmla="*/ 185 h 328"/>
                <a:gd name="T22" fmla="*/ 67 w 346"/>
                <a:gd name="T23" fmla="*/ 265 h 328"/>
                <a:gd name="T24" fmla="*/ 67 w 346"/>
                <a:gd name="T25" fmla="*/ 265 h 328"/>
                <a:gd name="T26" fmla="*/ 147 w 346"/>
                <a:gd name="T27" fmla="*/ 267 h 328"/>
                <a:gd name="T28" fmla="*/ 177 w 346"/>
                <a:gd name="T29" fmla="*/ 238 h 328"/>
                <a:gd name="T30" fmla="*/ 99 w 346"/>
                <a:gd name="T31" fmla="*/ 156 h 328"/>
                <a:gd name="T32" fmla="*/ 67 w 346"/>
                <a:gd name="T33" fmla="*/ 265 h 328"/>
                <a:gd name="T34" fmla="*/ 0 w 346"/>
                <a:gd name="T35" fmla="*/ 328 h 328"/>
                <a:gd name="T36" fmla="*/ 157 w 346"/>
                <a:gd name="T37" fmla="*/ 143 h 328"/>
                <a:gd name="T38" fmla="*/ 120 w 346"/>
                <a:gd name="T39" fmla="*/ 178 h 328"/>
                <a:gd name="T40" fmla="*/ 193 w 346"/>
                <a:gd name="T41" fmla="*/ 181 h 328"/>
                <a:gd name="T42" fmla="*/ 156 w 346"/>
                <a:gd name="T43" fmla="*/ 2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328">
                  <a:moveTo>
                    <a:pt x="169" y="90"/>
                  </a:moveTo>
                  <a:cubicBezTo>
                    <a:pt x="199" y="61"/>
                    <a:pt x="199" y="61"/>
                    <a:pt x="199" y="61"/>
                  </a:cubicBezTo>
                  <a:cubicBezTo>
                    <a:pt x="222" y="40"/>
                    <a:pt x="258" y="41"/>
                    <a:pt x="279" y="63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300" y="86"/>
                    <a:pt x="300" y="122"/>
                    <a:pt x="277" y="143"/>
                  </a:cubicBezTo>
                  <a:cubicBezTo>
                    <a:pt x="247" y="172"/>
                    <a:pt x="247" y="172"/>
                    <a:pt x="247" y="172"/>
                  </a:cubicBezTo>
                  <a:lnTo>
                    <a:pt x="169" y="90"/>
                  </a:lnTo>
                  <a:close/>
                  <a:moveTo>
                    <a:pt x="279" y="63"/>
                  </a:moveTo>
                  <a:cubicBezTo>
                    <a:pt x="346" y="0"/>
                    <a:pt x="346" y="0"/>
                    <a:pt x="346" y="0"/>
                  </a:cubicBezTo>
                  <a:moveTo>
                    <a:pt x="99" y="156"/>
                  </a:moveTo>
                  <a:cubicBezTo>
                    <a:pt x="69" y="185"/>
                    <a:pt x="69" y="185"/>
                    <a:pt x="69" y="185"/>
                  </a:cubicBezTo>
                  <a:cubicBezTo>
                    <a:pt x="46" y="206"/>
                    <a:pt x="46" y="242"/>
                    <a:pt x="67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88" y="287"/>
                    <a:pt x="124" y="288"/>
                    <a:pt x="147" y="267"/>
                  </a:cubicBezTo>
                  <a:cubicBezTo>
                    <a:pt x="177" y="238"/>
                    <a:pt x="177" y="238"/>
                    <a:pt x="177" y="238"/>
                  </a:cubicBezTo>
                  <a:lnTo>
                    <a:pt x="99" y="156"/>
                  </a:lnTo>
                  <a:close/>
                  <a:moveTo>
                    <a:pt x="67" y="265"/>
                  </a:moveTo>
                  <a:cubicBezTo>
                    <a:pt x="0" y="328"/>
                    <a:pt x="0" y="328"/>
                    <a:pt x="0" y="328"/>
                  </a:cubicBezTo>
                  <a:moveTo>
                    <a:pt x="157" y="143"/>
                  </a:moveTo>
                  <a:cubicBezTo>
                    <a:pt x="120" y="178"/>
                    <a:pt x="120" y="178"/>
                    <a:pt x="120" y="178"/>
                  </a:cubicBezTo>
                  <a:moveTo>
                    <a:pt x="193" y="181"/>
                  </a:moveTo>
                  <a:cubicBezTo>
                    <a:pt x="156" y="216"/>
                    <a:pt x="156" y="216"/>
                    <a:pt x="156" y="216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" name="Group 70">
            <a:extLst>
              <a:ext uri="{FF2B5EF4-FFF2-40B4-BE49-F238E27FC236}">
                <a16:creationId xmlns:a16="http://schemas.microsoft.com/office/drawing/2014/main" id="{3531D27D-6429-C5A2-C8C6-5D488B1760BD}"/>
              </a:ext>
            </a:extLst>
          </p:cNvPr>
          <p:cNvGrpSpPr/>
          <p:nvPr/>
        </p:nvGrpSpPr>
        <p:grpSpPr>
          <a:xfrm>
            <a:off x="4381478" y="3488985"/>
            <a:ext cx="1110459" cy="1121362"/>
            <a:chOff x="4871241" y="3960674"/>
            <a:chExt cx="1110459" cy="1121362"/>
          </a:xfrm>
        </p:grpSpPr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18378276-6E26-5C7F-B3FA-E4E5742F2343}"/>
                </a:ext>
              </a:extLst>
            </p:cNvPr>
            <p:cNvSpPr txBox="1">
              <a:spLocks/>
            </p:cNvSpPr>
            <p:nvPr/>
          </p:nvSpPr>
          <p:spPr>
            <a:xfrm>
              <a:off x="4871241" y="4835815"/>
              <a:ext cx="1110459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replication, namespace, </a:t>
              </a:r>
              <a:r>
                <a:rPr kumimoji="0" lang="en-US" sz="800" b="0" i="1" u="none" strike="noStrike" kern="1200" cap="none" spc="0" normalizeH="0" baseline="0" noProof="0" dirty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serviceaccounts</a:t>
              </a:r>
              <a:r>
                <a:rPr kumimoji="0" lang="en-US" sz="800" b="0" i="1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, etc.</a:t>
              </a:r>
            </a:p>
          </p:txBody>
        </p:sp>
        <p:grpSp>
          <p:nvGrpSpPr>
            <p:cNvPr id="27" name="Group 72">
              <a:extLst>
                <a:ext uri="{FF2B5EF4-FFF2-40B4-BE49-F238E27FC236}">
                  <a16:creationId xmlns:a16="http://schemas.microsoft.com/office/drawing/2014/main" id="{C8F55553-9E2B-61D4-1176-D220DF58F60F}"/>
                </a:ext>
              </a:extLst>
            </p:cNvPr>
            <p:cNvGrpSpPr/>
            <p:nvPr/>
          </p:nvGrpSpPr>
          <p:grpSpPr>
            <a:xfrm>
              <a:off x="5125453" y="3960674"/>
              <a:ext cx="601487" cy="826284"/>
              <a:chOff x="5175257" y="3960674"/>
              <a:chExt cx="601487" cy="826284"/>
            </a:xfrm>
          </p:grpSpPr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0905110A-2CA1-4E94-0822-F157B4463A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5257" y="3960674"/>
                <a:ext cx="601487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-controller-manager</a:t>
                </a:r>
              </a:p>
            </p:txBody>
          </p:sp>
          <p:sp>
            <p:nvSpPr>
              <p:cNvPr id="29" name="Rectangle: Rounded Corners 74">
                <a:extLst>
                  <a:ext uri="{FF2B5EF4-FFF2-40B4-BE49-F238E27FC236}">
                    <a16:creationId xmlns:a16="http://schemas.microsoft.com/office/drawing/2014/main" id="{65085493-5B9C-5EBF-C143-DBC50E393C13}"/>
                  </a:ext>
                </a:extLst>
              </p:cNvPr>
              <p:cNvSpPr/>
              <p:nvPr/>
            </p:nvSpPr>
            <p:spPr bwMode="auto">
              <a:xfrm>
                <a:off x="5209477" y="4253369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30" name="remote" title="Icon of a remote control">
                <a:extLst>
                  <a:ext uri="{FF2B5EF4-FFF2-40B4-BE49-F238E27FC236}">
                    <a16:creationId xmlns:a16="http://schemas.microsoft.com/office/drawing/2014/main" id="{3B8A1E04-B3DE-30FC-8157-8FD42C4E63D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399859" y="4337283"/>
                <a:ext cx="152825" cy="365760"/>
              </a:xfrm>
              <a:custGeom>
                <a:avLst/>
                <a:gdLst>
                  <a:gd name="T0" fmla="*/ 87 w 107"/>
                  <a:gd name="T1" fmla="*/ 188 h 261"/>
                  <a:gd name="T2" fmla="*/ 71 w 107"/>
                  <a:gd name="T3" fmla="*/ 261 h 261"/>
                  <a:gd name="T4" fmla="*/ 19 w 107"/>
                  <a:gd name="T5" fmla="*/ 245 h 261"/>
                  <a:gd name="T6" fmla="*/ 0 w 107"/>
                  <a:gd name="T7" fmla="*/ 110 h 261"/>
                  <a:gd name="T8" fmla="*/ 18 w 107"/>
                  <a:gd name="T9" fmla="*/ 0 h 261"/>
                  <a:gd name="T10" fmla="*/ 107 w 107"/>
                  <a:gd name="T11" fmla="*/ 18 h 261"/>
                  <a:gd name="T12" fmla="*/ 54 w 107"/>
                  <a:gd name="T13" fmla="*/ 35 h 261"/>
                  <a:gd name="T14" fmla="*/ 52 w 107"/>
                  <a:gd name="T15" fmla="*/ 36 h 261"/>
                  <a:gd name="T16" fmla="*/ 54 w 107"/>
                  <a:gd name="T17" fmla="*/ 35 h 261"/>
                  <a:gd name="T18" fmla="*/ 70 w 107"/>
                  <a:gd name="T19" fmla="*/ 52 h 261"/>
                  <a:gd name="T20" fmla="*/ 72 w 107"/>
                  <a:gd name="T21" fmla="*/ 54 h 261"/>
                  <a:gd name="T22" fmla="*/ 37 w 107"/>
                  <a:gd name="T23" fmla="*/ 52 h 261"/>
                  <a:gd name="T24" fmla="*/ 35 w 107"/>
                  <a:gd name="T25" fmla="*/ 54 h 261"/>
                  <a:gd name="T26" fmla="*/ 37 w 107"/>
                  <a:gd name="T27" fmla="*/ 52 h 261"/>
                  <a:gd name="T28" fmla="*/ 70 w 107"/>
                  <a:gd name="T29" fmla="*/ 86 h 261"/>
                  <a:gd name="T30" fmla="*/ 72 w 107"/>
                  <a:gd name="T31" fmla="*/ 88 h 261"/>
                  <a:gd name="T32" fmla="*/ 37 w 107"/>
                  <a:gd name="T33" fmla="*/ 86 h 261"/>
                  <a:gd name="T34" fmla="*/ 35 w 107"/>
                  <a:gd name="T35" fmla="*/ 88 h 261"/>
                  <a:gd name="T36" fmla="*/ 37 w 107"/>
                  <a:gd name="T37" fmla="*/ 86 h 261"/>
                  <a:gd name="T38" fmla="*/ 70 w 107"/>
                  <a:gd name="T39" fmla="*/ 121 h 261"/>
                  <a:gd name="T40" fmla="*/ 72 w 107"/>
                  <a:gd name="T41" fmla="*/ 123 h 261"/>
                  <a:gd name="T42" fmla="*/ 37 w 107"/>
                  <a:gd name="T43" fmla="*/ 121 h 261"/>
                  <a:gd name="T44" fmla="*/ 35 w 107"/>
                  <a:gd name="T45" fmla="*/ 123 h 261"/>
                  <a:gd name="T46" fmla="*/ 37 w 107"/>
                  <a:gd name="T47" fmla="*/ 121 h 261"/>
                  <a:gd name="T48" fmla="*/ 52 w 107"/>
                  <a:gd name="T49" fmla="*/ 69 h 261"/>
                  <a:gd name="T50" fmla="*/ 54 w 107"/>
                  <a:gd name="T51" fmla="*/ 71 h 261"/>
                  <a:gd name="T52" fmla="*/ 54 w 107"/>
                  <a:gd name="T53" fmla="*/ 156 h 261"/>
                  <a:gd name="T54" fmla="*/ 52 w 107"/>
                  <a:gd name="T55" fmla="*/ 158 h 261"/>
                  <a:gd name="T56" fmla="*/ 54 w 107"/>
                  <a:gd name="T57" fmla="*/ 156 h 261"/>
                  <a:gd name="T58" fmla="*/ 52 w 107"/>
                  <a:gd name="T59" fmla="*/ 191 h 261"/>
                  <a:gd name="T60" fmla="*/ 54 w 107"/>
                  <a:gd name="T61" fmla="*/ 192 h 261"/>
                  <a:gd name="T62" fmla="*/ 54 w 107"/>
                  <a:gd name="T63" fmla="*/ 226 h 261"/>
                  <a:gd name="T64" fmla="*/ 52 w 107"/>
                  <a:gd name="T65" fmla="*/ 227 h 261"/>
                  <a:gd name="T66" fmla="*/ 54 w 107"/>
                  <a:gd name="T6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7" h="261">
                    <a:moveTo>
                      <a:pt x="106" y="110"/>
                    </a:moveTo>
                    <a:cubicBezTo>
                      <a:pt x="87" y="188"/>
                      <a:pt x="87" y="188"/>
                      <a:pt x="87" y="188"/>
                    </a:cubicBezTo>
                    <a:cubicBezTo>
                      <a:pt x="87" y="245"/>
                      <a:pt x="87" y="245"/>
                      <a:pt x="87" y="245"/>
                    </a:cubicBezTo>
                    <a:cubicBezTo>
                      <a:pt x="87" y="254"/>
                      <a:pt x="80" y="261"/>
                      <a:pt x="71" y="261"/>
                    </a:cubicBezTo>
                    <a:cubicBezTo>
                      <a:pt x="35" y="261"/>
                      <a:pt x="35" y="261"/>
                      <a:pt x="35" y="261"/>
                    </a:cubicBezTo>
                    <a:cubicBezTo>
                      <a:pt x="26" y="261"/>
                      <a:pt x="19" y="254"/>
                      <a:pt x="19" y="245"/>
                    </a:cubicBezTo>
                    <a:cubicBezTo>
                      <a:pt x="19" y="188"/>
                      <a:pt x="19" y="188"/>
                      <a:pt x="19" y="188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0"/>
                      <a:pt x="107" y="8"/>
                      <a:pt x="107" y="18"/>
                    </a:cubicBezTo>
                    <a:lnTo>
                      <a:pt x="106" y="110"/>
                    </a:lnTo>
                    <a:close/>
                    <a:moveTo>
                      <a:pt x="54" y="35"/>
                    </a:moveTo>
                    <a:cubicBezTo>
                      <a:pt x="52" y="35"/>
                      <a:pt x="52" y="35"/>
                      <a:pt x="52" y="35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4" y="36"/>
                      <a:pt x="54" y="36"/>
                      <a:pt x="54" y="36"/>
                    </a:cubicBezTo>
                    <a:lnTo>
                      <a:pt x="54" y="35"/>
                    </a:lnTo>
                    <a:close/>
                    <a:moveTo>
                      <a:pt x="72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72" y="54"/>
                      <a:pt x="72" y="54"/>
                      <a:pt x="72" y="54"/>
                    </a:cubicBezTo>
                    <a:lnTo>
                      <a:pt x="72" y="52"/>
                    </a:lnTo>
                    <a:close/>
                    <a:moveTo>
                      <a:pt x="37" y="52"/>
                    </a:move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7" y="54"/>
                      <a:pt x="37" y="54"/>
                      <a:pt x="37" y="54"/>
                    </a:cubicBezTo>
                    <a:lnTo>
                      <a:pt x="37" y="52"/>
                    </a:lnTo>
                    <a:close/>
                    <a:moveTo>
                      <a:pt x="72" y="86"/>
                    </a:move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8"/>
                      <a:pt x="70" y="88"/>
                      <a:pt x="70" y="88"/>
                    </a:cubicBezTo>
                    <a:cubicBezTo>
                      <a:pt x="72" y="88"/>
                      <a:pt x="72" y="88"/>
                      <a:pt x="72" y="88"/>
                    </a:cubicBezTo>
                    <a:lnTo>
                      <a:pt x="72" y="86"/>
                    </a:lnTo>
                    <a:close/>
                    <a:moveTo>
                      <a:pt x="37" y="86"/>
                    </a:moveTo>
                    <a:cubicBezTo>
                      <a:pt x="35" y="86"/>
                      <a:pt x="35" y="86"/>
                      <a:pt x="35" y="86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7" y="88"/>
                      <a:pt x="37" y="88"/>
                      <a:pt x="37" y="88"/>
                    </a:cubicBezTo>
                    <a:lnTo>
                      <a:pt x="37" y="86"/>
                    </a:lnTo>
                    <a:close/>
                    <a:moveTo>
                      <a:pt x="72" y="121"/>
                    </a:moveTo>
                    <a:cubicBezTo>
                      <a:pt x="70" y="121"/>
                      <a:pt x="70" y="121"/>
                      <a:pt x="70" y="121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72" y="123"/>
                      <a:pt x="72" y="123"/>
                      <a:pt x="72" y="123"/>
                    </a:cubicBezTo>
                    <a:lnTo>
                      <a:pt x="72" y="121"/>
                    </a:lnTo>
                    <a:close/>
                    <a:moveTo>
                      <a:pt x="37" y="121"/>
                    </a:move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7" y="123"/>
                      <a:pt x="37" y="123"/>
                      <a:pt x="37" y="123"/>
                    </a:cubicBezTo>
                    <a:lnTo>
                      <a:pt x="37" y="121"/>
                    </a:lnTo>
                    <a:close/>
                    <a:moveTo>
                      <a:pt x="54" y="69"/>
                    </a:move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4" y="71"/>
                      <a:pt x="54" y="71"/>
                      <a:pt x="54" y="71"/>
                    </a:cubicBezTo>
                    <a:lnTo>
                      <a:pt x="54" y="69"/>
                    </a:lnTo>
                    <a:close/>
                    <a:moveTo>
                      <a:pt x="54" y="156"/>
                    </a:moveTo>
                    <a:cubicBezTo>
                      <a:pt x="52" y="156"/>
                      <a:pt x="52" y="156"/>
                      <a:pt x="52" y="156"/>
                    </a:cubicBezTo>
                    <a:cubicBezTo>
                      <a:pt x="52" y="158"/>
                      <a:pt x="52" y="158"/>
                      <a:pt x="52" y="158"/>
                    </a:cubicBezTo>
                    <a:cubicBezTo>
                      <a:pt x="54" y="158"/>
                      <a:pt x="54" y="158"/>
                      <a:pt x="54" y="158"/>
                    </a:cubicBezTo>
                    <a:lnTo>
                      <a:pt x="54" y="156"/>
                    </a:lnTo>
                    <a:close/>
                    <a:moveTo>
                      <a:pt x="54" y="191"/>
                    </a:moveTo>
                    <a:cubicBezTo>
                      <a:pt x="52" y="191"/>
                      <a:pt x="52" y="191"/>
                      <a:pt x="52" y="191"/>
                    </a:cubicBezTo>
                    <a:cubicBezTo>
                      <a:pt x="52" y="192"/>
                      <a:pt x="52" y="192"/>
                      <a:pt x="52" y="192"/>
                    </a:cubicBezTo>
                    <a:cubicBezTo>
                      <a:pt x="54" y="192"/>
                      <a:pt x="54" y="192"/>
                      <a:pt x="54" y="192"/>
                    </a:cubicBezTo>
                    <a:lnTo>
                      <a:pt x="54" y="191"/>
                    </a:lnTo>
                    <a:close/>
                    <a:moveTo>
                      <a:pt x="54" y="226"/>
                    </a:moveTo>
                    <a:cubicBezTo>
                      <a:pt x="52" y="226"/>
                      <a:pt x="52" y="226"/>
                      <a:pt x="52" y="226"/>
                    </a:cubicBezTo>
                    <a:cubicBezTo>
                      <a:pt x="52" y="227"/>
                      <a:pt x="52" y="227"/>
                      <a:pt x="52" y="227"/>
                    </a:cubicBezTo>
                    <a:cubicBezTo>
                      <a:pt x="54" y="227"/>
                      <a:pt x="54" y="227"/>
                      <a:pt x="54" y="227"/>
                    </a:cubicBezTo>
                    <a:lnTo>
                      <a:pt x="54" y="226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981419D1-627B-6ABE-E103-116E2242AEED}"/>
              </a:ext>
            </a:extLst>
          </p:cNvPr>
          <p:cNvGrpSpPr/>
          <p:nvPr/>
        </p:nvGrpSpPr>
        <p:grpSpPr>
          <a:xfrm>
            <a:off x="5760609" y="3610905"/>
            <a:ext cx="601487" cy="703174"/>
            <a:chOff x="6300176" y="4082594"/>
            <a:chExt cx="601487" cy="703174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33CDFEB4-5439-7EF7-8BFE-79152209885A}"/>
                </a:ext>
              </a:extLst>
            </p:cNvPr>
            <p:cNvSpPr txBox="1">
              <a:spLocks/>
            </p:cNvSpPr>
            <p:nvPr/>
          </p:nvSpPr>
          <p:spPr>
            <a:xfrm>
              <a:off x="6300176" y="4082594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-scheduler</a:t>
              </a:r>
            </a:p>
          </p:txBody>
        </p:sp>
        <p:sp>
          <p:nvSpPr>
            <p:cNvPr id="33" name="Rectangle: Rounded Corners 78">
              <a:extLst>
                <a:ext uri="{FF2B5EF4-FFF2-40B4-BE49-F238E27FC236}">
                  <a16:creationId xmlns:a16="http://schemas.microsoft.com/office/drawing/2014/main" id="{02E61F20-ACF3-9D16-FCF7-1C07A09B9E7C}"/>
                </a:ext>
              </a:extLst>
            </p:cNvPr>
            <p:cNvSpPr/>
            <p:nvPr/>
          </p:nvSpPr>
          <p:spPr bwMode="auto">
            <a:xfrm>
              <a:off x="6334396" y="4252179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4" name="Calendar" title="Icon of a calendar">
              <a:extLst>
                <a:ext uri="{FF2B5EF4-FFF2-40B4-BE49-F238E27FC236}">
                  <a16:creationId xmlns:a16="http://schemas.microsoft.com/office/drawing/2014/main" id="{759E8502-7486-8FD6-FB91-D6C5D3A6EB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37177" y="4361816"/>
              <a:ext cx="328027" cy="314314"/>
            </a:xfrm>
            <a:custGeom>
              <a:avLst/>
              <a:gdLst>
                <a:gd name="T0" fmla="*/ 598 w 598"/>
                <a:gd name="T1" fmla="*/ 573 h 573"/>
                <a:gd name="T2" fmla="*/ 0 w 598"/>
                <a:gd name="T3" fmla="*/ 59 h 573"/>
                <a:gd name="T4" fmla="*/ 598 w 598"/>
                <a:gd name="T5" fmla="*/ 341 h 573"/>
                <a:gd name="T6" fmla="*/ 598 w 598"/>
                <a:gd name="T7" fmla="*/ 176 h 573"/>
                <a:gd name="T8" fmla="*/ 120 w 598"/>
                <a:gd name="T9" fmla="*/ 121 h 573"/>
                <a:gd name="T10" fmla="*/ 477 w 598"/>
                <a:gd name="T11" fmla="*/ 121 h 573"/>
                <a:gd name="T12" fmla="*/ 246 w 598"/>
                <a:gd name="T13" fmla="*/ 252 h 573"/>
                <a:gd name="T14" fmla="*/ 232 w 598"/>
                <a:gd name="T15" fmla="*/ 266 h 573"/>
                <a:gd name="T16" fmla="*/ 246 w 598"/>
                <a:gd name="T17" fmla="*/ 259 h 573"/>
                <a:gd name="T18" fmla="*/ 365 w 598"/>
                <a:gd name="T19" fmla="*/ 252 h 573"/>
                <a:gd name="T20" fmla="*/ 351 w 598"/>
                <a:gd name="T21" fmla="*/ 266 h 573"/>
                <a:gd name="T22" fmla="*/ 365 w 598"/>
                <a:gd name="T23" fmla="*/ 257 h 573"/>
                <a:gd name="T24" fmla="*/ 484 w 598"/>
                <a:gd name="T25" fmla="*/ 252 h 573"/>
                <a:gd name="T26" fmla="*/ 470 w 598"/>
                <a:gd name="T27" fmla="*/ 266 h 573"/>
                <a:gd name="T28" fmla="*/ 484 w 598"/>
                <a:gd name="T29" fmla="*/ 259 h 573"/>
                <a:gd name="T30" fmla="*/ 246 w 598"/>
                <a:gd name="T31" fmla="*/ 332 h 573"/>
                <a:gd name="T32" fmla="*/ 232 w 598"/>
                <a:gd name="T33" fmla="*/ 344 h 573"/>
                <a:gd name="T34" fmla="*/ 246 w 598"/>
                <a:gd name="T35" fmla="*/ 339 h 573"/>
                <a:gd name="T36" fmla="*/ 365 w 598"/>
                <a:gd name="T37" fmla="*/ 332 h 573"/>
                <a:gd name="T38" fmla="*/ 351 w 598"/>
                <a:gd name="T39" fmla="*/ 344 h 573"/>
                <a:gd name="T40" fmla="*/ 365 w 598"/>
                <a:gd name="T41" fmla="*/ 337 h 573"/>
                <a:gd name="T42" fmla="*/ 484 w 598"/>
                <a:gd name="T43" fmla="*/ 332 h 573"/>
                <a:gd name="T44" fmla="*/ 470 w 598"/>
                <a:gd name="T45" fmla="*/ 344 h 573"/>
                <a:gd name="T46" fmla="*/ 484 w 598"/>
                <a:gd name="T47" fmla="*/ 339 h 573"/>
                <a:gd name="T48" fmla="*/ 127 w 598"/>
                <a:gd name="T49" fmla="*/ 332 h 573"/>
                <a:gd name="T50" fmla="*/ 113 w 598"/>
                <a:gd name="T51" fmla="*/ 344 h 573"/>
                <a:gd name="T52" fmla="*/ 127 w 598"/>
                <a:gd name="T53" fmla="*/ 337 h 573"/>
                <a:gd name="T54" fmla="*/ 246 w 598"/>
                <a:gd name="T55" fmla="*/ 410 h 573"/>
                <a:gd name="T56" fmla="*/ 232 w 598"/>
                <a:gd name="T57" fmla="*/ 424 h 573"/>
                <a:gd name="T58" fmla="*/ 246 w 598"/>
                <a:gd name="T59" fmla="*/ 417 h 573"/>
                <a:gd name="T60" fmla="*/ 365 w 598"/>
                <a:gd name="T61" fmla="*/ 410 h 573"/>
                <a:gd name="T62" fmla="*/ 351 w 598"/>
                <a:gd name="T63" fmla="*/ 424 h 573"/>
                <a:gd name="T64" fmla="*/ 365 w 598"/>
                <a:gd name="T65" fmla="*/ 417 h 573"/>
                <a:gd name="T66" fmla="*/ 484 w 598"/>
                <a:gd name="T67" fmla="*/ 410 h 573"/>
                <a:gd name="T68" fmla="*/ 470 w 598"/>
                <a:gd name="T69" fmla="*/ 424 h 573"/>
                <a:gd name="T70" fmla="*/ 484 w 598"/>
                <a:gd name="T71" fmla="*/ 417 h 573"/>
                <a:gd name="T72" fmla="*/ 127 w 598"/>
                <a:gd name="T73" fmla="*/ 410 h 573"/>
                <a:gd name="T74" fmla="*/ 113 w 598"/>
                <a:gd name="T75" fmla="*/ 424 h 573"/>
                <a:gd name="T76" fmla="*/ 127 w 598"/>
                <a:gd name="T77" fmla="*/ 417 h 573"/>
                <a:gd name="T78" fmla="*/ 246 w 598"/>
                <a:gd name="T79" fmla="*/ 490 h 573"/>
                <a:gd name="T80" fmla="*/ 232 w 598"/>
                <a:gd name="T81" fmla="*/ 504 h 573"/>
                <a:gd name="T82" fmla="*/ 246 w 598"/>
                <a:gd name="T83" fmla="*/ 497 h 573"/>
                <a:gd name="T84" fmla="*/ 365 w 598"/>
                <a:gd name="T85" fmla="*/ 490 h 573"/>
                <a:gd name="T86" fmla="*/ 351 w 598"/>
                <a:gd name="T87" fmla="*/ 504 h 573"/>
                <a:gd name="T88" fmla="*/ 365 w 598"/>
                <a:gd name="T89" fmla="*/ 497 h 573"/>
                <a:gd name="T90" fmla="*/ 127 w 598"/>
                <a:gd name="T91" fmla="*/ 490 h 573"/>
                <a:gd name="T92" fmla="*/ 113 w 598"/>
                <a:gd name="T93" fmla="*/ 504 h 573"/>
                <a:gd name="T94" fmla="*/ 127 w 598"/>
                <a:gd name="T95" fmla="*/ 49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8" h="573">
                  <a:moveTo>
                    <a:pt x="598" y="341"/>
                  </a:moveTo>
                  <a:lnTo>
                    <a:pt x="598" y="573"/>
                  </a:lnTo>
                  <a:lnTo>
                    <a:pt x="0" y="573"/>
                  </a:lnTo>
                  <a:lnTo>
                    <a:pt x="0" y="59"/>
                  </a:lnTo>
                  <a:lnTo>
                    <a:pt x="598" y="59"/>
                  </a:lnTo>
                  <a:lnTo>
                    <a:pt x="598" y="341"/>
                  </a:lnTo>
                  <a:moveTo>
                    <a:pt x="0" y="176"/>
                  </a:moveTo>
                  <a:lnTo>
                    <a:pt x="598" y="176"/>
                  </a:lnTo>
                  <a:moveTo>
                    <a:pt x="120" y="0"/>
                  </a:moveTo>
                  <a:lnTo>
                    <a:pt x="120" y="121"/>
                  </a:lnTo>
                  <a:moveTo>
                    <a:pt x="477" y="0"/>
                  </a:moveTo>
                  <a:lnTo>
                    <a:pt x="477" y="121"/>
                  </a:lnTo>
                  <a:moveTo>
                    <a:pt x="246" y="259"/>
                  </a:moveTo>
                  <a:lnTo>
                    <a:pt x="246" y="252"/>
                  </a:lnTo>
                  <a:lnTo>
                    <a:pt x="232" y="252"/>
                  </a:lnTo>
                  <a:lnTo>
                    <a:pt x="232" y="266"/>
                  </a:lnTo>
                  <a:lnTo>
                    <a:pt x="246" y="266"/>
                  </a:lnTo>
                  <a:lnTo>
                    <a:pt x="246" y="259"/>
                  </a:lnTo>
                  <a:moveTo>
                    <a:pt x="365" y="257"/>
                  </a:moveTo>
                  <a:lnTo>
                    <a:pt x="365" y="252"/>
                  </a:lnTo>
                  <a:lnTo>
                    <a:pt x="351" y="252"/>
                  </a:lnTo>
                  <a:lnTo>
                    <a:pt x="351" y="266"/>
                  </a:lnTo>
                  <a:lnTo>
                    <a:pt x="365" y="266"/>
                  </a:lnTo>
                  <a:lnTo>
                    <a:pt x="365" y="257"/>
                  </a:lnTo>
                  <a:moveTo>
                    <a:pt x="484" y="259"/>
                  </a:moveTo>
                  <a:lnTo>
                    <a:pt x="484" y="252"/>
                  </a:lnTo>
                  <a:lnTo>
                    <a:pt x="470" y="252"/>
                  </a:lnTo>
                  <a:lnTo>
                    <a:pt x="470" y="266"/>
                  </a:lnTo>
                  <a:lnTo>
                    <a:pt x="484" y="266"/>
                  </a:lnTo>
                  <a:lnTo>
                    <a:pt x="484" y="259"/>
                  </a:lnTo>
                  <a:moveTo>
                    <a:pt x="246" y="339"/>
                  </a:moveTo>
                  <a:lnTo>
                    <a:pt x="246" y="332"/>
                  </a:lnTo>
                  <a:lnTo>
                    <a:pt x="232" y="332"/>
                  </a:lnTo>
                  <a:lnTo>
                    <a:pt x="232" y="344"/>
                  </a:lnTo>
                  <a:lnTo>
                    <a:pt x="246" y="344"/>
                  </a:lnTo>
                  <a:lnTo>
                    <a:pt x="246" y="339"/>
                  </a:lnTo>
                  <a:moveTo>
                    <a:pt x="365" y="337"/>
                  </a:moveTo>
                  <a:lnTo>
                    <a:pt x="365" y="332"/>
                  </a:lnTo>
                  <a:lnTo>
                    <a:pt x="351" y="332"/>
                  </a:lnTo>
                  <a:lnTo>
                    <a:pt x="351" y="344"/>
                  </a:lnTo>
                  <a:lnTo>
                    <a:pt x="365" y="344"/>
                  </a:lnTo>
                  <a:lnTo>
                    <a:pt x="365" y="337"/>
                  </a:lnTo>
                  <a:moveTo>
                    <a:pt x="484" y="339"/>
                  </a:moveTo>
                  <a:lnTo>
                    <a:pt x="484" y="332"/>
                  </a:lnTo>
                  <a:lnTo>
                    <a:pt x="470" y="332"/>
                  </a:lnTo>
                  <a:lnTo>
                    <a:pt x="470" y="344"/>
                  </a:lnTo>
                  <a:lnTo>
                    <a:pt x="484" y="344"/>
                  </a:lnTo>
                  <a:lnTo>
                    <a:pt x="484" y="339"/>
                  </a:lnTo>
                  <a:moveTo>
                    <a:pt x="127" y="337"/>
                  </a:moveTo>
                  <a:lnTo>
                    <a:pt x="127" y="332"/>
                  </a:lnTo>
                  <a:lnTo>
                    <a:pt x="113" y="332"/>
                  </a:lnTo>
                  <a:lnTo>
                    <a:pt x="113" y="344"/>
                  </a:lnTo>
                  <a:lnTo>
                    <a:pt x="127" y="344"/>
                  </a:lnTo>
                  <a:lnTo>
                    <a:pt x="127" y="337"/>
                  </a:lnTo>
                  <a:moveTo>
                    <a:pt x="246" y="417"/>
                  </a:moveTo>
                  <a:lnTo>
                    <a:pt x="246" y="410"/>
                  </a:lnTo>
                  <a:lnTo>
                    <a:pt x="232" y="410"/>
                  </a:lnTo>
                  <a:lnTo>
                    <a:pt x="232" y="424"/>
                  </a:lnTo>
                  <a:lnTo>
                    <a:pt x="246" y="424"/>
                  </a:lnTo>
                  <a:lnTo>
                    <a:pt x="246" y="417"/>
                  </a:lnTo>
                  <a:moveTo>
                    <a:pt x="365" y="417"/>
                  </a:moveTo>
                  <a:lnTo>
                    <a:pt x="365" y="410"/>
                  </a:lnTo>
                  <a:lnTo>
                    <a:pt x="351" y="410"/>
                  </a:lnTo>
                  <a:lnTo>
                    <a:pt x="351" y="424"/>
                  </a:lnTo>
                  <a:lnTo>
                    <a:pt x="365" y="424"/>
                  </a:lnTo>
                  <a:lnTo>
                    <a:pt x="365" y="417"/>
                  </a:lnTo>
                  <a:moveTo>
                    <a:pt x="484" y="417"/>
                  </a:moveTo>
                  <a:lnTo>
                    <a:pt x="484" y="410"/>
                  </a:lnTo>
                  <a:lnTo>
                    <a:pt x="470" y="410"/>
                  </a:lnTo>
                  <a:lnTo>
                    <a:pt x="470" y="424"/>
                  </a:lnTo>
                  <a:lnTo>
                    <a:pt x="484" y="424"/>
                  </a:lnTo>
                  <a:lnTo>
                    <a:pt x="484" y="417"/>
                  </a:lnTo>
                  <a:moveTo>
                    <a:pt x="127" y="417"/>
                  </a:moveTo>
                  <a:lnTo>
                    <a:pt x="127" y="410"/>
                  </a:lnTo>
                  <a:lnTo>
                    <a:pt x="113" y="410"/>
                  </a:lnTo>
                  <a:lnTo>
                    <a:pt x="113" y="424"/>
                  </a:lnTo>
                  <a:lnTo>
                    <a:pt x="127" y="424"/>
                  </a:lnTo>
                  <a:lnTo>
                    <a:pt x="127" y="417"/>
                  </a:lnTo>
                  <a:moveTo>
                    <a:pt x="246" y="497"/>
                  </a:moveTo>
                  <a:lnTo>
                    <a:pt x="246" y="490"/>
                  </a:lnTo>
                  <a:lnTo>
                    <a:pt x="232" y="490"/>
                  </a:lnTo>
                  <a:lnTo>
                    <a:pt x="232" y="504"/>
                  </a:lnTo>
                  <a:lnTo>
                    <a:pt x="246" y="504"/>
                  </a:lnTo>
                  <a:lnTo>
                    <a:pt x="246" y="497"/>
                  </a:lnTo>
                  <a:moveTo>
                    <a:pt x="365" y="497"/>
                  </a:moveTo>
                  <a:lnTo>
                    <a:pt x="365" y="490"/>
                  </a:lnTo>
                  <a:lnTo>
                    <a:pt x="351" y="490"/>
                  </a:lnTo>
                  <a:lnTo>
                    <a:pt x="351" y="504"/>
                  </a:lnTo>
                  <a:lnTo>
                    <a:pt x="365" y="504"/>
                  </a:lnTo>
                  <a:lnTo>
                    <a:pt x="365" y="497"/>
                  </a:lnTo>
                  <a:moveTo>
                    <a:pt x="127" y="495"/>
                  </a:moveTo>
                  <a:lnTo>
                    <a:pt x="127" y="490"/>
                  </a:lnTo>
                  <a:lnTo>
                    <a:pt x="113" y="490"/>
                  </a:lnTo>
                  <a:lnTo>
                    <a:pt x="113" y="504"/>
                  </a:lnTo>
                  <a:lnTo>
                    <a:pt x="127" y="504"/>
                  </a:lnTo>
                  <a:lnTo>
                    <a:pt x="127" y="495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35" name="Straight Arrow Connector 80">
            <a:extLst>
              <a:ext uri="{FF2B5EF4-FFF2-40B4-BE49-F238E27FC236}">
                <a16:creationId xmlns:a16="http://schemas.microsoft.com/office/drawing/2014/main" id="{8717C1A4-452E-20A7-12C2-6F672971E726}"/>
              </a:ext>
            </a:extLst>
          </p:cNvPr>
          <p:cNvCxnSpPr>
            <a:cxnSpLocks/>
          </p:cNvCxnSpPr>
          <p:nvPr/>
        </p:nvCxnSpPr>
        <p:spPr>
          <a:xfrm>
            <a:off x="5502159" y="1891995"/>
            <a:ext cx="1" cy="61555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81">
            <a:extLst>
              <a:ext uri="{FF2B5EF4-FFF2-40B4-BE49-F238E27FC236}">
                <a16:creationId xmlns:a16="http://schemas.microsoft.com/office/drawing/2014/main" id="{1392FE74-D89F-7ED2-2A21-FB1BF242BE5E}"/>
              </a:ext>
            </a:extLst>
          </p:cNvPr>
          <p:cNvCxnSpPr>
            <a:stCxn id="29" idx="3"/>
            <a:endCxn id="23" idx="2"/>
          </p:cNvCxnSpPr>
          <p:nvPr/>
        </p:nvCxnSpPr>
        <p:spPr>
          <a:xfrm flipV="1">
            <a:off x="5203499" y="3210719"/>
            <a:ext cx="182880" cy="837756"/>
          </a:xfrm>
          <a:prstGeom prst="bentConnector2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82">
            <a:extLst>
              <a:ext uri="{FF2B5EF4-FFF2-40B4-BE49-F238E27FC236}">
                <a16:creationId xmlns:a16="http://schemas.microsoft.com/office/drawing/2014/main" id="{D806CDD6-7117-5849-A4E2-FC390C859919}"/>
              </a:ext>
            </a:extLst>
          </p:cNvPr>
          <p:cNvCxnSpPr>
            <a:cxnSpLocks/>
            <a:stCxn id="33" idx="1"/>
            <a:endCxn id="23" idx="2"/>
          </p:cNvCxnSpPr>
          <p:nvPr/>
        </p:nvCxnSpPr>
        <p:spPr>
          <a:xfrm rot="10800000">
            <a:off x="5611949" y="3210719"/>
            <a:ext cx="182880" cy="836566"/>
          </a:xfrm>
          <a:prstGeom prst="bentConnector2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83">
            <a:extLst>
              <a:ext uri="{FF2B5EF4-FFF2-40B4-BE49-F238E27FC236}">
                <a16:creationId xmlns:a16="http://schemas.microsoft.com/office/drawing/2014/main" id="{31F1CC78-2167-8072-6E91-7EA783347D16}"/>
              </a:ext>
            </a:extLst>
          </p:cNvPr>
          <p:cNvGrpSpPr/>
          <p:nvPr/>
        </p:nvGrpSpPr>
        <p:grpSpPr>
          <a:xfrm>
            <a:off x="5801521" y="4482769"/>
            <a:ext cx="533589" cy="701585"/>
            <a:chOff x="8440124" y="4245798"/>
            <a:chExt cx="533589" cy="701585"/>
          </a:xfrm>
        </p:grpSpPr>
        <p:grpSp>
          <p:nvGrpSpPr>
            <p:cNvPr id="39" name="Group 84">
              <a:extLst>
                <a:ext uri="{FF2B5EF4-FFF2-40B4-BE49-F238E27FC236}">
                  <a16:creationId xmlns:a16="http://schemas.microsoft.com/office/drawing/2014/main" id="{9E2A4FF1-84AB-E2CD-233D-44312F7B9EE0}"/>
                </a:ext>
              </a:extLst>
            </p:cNvPr>
            <p:cNvGrpSpPr/>
            <p:nvPr/>
          </p:nvGrpSpPr>
          <p:grpSpPr>
            <a:xfrm>
              <a:off x="8440124" y="4413794"/>
              <a:ext cx="533589" cy="533589"/>
              <a:chOff x="9475351" y="4318420"/>
              <a:chExt cx="533589" cy="533589"/>
            </a:xfrm>
          </p:grpSpPr>
          <p:sp>
            <p:nvSpPr>
              <p:cNvPr id="41" name="Rectangle: Rounded Corners 88">
                <a:extLst>
                  <a:ext uri="{FF2B5EF4-FFF2-40B4-BE49-F238E27FC236}">
                    <a16:creationId xmlns:a16="http://schemas.microsoft.com/office/drawing/2014/main" id="{BAB917AB-7CF9-6561-7CA1-6F71F7D0C85D}"/>
                  </a:ext>
                </a:extLst>
              </p:cNvPr>
              <p:cNvSpPr/>
              <p:nvPr/>
            </p:nvSpPr>
            <p:spPr bwMode="auto">
              <a:xfrm>
                <a:off x="9475351" y="4318420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>
                  <a:alpha val="1000"/>
                </a:schemeClr>
              </a:solidFill>
              <a:ln w="762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2" name="Rectangle: Rounded Corners 90">
                <a:extLst>
                  <a:ext uri="{FF2B5EF4-FFF2-40B4-BE49-F238E27FC236}">
                    <a16:creationId xmlns:a16="http://schemas.microsoft.com/office/drawing/2014/main" id="{3FBA613E-4617-D8C2-713F-EA5B00F5C832}"/>
                  </a:ext>
                </a:extLst>
              </p:cNvPr>
              <p:cNvSpPr/>
              <p:nvPr/>
            </p:nvSpPr>
            <p:spPr bwMode="auto">
              <a:xfrm>
                <a:off x="9476969" y="4320038"/>
                <a:ext cx="530352" cy="530352"/>
              </a:xfrm>
              <a:prstGeom prst="roundRect">
                <a:avLst>
                  <a:gd name="adj" fmla="val 420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Database_EFC7" title="Icon of a cylinder">
                <a:extLst>
                  <a:ext uri="{FF2B5EF4-FFF2-40B4-BE49-F238E27FC236}">
                    <a16:creationId xmlns:a16="http://schemas.microsoft.com/office/drawing/2014/main" id="{A8693E3B-2CE5-BD68-EC01-53B186119B2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1044" y="4427802"/>
                <a:ext cx="242202" cy="314824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17AB3D25-0880-DC62-76A6-85FD53CECF69}"/>
                </a:ext>
              </a:extLst>
            </p:cNvPr>
            <p:cNvSpPr txBox="1">
              <a:spLocks/>
            </p:cNvSpPr>
            <p:nvPr/>
          </p:nvSpPr>
          <p:spPr>
            <a:xfrm>
              <a:off x="8524599" y="4245798"/>
              <a:ext cx="364639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etcd</a:t>
              </a:r>
            </a:p>
          </p:txBody>
        </p:sp>
      </p:grpSp>
      <p:grpSp>
        <p:nvGrpSpPr>
          <p:cNvPr id="44" name="Group 94">
            <a:extLst>
              <a:ext uri="{FF2B5EF4-FFF2-40B4-BE49-F238E27FC236}">
                <a16:creationId xmlns:a16="http://schemas.microsoft.com/office/drawing/2014/main" id="{542C722E-4217-D0EE-6100-74501B9E78B6}"/>
              </a:ext>
            </a:extLst>
          </p:cNvPr>
          <p:cNvGrpSpPr/>
          <p:nvPr/>
        </p:nvGrpSpPr>
        <p:grpSpPr>
          <a:xfrm>
            <a:off x="6075846" y="4888601"/>
            <a:ext cx="533589" cy="533589"/>
            <a:chOff x="9475351" y="4318420"/>
            <a:chExt cx="533589" cy="533589"/>
          </a:xfrm>
        </p:grpSpPr>
        <p:sp>
          <p:nvSpPr>
            <p:cNvPr id="45" name="Rectangle: Rounded Corners 96">
              <a:extLst>
                <a:ext uri="{FF2B5EF4-FFF2-40B4-BE49-F238E27FC236}">
                  <a16:creationId xmlns:a16="http://schemas.microsoft.com/office/drawing/2014/main" id="{E7CAEF9D-2F8E-3C8A-CB0F-5DBB0FDAEC8A}"/>
                </a:ext>
              </a:extLst>
            </p:cNvPr>
            <p:cNvSpPr/>
            <p:nvPr/>
          </p:nvSpPr>
          <p:spPr bwMode="auto">
            <a:xfrm>
              <a:off x="9475351" y="4318420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chemeClr val="bg1">
                <a:alpha val="1000"/>
              </a:schemeClr>
            </a:solidFill>
            <a:ln w="762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6" name="Rectangle: Rounded Corners 98">
              <a:extLst>
                <a:ext uri="{FF2B5EF4-FFF2-40B4-BE49-F238E27FC236}">
                  <a16:creationId xmlns:a16="http://schemas.microsoft.com/office/drawing/2014/main" id="{2852A44C-0FAA-7C62-668F-A30843A0DFD3}"/>
                </a:ext>
              </a:extLst>
            </p:cNvPr>
            <p:cNvSpPr/>
            <p:nvPr/>
          </p:nvSpPr>
          <p:spPr bwMode="auto">
            <a:xfrm>
              <a:off x="9476969" y="4320038"/>
              <a:ext cx="530352" cy="530352"/>
            </a:xfrm>
            <a:prstGeom prst="roundRect">
              <a:avLst>
                <a:gd name="adj" fmla="val 420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Database_EFC7" title="Icon of a cylinder">
              <a:extLst>
                <a:ext uri="{FF2B5EF4-FFF2-40B4-BE49-F238E27FC236}">
                  <a16:creationId xmlns:a16="http://schemas.microsoft.com/office/drawing/2014/main" id="{3D9F3FA9-E914-52B4-421A-5DD5C220D4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21044" y="4427802"/>
              <a:ext cx="242202" cy="314824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id="{D9F679D2-4D04-1768-995F-7CCF2971A771}"/>
              </a:ext>
            </a:extLst>
          </p:cNvPr>
          <p:cNvGrpSpPr/>
          <p:nvPr/>
        </p:nvGrpSpPr>
        <p:grpSpPr>
          <a:xfrm>
            <a:off x="6350171" y="5126436"/>
            <a:ext cx="533589" cy="533589"/>
            <a:chOff x="9475351" y="4318420"/>
            <a:chExt cx="533589" cy="533589"/>
          </a:xfrm>
        </p:grpSpPr>
        <p:sp>
          <p:nvSpPr>
            <p:cNvPr id="49" name="Rectangle: Rounded Corners 103">
              <a:extLst>
                <a:ext uri="{FF2B5EF4-FFF2-40B4-BE49-F238E27FC236}">
                  <a16:creationId xmlns:a16="http://schemas.microsoft.com/office/drawing/2014/main" id="{52721AB1-9FE1-810F-C521-24AD0725BF66}"/>
                </a:ext>
              </a:extLst>
            </p:cNvPr>
            <p:cNvSpPr/>
            <p:nvPr/>
          </p:nvSpPr>
          <p:spPr bwMode="auto">
            <a:xfrm>
              <a:off x="9475351" y="4318420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chemeClr val="bg1">
                <a:alpha val="1000"/>
              </a:schemeClr>
            </a:solidFill>
            <a:ln w="762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0" name="Rectangle: Rounded Corners 104">
              <a:extLst>
                <a:ext uri="{FF2B5EF4-FFF2-40B4-BE49-F238E27FC236}">
                  <a16:creationId xmlns:a16="http://schemas.microsoft.com/office/drawing/2014/main" id="{2D5C5A9C-4257-96E3-A952-ACE98F621898}"/>
                </a:ext>
              </a:extLst>
            </p:cNvPr>
            <p:cNvSpPr/>
            <p:nvPr/>
          </p:nvSpPr>
          <p:spPr bwMode="auto">
            <a:xfrm>
              <a:off x="9476969" y="4320038"/>
              <a:ext cx="530352" cy="530352"/>
            </a:xfrm>
            <a:prstGeom prst="roundRect">
              <a:avLst>
                <a:gd name="adj" fmla="val 420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atabase_EFC7" title="Icon of a cylinder">
              <a:extLst>
                <a:ext uri="{FF2B5EF4-FFF2-40B4-BE49-F238E27FC236}">
                  <a16:creationId xmlns:a16="http://schemas.microsoft.com/office/drawing/2014/main" id="{F22F080E-3516-9E89-5A63-2995F10A88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21044" y="4427802"/>
              <a:ext cx="242202" cy="314824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2" name="Connector: Elbow 106">
            <a:extLst>
              <a:ext uri="{FF2B5EF4-FFF2-40B4-BE49-F238E27FC236}">
                <a16:creationId xmlns:a16="http://schemas.microsoft.com/office/drawing/2014/main" id="{E5033780-33F9-7F37-8E29-B57ACC4D7610}"/>
              </a:ext>
            </a:extLst>
          </p:cNvPr>
          <p:cNvCxnSpPr>
            <a:stCxn id="23" idx="3"/>
            <a:endCxn id="45" idx="0"/>
          </p:cNvCxnSpPr>
          <p:nvPr/>
        </p:nvCxnSpPr>
        <p:spPr>
          <a:xfrm>
            <a:off x="5765959" y="2943925"/>
            <a:ext cx="731520" cy="1944676"/>
          </a:xfrm>
          <a:prstGeom prst="bentConnector2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A310282E-EF08-2990-3F6E-944616E8FE7C}"/>
              </a:ext>
            </a:extLst>
          </p:cNvPr>
          <p:cNvSpPr txBox="1">
            <a:spLocks/>
          </p:cNvSpPr>
          <p:nvPr/>
        </p:nvSpPr>
        <p:spPr>
          <a:xfrm>
            <a:off x="4317130" y="2100362"/>
            <a:ext cx="169717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Master node</a:t>
            </a:r>
          </a:p>
        </p:txBody>
      </p:sp>
      <p:sp>
        <p:nvSpPr>
          <p:cNvPr id="54" name="Rectangle: Rounded Corners 108">
            <a:extLst>
              <a:ext uri="{FF2B5EF4-FFF2-40B4-BE49-F238E27FC236}">
                <a16:creationId xmlns:a16="http://schemas.microsoft.com/office/drawing/2014/main" id="{CAAECA6D-AD28-CA1C-C856-050F72852B8A}"/>
              </a:ext>
            </a:extLst>
          </p:cNvPr>
          <p:cNvSpPr/>
          <p:nvPr/>
        </p:nvSpPr>
        <p:spPr bwMode="auto">
          <a:xfrm>
            <a:off x="7381908" y="997782"/>
            <a:ext cx="2566189" cy="2319105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0B943D19-3960-AD76-2068-A37CC188994B}"/>
              </a:ext>
            </a:extLst>
          </p:cNvPr>
          <p:cNvSpPr txBox="1">
            <a:spLocks/>
          </p:cNvSpPr>
          <p:nvPr/>
        </p:nvSpPr>
        <p:spPr>
          <a:xfrm>
            <a:off x="7381908" y="801466"/>
            <a:ext cx="169717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Worker node</a:t>
            </a:r>
          </a:p>
        </p:txBody>
      </p:sp>
      <p:grpSp>
        <p:nvGrpSpPr>
          <p:cNvPr id="56" name="Group 110">
            <a:extLst>
              <a:ext uri="{FF2B5EF4-FFF2-40B4-BE49-F238E27FC236}">
                <a16:creationId xmlns:a16="http://schemas.microsoft.com/office/drawing/2014/main" id="{BF822A27-86E1-EB2D-56F7-03FA72546E24}"/>
              </a:ext>
            </a:extLst>
          </p:cNvPr>
          <p:cNvGrpSpPr/>
          <p:nvPr/>
        </p:nvGrpSpPr>
        <p:grpSpPr>
          <a:xfrm>
            <a:off x="7863361" y="1090726"/>
            <a:ext cx="601487" cy="703174"/>
            <a:chOff x="8858748" y="1556518"/>
            <a:chExt cx="601487" cy="703174"/>
          </a:xfrm>
        </p:grpSpPr>
        <p:sp>
          <p:nvSpPr>
            <p:cNvPr id="57" name="Rectangle: Rounded Corners 111">
              <a:extLst>
                <a:ext uri="{FF2B5EF4-FFF2-40B4-BE49-F238E27FC236}">
                  <a16:creationId xmlns:a16="http://schemas.microsoft.com/office/drawing/2014/main" id="{F18BDA23-8EEE-7C0E-993E-3A7E56973401}"/>
                </a:ext>
              </a:extLst>
            </p:cNvPr>
            <p:cNvSpPr/>
            <p:nvPr/>
          </p:nvSpPr>
          <p:spPr bwMode="auto">
            <a:xfrm>
              <a:off x="8892968" y="1726103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8" name="IoT_Hub" title="Icon of circles connecting to a center circle surrounded by brackets">
              <a:extLst>
                <a:ext uri="{FF2B5EF4-FFF2-40B4-BE49-F238E27FC236}">
                  <a16:creationId xmlns:a16="http://schemas.microsoft.com/office/drawing/2014/main" id="{AF62F68B-ADEC-6D72-67C6-34C7219132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58029" y="1791164"/>
              <a:ext cx="403466" cy="403466"/>
            </a:xfrm>
            <a:custGeom>
              <a:avLst/>
              <a:gdLst>
                <a:gd name="T0" fmla="*/ 274 w 360"/>
                <a:gd name="T1" fmla="*/ 0 h 360"/>
                <a:gd name="T2" fmla="*/ 360 w 360"/>
                <a:gd name="T3" fmla="*/ 0 h 360"/>
                <a:gd name="T4" fmla="*/ 360 w 360"/>
                <a:gd name="T5" fmla="*/ 85 h 360"/>
                <a:gd name="T6" fmla="*/ 0 w 360"/>
                <a:gd name="T7" fmla="*/ 275 h 360"/>
                <a:gd name="T8" fmla="*/ 0 w 360"/>
                <a:gd name="T9" fmla="*/ 360 h 360"/>
                <a:gd name="T10" fmla="*/ 85 w 360"/>
                <a:gd name="T11" fmla="*/ 360 h 360"/>
                <a:gd name="T12" fmla="*/ 196 w 360"/>
                <a:gd name="T13" fmla="*/ 176 h 360"/>
                <a:gd name="T14" fmla="*/ 235 w 360"/>
                <a:gd name="T15" fmla="*/ 215 h 360"/>
                <a:gd name="T16" fmla="*/ 274 w 360"/>
                <a:gd name="T17" fmla="*/ 176 h 360"/>
                <a:gd name="T18" fmla="*/ 235 w 360"/>
                <a:gd name="T19" fmla="*/ 137 h 360"/>
                <a:gd name="T20" fmla="*/ 196 w 360"/>
                <a:gd name="T21" fmla="*/ 176 h 360"/>
                <a:gd name="T22" fmla="*/ 263 w 360"/>
                <a:gd name="T23" fmla="*/ 260 h 360"/>
                <a:gd name="T24" fmla="*/ 290 w 360"/>
                <a:gd name="T25" fmla="*/ 286 h 360"/>
                <a:gd name="T26" fmla="*/ 316 w 360"/>
                <a:gd name="T27" fmla="*/ 260 h 360"/>
                <a:gd name="T28" fmla="*/ 290 w 360"/>
                <a:gd name="T29" fmla="*/ 233 h 360"/>
                <a:gd name="T30" fmla="*/ 263 w 360"/>
                <a:gd name="T31" fmla="*/ 260 h 360"/>
                <a:gd name="T32" fmla="*/ 123 w 360"/>
                <a:gd name="T33" fmla="*/ 258 h 360"/>
                <a:gd name="T34" fmla="*/ 144 w 360"/>
                <a:gd name="T35" fmla="*/ 279 h 360"/>
                <a:gd name="T36" fmla="*/ 165 w 360"/>
                <a:gd name="T37" fmla="*/ 258 h 360"/>
                <a:gd name="T38" fmla="*/ 144 w 360"/>
                <a:gd name="T39" fmla="*/ 236 h 360"/>
                <a:gd name="T40" fmla="*/ 123 w 360"/>
                <a:gd name="T41" fmla="*/ 258 h 360"/>
                <a:gd name="T42" fmla="*/ 32 w 360"/>
                <a:gd name="T43" fmla="*/ 170 h 360"/>
                <a:gd name="T44" fmla="*/ 59 w 360"/>
                <a:gd name="T45" fmla="*/ 196 h 360"/>
                <a:gd name="T46" fmla="*/ 85 w 360"/>
                <a:gd name="T47" fmla="*/ 170 h 360"/>
                <a:gd name="T48" fmla="*/ 59 w 360"/>
                <a:gd name="T49" fmla="*/ 143 h 360"/>
                <a:gd name="T50" fmla="*/ 32 w 360"/>
                <a:gd name="T51" fmla="*/ 170 h 360"/>
                <a:gd name="T52" fmla="*/ 133 w 360"/>
                <a:gd name="T53" fmla="*/ 74 h 360"/>
                <a:gd name="T54" fmla="*/ 160 w 360"/>
                <a:gd name="T55" fmla="*/ 100 h 360"/>
                <a:gd name="T56" fmla="*/ 187 w 360"/>
                <a:gd name="T57" fmla="*/ 74 h 360"/>
                <a:gd name="T58" fmla="*/ 160 w 360"/>
                <a:gd name="T59" fmla="*/ 47 h 360"/>
                <a:gd name="T60" fmla="*/ 133 w 360"/>
                <a:gd name="T61" fmla="*/ 74 h 360"/>
                <a:gd name="T62" fmla="*/ 176 w 360"/>
                <a:gd name="T63" fmla="*/ 95 h 360"/>
                <a:gd name="T64" fmla="*/ 214 w 360"/>
                <a:gd name="T65" fmla="*/ 143 h 360"/>
                <a:gd name="T66" fmla="*/ 274 w 360"/>
                <a:gd name="T67" fmla="*/ 238 h 360"/>
                <a:gd name="T68" fmla="*/ 256 w 360"/>
                <a:gd name="T69" fmla="*/ 211 h 360"/>
                <a:gd name="T70" fmla="*/ 161 w 360"/>
                <a:gd name="T71" fmla="*/ 245 h 360"/>
                <a:gd name="T72" fmla="*/ 208 w 360"/>
                <a:gd name="T73" fmla="*/ 204 h 360"/>
                <a:gd name="T74" fmla="*/ 85 w 360"/>
                <a:gd name="T75" fmla="*/ 173 h 360"/>
                <a:gd name="T76" fmla="*/ 196 w 360"/>
                <a:gd name="T77" fmla="*/ 1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0" h="360">
                  <a:moveTo>
                    <a:pt x="27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60" y="85"/>
                    <a:pt x="360" y="85"/>
                    <a:pt x="360" y="85"/>
                  </a:cubicBezTo>
                  <a:moveTo>
                    <a:pt x="0" y="275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85" y="360"/>
                    <a:pt x="85" y="360"/>
                    <a:pt x="85" y="360"/>
                  </a:cubicBezTo>
                  <a:moveTo>
                    <a:pt x="196" y="176"/>
                  </a:moveTo>
                  <a:cubicBezTo>
                    <a:pt x="196" y="198"/>
                    <a:pt x="213" y="215"/>
                    <a:pt x="235" y="215"/>
                  </a:cubicBezTo>
                  <a:cubicBezTo>
                    <a:pt x="256" y="215"/>
                    <a:pt x="274" y="198"/>
                    <a:pt x="274" y="176"/>
                  </a:cubicBezTo>
                  <a:cubicBezTo>
                    <a:pt x="274" y="155"/>
                    <a:pt x="256" y="137"/>
                    <a:pt x="235" y="137"/>
                  </a:cubicBezTo>
                  <a:cubicBezTo>
                    <a:pt x="213" y="137"/>
                    <a:pt x="196" y="155"/>
                    <a:pt x="196" y="176"/>
                  </a:cubicBezTo>
                  <a:close/>
                  <a:moveTo>
                    <a:pt x="263" y="260"/>
                  </a:moveTo>
                  <a:cubicBezTo>
                    <a:pt x="263" y="274"/>
                    <a:pt x="275" y="286"/>
                    <a:pt x="290" y="286"/>
                  </a:cubicBezTo>
                  <a:cubicBezTo>
                    <a:pt x="304" y="286"/>
                    <a:pt x="316" y="274"/>
                    <a:pt x="316" y="260"/>
                  </a:cubicBezTo>
                  <a:cubicBezTo>
                    <a:pt x="316" y="245"/>
                    <a:pt x="304" y="233"/>
                    <a:pt x="290" y="233"/>
                  </a:cubicBezTo>
                  <a:cubicBezTo>
                    <a:pt x="275" y="233"/>
                    <a:pt x="263" y="245"/>
                    <a:pt x="263" y="260"/>
                  </a:cubicBezTo>
                  <a:close/>
                  <a:moveTo>
                    <a:pt x="123" y="258"/>
                  </a:moveTo>
                  <a:cubicBezTo>
                    <a:pt x="123" y="270"/>
                    <a:pt x="132" y="279"/>
                    <a:pt x="144" y="279"/>
                  </a:cubicBezTo>
                  <a:cubicBezTo>
                    <a:pt x="156" y="279"/>
                    <a:pt x="165" y="270"/>
                    <a:pt x="165" y="258"/>
                  </a:cubicBezTo>
                  <a:cubicBezTo>
                    <a:pt x="165" y="246"/>
                    <a:pt x="156" y="236"/>
                    <a:pt x="144" y="236"/>
                  </a:cubicBezTo>
                  <a:cubicBezTo>
                    <a:pt x="132" y="236"/>
                    <a:pt x="123" y="246"/>
                    <a:pt x="123" y="258"/>
                  </a:cubicBezTo>
                  <a:close/>
                  <a:moveTo>
                    <a:pt x="32" y="170"/>
                  </a:moveTo>
                  <a:cubicBezTo>
                    <a:pt x="32" y="184"/>
                    <a:pt x="44" y="196"/>
                    <a:pt x="59" y="196"/>
                  </a:cubicBezTo>
                  <a:cubicBezTo>
                    <a:pt x="73" y="196"/>
                    <a:pt x="85" y="184"/>
                    <a:pt x="85" y="170"/>
                  </a:cubicBezTo>
                  <a:cubicBezTo>
                    <a:pt x="85" y="155"/>
                    <a:pt x="73" y="143"/>
                    <a:pt x="59" y="143"/>
                  </a:cubicBezTo>
                  <a:cubicBezTo>
                    <a:pt x="44" y="143"/>
                    <a:pt x="32" y="155"/>
                    <a:pt x="32" y="170"/>
                  </a:cubicBezTo>
                  <a:close/>
                  <a:moveTo>
                    <a:pt x="133" y="74"/>
                  </a:moveTo>
                  <a:cubicBezTo>
                    <a:pt x="133" y="88"/>
                    <a:pt x="145" y="100"/>
                    <a:pt x="160" y="100"/>
                  </a:cubicBezTo>
                  <a:cubicBezTo>
                    <a:pt x="175" y="100"/>
                    <a:pt x="187" y="88"/>
                    <a:pt x="187" y="74"/>
                  </a:cubicBezTo>
                  <a:cubicBezTo>
                    <a:pt x="187" y="59"/>
                    <a:pt x="175" y="47"/>
                    <a:pt x="160" y="47"/>
                  </a:cubicBezTo>
                  <a:cubicBezTo>
                    <a:pt x="145" y="47"/>
                    <a:pt x="133" y="59"/>
                    <a:pt x="133" y="74"/>
                  </a:cubicBezTo>
                  <a:close/>
                  <a:moveTo>
                    <a:pt x="176" y="95"/>
                  </a:moveTo>
                  <a:cubicBezTo>
                    <a:pt x="214" y="143"/>
                    <a:pt x="214" y="143"/>
                    <a:pt x="214" y="143"/>
                  </a:cubicBezTo>
                  <a:moveTo>
                    <a:pt x="274" y="238"/>
                  </a:moveTo>
                  <a:cubicBezTo>
                    <a:pt x="256" y="211"/>
                    <a:pt x="256" y="211"/>
                    <a:pt x="256" y="211"/>
                  </a:cubicBezTo>
                  <a:moveTo>
                    <a:pt x="161" y="245"/>
                  </a:moveTo>
                  <a:cubicBezTo>
                    <a:pt x="208" y="204"/>
                    <a:pt x="208" y="204"/>
                    <a:pt x="208" y="204"/>
                  </a:cubicBezTo>
                  <a:moveTo>
                    <a:pt x="85" y="173"/>
                  </a:moveTo>
                  <a:cubicBezTo>
                    <a:pt x="196" y="176"/>
                    <a:pt x="196" y="176"/>
                    <a:pt x="196" y="176"/>
                  </a:cubicBezTo>
                </a:path>
              </a:pathLst>
            </a:custGeom>
            <a:noFill/>
            <a:ln w="12700" cap="sq">
              <a:solidFill>
                <a:srgbClr val="0078D4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14605CCD-AC46-266F-E1C1-9877E30D7B50}"/>
                </a:ext>
              </a:extLst>
            </p:cNvPr>
            <p:cNvSpPr txBox="1">
              <a:spLocks/>
            </p:cNvSpPr>
            <p:nvPr/>
          </p:nvSpPr>
          <p:spPr>
            <a:xfrm>
              <a:off x="8858748" y="155651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kubelet</a:t>
              </a:r>
              <a:endParaRPr kumimoji="0" lang="en-US" sz="8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D46F164-A3A9-68B2-5D11-873C48DD2613}"/>
              </a:ext>
            </a:extLst>
          </p:cNvPr>
          <p:cNvSpPr/>
          <p:nvPr/>
        </p:nvSpPr>
        <p:spPr bwMode="auto">
          <a:xfrm>
            <a:off x="8249310" y="1297406"/>
            <a:ext cx="143010" cy="160345"/>
          </a:xfrm>
          <a:prstGeom prst="rect">
            <a:avLst/>
          </a:prstGeom>
          <a:solidFill>
            <a:srgbClr val="FCFD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D4B74F-2A32-B366-C011-7F81956D1E24}"/>
              </a:ext>
            </a:extLst>
          </p:cNvPr>
          <p:cNvSpPr/>
          <p:nvPr/>
        </p:nvSpPr>
        <p:spPr bwMode="auto">
          <a:xfrm>
            <a:off x="7938009" y="1601484"/>
            <a:ext cx="143010" cy="160345"/>
          </a:xfrm>
          <a:prstGeom prst="rect">
            <a:avLst/>
          </a:prstGeom>
          <a:solidFill>
            <a:srgbClr val="FCFD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116">
            <a:extLst>
              <a:ext uri="{FF2B5EF4-FFF2-40B4-BE49-F238E27FC236}">
                <a16:creationId xmlns:a16="http://schemas.microsoft.com/office/drawing/2014/main" id="{B7FD528A-C21F-9624-B93B-5644F7A9B937}"/>
              </a:ext>
            </a:extLst>
          </p:cNvPr>
          <p:cNvGrpSpPr/>
          <p:nvPr/>
        </p:nvGrpSpPr>
        <p:grpSpPr>
          <a:xfrm>
            <a:off x="8865157" y="1090726"/>
            <a:ext cx="601487" cy="703174"/>
            <a:chOff x="9860544" y="1556518"/>
            <a:chExt cx="601487" cy="703174"/>
          </a:xfrm>
        </p:grpSpPr>
        <p:sp>
          <p:nvSpPr>
            <p:cNvPr id="63" name="Rectangle: Rounded Corners 117">
              <a:extLst>
                <a:ext uri="{FF2B5EF4-FFF2-40B4-BE49-F238E27FC236}">
                  <a16:creationId xmlns:a16="http://schemas.microsoft.com/office/drawing/2014/main" id="{1DFC89E0-CA8C-F4CB-8462-FFDE32A87FDE}"/>
                </a:ext>
              </a:extLst>
            </p:cNvPr>
            <p:cNvSpPr/>
            <p:nvPr/>
          </p:nvSpPr>
          <p:spPr bwMode="auto">
            <a:xfrm>
              <a:off x="9894764" y="1726103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4" name="Move_E7C2" title="Icon of four arrows pointing away from eachother">
              <a:extLst>
                <a:ext uri="{FF2B5EF4-FFF2-40B4-BE49-F238E27FC236}">
                  <a16:creationId xmlns:a16="http://schemas.microsoft.com/office/drawing/2014/main" id="{1214AFCF-674D-188B-C40C-2DF7BFD8D1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98469" y="1829768"/>
              <a:ext cx="326178" cy="326259"/>
            </a:xfrm>
            <a:custGeom>
              <a:avLst/>
              <a:gdLst>
                <a:gd name="T0" fmla="*/ 736 w 3999"/>
                <a:gd name="T1" fmla="*/ 2737 h 4000"/>
                <a:gd name="T2" fmla="*/ 0 w 3999"/>
                <a:gd name="T3" fmla="*/ 2001 h 4000"/>
                <a:gd name="T4" fmla="*/ 736 w 3999"/>
                <a:gd name="T5" fmla="*/ 1264 h 4000"/>
                <a:gd name="T6" fmla="*/ 86 w 3999"/>
                <a:gd name="T7" fmla="*/ 2001 h 4000"/>
                <a:gd name="T8" fmla="*/ 1264 w 3999"/>
                <a:gd name="T9" fmla="*/ 2001 h 4000"/>
                <a:gd name="T10" fmla="*/ 1264 w 3999"/>
                <a:gd name="T11" fmla="*/ 3265 h 4000"/>
                <a:gd name="T12" fmla="*/ 2000 w 3999"/>
                <a:gd name="T13" fmla="*/ 4000 h 4000"/>
                <a:gd name="T14" fmla="*/ 2735 w 3999"/>
                <a:gd name="T15" fmla="*/ 3265 h 4000"/>
                <a:gd name="T16" fmla="*/ 2000 w 3999"/>
                <a:gd name="T17" fmla="*/ 3915 h 4000"/>
                <a:gd name="T18" fmla="*/ 2000 w 3999"/>
                <a:gd name="T19" fmla="*/ 2737 h 4000"/>
                <a:gd name="T20" fmla="*/ 3264 w 3999"/>
                <a:gd name="T21" fmla="*/ 2737 h 4000"/>
                <a:gd name="T22" fmla="*/ 3999 w 3999"/>
                <a:gd name="T23" fmla="*/ 2001 h 4000"/>
                <a:gd name="T24" fmla="*/ 3264 w 3999"/>
                <a:gd name="T25" fmla="*/ 1264 h 4000"/>
                <a:gd name="T26" fmla="*/ 3913 w 3999"/>
                <a:gd name="T27" fmla="*/ 2001 h 4000"/>
                <a:gd name="T28" fmla="*/ 2735 w 3999"/>
                <a:gd name="T29" fmla="*/ 2001 h 4000"/>
                <a:gd name="T30" fmla="*/ 2735 w 3999"/>
                <a:gd name="T31" fmla="*/ 736 h 4000"/>
                <a:gd name="T32" fmla="*/ 2000 w 3999"/>
                <a:gd name="T33" fmla="*/ 0 h 4000"/>
                <a:gd name="T34" fmla="*/ 1264 w 3999"/>
                <a:gd name="T35" fmla="*/ 736 h 4000"/>
                <a:gd name="T36" fmla="*/ 2000 w 3999"/>
                <a:gd name="T37" fmla="*/ 86 h 4000"/>
                <a:gd name="T38" fmla="*/ 2000 w 3999"/>
                <a:gd name="T39" fmla="*/ 1264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99" h="4000">
                  <a:moveTo>
                    <a:pt x="736" y="2737"/>
                  </a:moveTo>
                  <a:lnTo>
                    <a:pt x="0" y="2001"/>
                  </a:lnTo>
                  <a:lnTo>
                    <a:pt x="736" y="1264"/>
                  </a:lnTo>
                  <a:moveTo>
                    <a:pt x="86" y="2001"/>
                  </a:moveTo>
                  <a:lnTo>
                    <a:pt x="1264" y="2001"/>
                  </a:lnTo>
                  <a:moveTo>
                    <a:pt x="1264" y="3265"/>
                  </a:moveTo>
                  <a:lnTo>
                    <a:pt x="2000" y="4000"/>
                  </a:lnTo>
                  <a:lnTo>
                    <a:pt x="2735" y="3265"/>
                  </a:lnTo>
                  <a:moveTo>
                    <a:pt x="2000" y="3915"/>
                  </a:moveTo>
                  <a:lnTo>
                    <a:pt x="2000" y="2737"/>
                  </a:lnTo>
                  <a:moveTo>
                    <a:pt x="3264" y="2737"/>
                  </a:moveTo>
                  <a:lnTo>
                    <a:pt x="3999" y="2001"/>
                  </a:lnTo>
                  <a:lnTo>
                    <a:pt x="3264" y="1264"/>
                  </a:lnTo>
                  <a:moveTo>
                    <a:pt x="3913" y="2001"/>
                  </a:moveTo>
                  <a:lnTo>
                    <a:pt x="2735" y="2001"/>
                  </a:lnTo>
                  <a:moveTo>
                    <a:pt x="2735" y="736"/>
                  </a:moveTo>
                  <a:lnTo>
                    <a:pt x="2000" y="0"/>
                  </a:lnTo>
                  <a:lnTo>
                    <a:pt x="1264" y="736"/>
                  </a:lnTo>
                  <a:moveTo>
                    <a:pt x="2000" y="86"/>
                  </a:moveTo>
                  <a:lnTo>
                    <a:pt x="2000" y="1264"/>
                  </a:lnTo>
                </a:path>
              </a:pathLst>
            </a:custGeom>
            <a:noFill/>
            <a:ln w="12700" cap="sq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Title 1">
              <a:extLst>
                <a:ext uri="{FF2B5EF4-FFF2-40B4-BE49-F238E27FC236}">
                  <a16:creationId xmlns:a16="http://schemas.microsoft.com/office/drawing/2014/main" id="{86934731-476E-72FA-D52B-8584BBE93107}"/>
                </a:ext>
              </a:extLst>
            </p:cNvPr>
            <p:cNvSpPr txBox="1">
              <a:spLocks/>
            </p:cNvSpPr>
            <p:nvPr/>
          </p:nvSpPr>
          <p:spPr>
            <a:xfrm>
              <a:off x="9860544" y="155651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</a:t>
              </a: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-proxy</a:t>
              </a:r>
            </a:p>
          </p:txBody>
        </p:sp>
      </p:grpSp>
      <p:grpSp>
        <p:nvGrpSpPr>
          <p:cNvPr id="66" name="Group 120">
            <a:extLst>
              <a:ext uri="{FF2B5EF4-FFF2-40B4-BE49-F238E27FC236}">
                <a16:creationId xmlns:a16="http://schemas.microsoft.com/office/drawing/2014/main" id="{39497F31-06D5-D2DA-DA61-C76578FDB1B9}"/>
              </a:ext>
            </a:extLst>
          </p:cNvPr>
          <p:cNvGrpSpPr/>
          <p:nvPr/>
        </p:nvGrpSpPr>
        <p:grpSpPr>
          <a:xfrm>
            <a:off x="7514445" y="1977193"/>
            <a:ext cx="2301114" cy="1183682"/>
            <a:chOff x="8509832" y="2442985"/>
            <a:chExt cx="2301114" cy="1183682"/>
          </a:xfrm>
        </p:grpSpPr>
        <p:sp>
          <p:nvSpPr>
            <p:cNvPr id="67" name="Rectangle: Rounded Corners 121">
              <a:extLst>
                <a:ext uri="{FF2B5EF4-FFF2-40B4-BE49-F238E27FC236}">
                  <a16:creationId xmlns:a16="http://schemas.microsoft.com/office/drawing/2014/main" id="{9CFFEE19-23E2-6F96-7C23-AD15A0F187B7}"/>
                </a:ext>
              </a:extLst>
            </p:cNvPr>
            <p:cNvSpPr/>
            <p:nvPr/>
          </p:nvSpPr>
          <p:spPr bwMode="auto">
            <a:xfrm>
              <a:off x="8509832" y="2616928"/>
              <a:ext cx="2301114" cy="100973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8" name="Title 1">
              <a:extLst>
                <a:ext uri="{FF2B5EF4-FFF2-40B4-BE49-F238E27FC236}">
                  <a16:creationId xmlns:a16="http://schemas.microsoft.com/office/drawing/2014/main" id="{EB8E7772-A5C7-29EF-F6F6-5CDEFE6BDDBA}"/>
                </a:ext>
              </a:extLst>
            </p:cNvPr>
            <p:cNvSpPr txBox="1">
              <a:spLocks/>
            </p:cNvSpPr>
            <p:nvPr/>
          </p:nvSpPr>
          <p:spPr>
            <a:xfrm>
              <a:off x="8509832" y="2442985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69" name="Rectangle: Rounded Corners 123">
              <a:extLst>
                <a:ext uri="{FF2B5EF4-FFF2-40B4-BE49-F238E27FC236}">
                  <a16:creationId xmlns:a16="http://schemas.microsoft.com/office/drawing/2014/main" id="{EE36FB3C-FF31-D22E-5873-E26A177C8228}"/>
                </a:ext>
              </a:extLst>
            </p:cNvPr>
            <p:cNvSpPr/>
            <p:nvPr/>
          </p:nvSpPr>
          <p:spPr bwMode="auto">
            <a:xfrm>
              <a:off x="8629910" y="2935029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70" name="Rectangle: Rounded Corners 124">
              <a:extLst>
                <a:ext uri="{FF2B5EF4-FFF2-40B4-BE49-F238E27FC236}">
                  <a16:creationId xmlns:a16="http://schemas.microsoft.com/office/drawing/2014/main" id="{6DD7C516-1F29-A52B-90B3-41796D74AB74}"/>
                </a:ext>
              </a:extLst>
            </p:cNvPr>
            <p:cNvSpPr/>
            <p:nvPr/>
          </p:nvSpPr>
          <p:spPr bwMode="auto">
            <a:xfrm>
              <a:off x="9722713" y="2935029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31DE8DA9-6B04-2535-B69C-4112F4A694BD}"/>
                </a:ext>
              </a:extLst>
            </p:cNvPr>
            <p:cNvSpPr txBox="1">
              <a:spLocks/>
            </p:cNvSpPr>
            <p:nvPr/>
          </p:nvSpPr>
          <p:spPr>
            <a:xfrm>
              <a:off x="8629910" y="2761807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</a:t>
              </a:r>
            </a:p>
          </p:txBody>
        </p:sp>
        <p:sp>
          <p:nvSpPr>
            <p:cNvPr id="72" name="Title 1">
              <a:extLst>
                <a:ext uri="{FF2B5EF4-FFF2-40B4-BE49-F238E27FC236}">
                  <a16:creationId xmlns:a16="http://schemas.microsoft.com/office/drawing/2014/main" id="{BAC9013A-CCB5-7FDF-9BB1-FDA6115D409C}"/>
                </a:ext>
              </a:extLst>
            </p:cNvPr>
            <p:cNvSpPr txBox="1">
              <a:spLocks/>
            </p:cNvSpPr>
            <p:nvPr/>
          </p:nvSpPr>
          <p:spPr>
            <a:xfrm>
              <a:off x="9722713" y="2761807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</a:t>
              </a:r>
            </a:p>
          </p:txBody>
        </p:sp>
        <p:sp>
          <p:nvSpPr>
            <p:cNvPr id="73" name="Title 1">
              <a:extLst>
                <a:ext uri="{FF2B5EF4-FFF2-40B4-BE49-F238E27FC236}">
                  <a16:creationId xmlns:a16="http://schemas.microsoft.com/office/drawing/2014/main" id="{8F3BE3A1-E483-4706-32E9-6ABF66B97EEF}"/>
                </a:ext>
              </a:extLst>
            </p:cNvPr>
            <p:cNvSpPr txBox="1">
              <a:spLocks/>
            </p:cNvSpPr>
            <p:nvPr/>
          </p:nvSpPr>
          <p:spPr>
            <a:xfrm>
              <a:off x="8813245" y="2987880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3845700B-A471-ACDC-91A4-1FAA411252FE}"/>
                </a:ext>
              </a:extLst>
            </p:cNvPr>
            <p:cNvSpPr txBox="1">
              <a:spLocks/>
            </p:cNvSpPr>
            <p:nvPr/>
          </p:nvSpPr>
          <p:spPr>
            <a:xfrm>
              <a:off x="9906048" y="2987880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grpSp>
          <p:nvGrpSpPr>
            <p:cNvPr id="75" name="Group 129">
              <a:extLst>
                <a:ext uri="{FF2B5EF4-FFF2-40B4-BE49-F238E27FC236}">
                  <a16:creationId xmlns:a16="http://schemas.microsoft.com/office/drawing/2014/main" id="{5EA35041-24C6-0785-2F4C-B1CD3ECE0C94}"/>
                </a:ext>
              </a:extLst>
            </p:cNvPr>
            <p:cNvGrpSpPr/>
            <p:nvPr/>
          </p:nvGrpSpPr>
          <p:grpSpPr>
            <a:xfrm>
              <a:off x="8776968" y="3171978"/>
              <a:ext cx="674040" cy="200439"/>
              <a:chOff x="8773830" y="4177977"/>
              <a:chExt cx="757312" cy="225202"/>
            </a:xfrm>
          </p:grpSpPr>
          <p:sp>
            <p:nvSpPr>
              <p:cNvPr id="80" name="Freeform: Shape 134">
                <a:extLst>
                  <a:ext uri="{FF2B5EF4-FFF2-40B4-BE49-F238E27FC236}">
                    <a16:creationId xmlns:a16="http://schemas.microsoft.com/office/drawing/2014/main" id="{D8C475F5-63CE-D68F-4F73-8EF52D9E8886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135">
                <a:extLst>
                  <a:ext uri="{FF2B5EF4-FFF2-40B4-BE49-F238E27FC236}">
                    <a16:creationId xmlns:a16="http://schemas.microsoft.com/office/drawing/2014/main" id="{ED69BB13-D005-A48B-B561-D0FF81104B37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136">
                <a:extLst>
                  <a:ext uri="{FF2B5EF4-FFF2-40B4-BE49-F238E27FC236}">
                    <a16:creationId xmlns:a16="http://schemas.microsoft.com/office/drawing/2014/main" id="{DCCB7EA3-9462-0F9A-3948-AE336F4B648F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130">
              <a:extLst>
                <a:ext uri="{FF2B5EF4-FFF2-40B4-BE49-F238E27FC236}">
                  <a16:creationId xmlns:a16="http://schemas.microsoft.com/office/drawing/2014/main" id="{B7FF9184-7AD8-E69B-EF90-18E95971B9F1}"/>
                </a:ext>
              </a:extLst>
            </p:cNvPr>
            <p:cNvGrpSpPr/>
            <p:nvPr/>
          </p:nvGrpSpPr>
          <p:grpSpPr>
            <a:xfrm>
              <a:off x="9869771" y="3171978"/>
              <a:ext cx="674040" cy="200439"/>
              <a:chOff x="8773830" y="4177977"/>
              <a:chExt cx="757312" cy="225202"/>
            </a:xfrm>
          </p:grpSpPr>
          <p:sp>
            <p:nvSpPr>
              <p:cNvPr id="77" name="Freeform: Shape 131">
                <a:extLst>
                  <a:ext uri="{FF2B5EF4-FFF2-40B4-BE49-F238E27FC236}">
                    <a16:creationId xmlns:a16="http://schemas.microsoft.com/office/drawing/2014/main" id="{9343FEFE-E5B0-CC31-2E95-A939D0DC63B7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132">
                <a:extLst>
                  <a:ext uri="{FF2B5EF4-FFF2-40B4-BE49-F238E27FC236}">
                    <a16:creationId xmlns:a16="http://schemas.microsoft.com/office/drawing/2014/main" id="{516F6693-1AEF-F18E-A10D-2B185C0916CF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133">
                <a:extLst>
                  <a:ext uri="{FF2B5EF4-FFF2-40B4-BE49-F238E27FC236}">
                    <a16:creationId xmlns:a16="http://schemas.microsoft.com/office/drawing/2014/main" id="{4A9C3548-5A02-54B4-9F4A-3CCBAA4670EA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83" name="Straight Arrow Connector 137">
            <a:extLst>
              <a:ext uri="{FF2B5EF4-FFF2-40B4-BE49-F238E27FC236}">
                <a16:creationId xmlns:a16="http://schemas.microsoft.com/office/drawing/2014/main" id="{C0E833D3-2106-3301-DD2A-2598E0542B3F}"/>
              </a:ext>
            </a:extLst>
          </p:cNvPr>
          <p:cNvCxnSpPr>
            <a:cxnSpLocks/>
          </p:cNvCxnSpPr>
          <p:nvPr/>
        </p:nvCxnSpPr>
        <p:spPr>
          <a:xfrm flipH="1">
            <a:off x="7963130" y="1793900"/>
            <a:ext cx="1" cy="73152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38">
            <a:extLst>
              <a:ext uri="{FF2B5EF4-FFF2-40B4-BE49-F238E27FC236}">
                <a16:creationId xmlns:a16="http://schemas.microsoft.com/office/drawing/2014/main" id="{282605E7-130E-D254-8451-32B5882FD87C}"/>
              </a:ext>
            </a:extLst>
          </p:cNvPr>
          <p:cNvCxnSpPr>
            <a:cxnSpLocks/>
          </p:cNvCxnSpPr>
          <p:nvPr/>
        </p:nvCxnSpPr>
        <p:spPr>
          <a:xfrm flipH="1">
            <a:off x="9367962" y="1793900"/>
            <a:ext cx="1" cy="634589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139">
            <a:extLst>
              <a:ext uri="{FF2B5EF4-FFF2-40B4-BE49-F238E27FC236}">
                <a16:creationId xmlns:a16="http://schemas.microsoft.com/office/drawing/2014/main" id="{8241984C-54C1-3B7F-0C8B-2691CAE5CA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43766" y="1714509"/>
            <a:ext cx="728188" cy="886968"/>
          </a:xfrm>
          <a:prstGeom prst="bentConnector3">
            <a:avLst>
              <a:gd name="adj1" fmla="val 37502"/>
            </a:avLst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140">
            <a:extLst>
              <a:ext uri="{FF2B5EF4-FFF2-40B4-BE49-F238E27FC236}">
                <a16:creationId xmlns:a16="http://schemas.microsoft.com/office/drawing/2014/main" id="{A64C87AF-7D6B-B322-8B63-361D98B7CF3D}"/>
              </a:ext>
            </a:extLst>
          </p:cNvPr>
          <p:cNvCxnSpPr>
            <a:cxnSpLocks/>
          </p:cNvCxnSpPr>
          <p:nvPr/>
        </p:nvCxnSpPr>
        <p:spPr>
          <a:xfrm rot="5400000">
            <a:off x="8405786" y="1665884"/>
            <a:ext cx="630936" cy="886968"/>
          </a:xfrm>
          <a:prstGeom prst="bentConnector3">
            <a:avLst>
              <a:gd name="adj1" fmla="val 21704"/>
            </a:avLst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141">
            <a:extLst>
              <a:ext uri="{FF2B5EF4-FFF2-40B4-BE49-F238E27FC236}">
                <a16:creationId xmlns:a16="http://schemas.microsoft.com/office/drawing/2014/main" id="{45E644F3-A967-ED02-C524-96E2004F5BBF}"/>
              </a:ext>
            </a:extLst>
          </p:cNvPr>
          <p:cNvSpPr/>
          <p:nvPr/>
        </p:nvSpPr>
        <p:spPr bwMode="auto">
          <a:xfrm>
            <a:off x="7381908" y="3905323"/>
            <a:ext cx="2566189" cy="2319105"/>
          </a:xfrm>
          <a:prstGeom prst="roundRect">
            <a:avLst>
              <a:gd name="adj" fmla="val 3125"/>
            </a:avLst>
          </a:prstGeom>
          <a:noFill/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B66B60BE-040B-3C16-2B98-6095BF979170}"/>
              </a:ext>
            </a:extLst>
          </p:cNvPr>
          <p:cNvSpPr txBox="1">
            <a:spLocks/>
          </p:cNvSpPr>
          <p:nvPr/>
        </p:nvSpPr>
        <p:spPr>
          <a:xfrm>
            <a:off x="7381908" y="3709007"/>
            <a:ext cx="169717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Worker node</a:t>
            </a:r>
          </a:p>
        </p:txBody>
      </p:sp>
      <p:grpSp>
        <p:nvGrpSpPr>
          <p:cNvPr id="89" name="Group 143">
            <a:extLst>
              <a:ext uri="{FF2B5EF4-FFF2-40B4-BE49-F238E27FC236}">
                <a16:creationId xmlns:a16="http://schemas.microsoft.com/office/drawing/2014/main" id="{169B2F4F-1509-8E90-1898-2B2E43B006B5}"/>
              </a:ext>
            </a:extLst>
          </p:cNvPr>
          <p:cNvGrpSpPr/>
          <p:nvPr/>
        </p:nvGrpSpPr>
        <p:grpSpPr>
          <a:xfrm>
            <a:off x="7863361" y="3998267"/>
            <a:ext cx="601487" cy="703174"/>
            <a:chOff x="8858748" y="4464059"/>
            <a:chExt cx="601487" cy="703174"/>
          </a:xfrm>
        </p:grpSpPr>
        <p:sp>
          <p:nvSpPr>
            <p:cNvPr id="90" name="Rectangle: Rounded Corners 144">
              <a:extLst>
                <a:ext uri="{FF2B5EF4-FFF2-40B4-BE49-F238E27FC236}">
                  <a16:creationId xmlns:a16="http://schemas.microsoft.com/office/drawing/2014/main" id="{6D3C0487-B8AD-1C60-800E-240A7E65D6A1}"/>
                </a:ext>
              </a:extLst>
            </p:cNvPr>
            <p:cNvSpPr/>
            <p:nvPr/>
          </p:nvSpPr>
          <p:spPr bwMode="auto">
            <a:xfrm>
              <a:off x="8892968" y="4633644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1" name="IoT_Hub" title="Icon of circles connecting to a center circle surrounded by brackets">
              <a:extLst>
                <a:ext uri="{FF2B5EF4-FFF2-40B4-BE49-F238E27FC236}">
                  <a16:creationId xmlns:a16="http://schemas.microsoft.com/office/drawing/2014/main" id="{3A13713B-7885-710A-AD0A-407A5E66D4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58029" y="4698705"/>
              <a:ext cx="403466" cy="403466"/>
            </a:xfrm>
            <a:custGeom>
              <a:avLst/>
              <a:gdLst>
                <a:gd name="T0" fmla="*/ 274 w 360"/>
                <a:gd name="T1" fmla="*/ 0 h 360"/>
                <a:gd name="T2" fmla="*/ 360 w 360"/>
                <a:gd name="T3" fmla="*/ 0 h 360"/>
                <a:gd name="T4" fmla="*/ 360 w 360"/>
                <a:gd name="T5" fmla="*/ 85 h 360"/>
                <a:gd name="T6" fmla="*/ 0 w 360"/>
                <a:gd name="T7" fmla="*/ 275 h 360"/>
                <a:gd name="T8" fmla="*/ 0 w 360"/>
                <a:gd name="T9" fmla="*/ 360 h 360"/>
                <a:gd name="T10" fmla="*/ 85 w 360"/>
                <a:gd name="T11" fmla="*/ 360 h 360"/>
                <a:gd name="T12" fmla="*/ 196 w 360"/>
                <a:gd name="T13" fmla="*/ 176 h 360"/>
                <a:gd name="T14" fmla="*/ 235 w 360"/>
                <a:gd name="T15" fmla="*/ 215 h 360"/>
                <a:gd name="T16" fmla="*/ 274 w 360"/>
                <a:gd name="T17" fmla="*/ 176 h 360"/>
                <a:gd name="T18" fmla="*/ 235 w 360"/>
                <a:gd name="T19" fmla="*/ 137 h 360"/>
                <a:gd name="T20" fmla="*/ 196 w 360"/>
                <a:gd name="T21" fmla="*/ 176 h 360"/>
                <a:gd name="T22" fmla="*/ 263 w 360"/>
                <a:gd name="T23" fmla="*/ 260 h 360"/>
                <a:gd name="T24" fmla="*/ 290 w 360"/>
                <a:gd name="T25" fmla="*/ 286 h 360"/>
                <a:gd name="T26" fmla="*/ 316 w 360"/>
                <a:gd name="T27" fmla="*/ 260 h 360"/>
                <a:gd name="T28" fmla="*/ 290 w 360"/>
                <a:gd name="T29" fmla="*/ 233 h 360"/>
                <a:gd name="T30" fmla="*/ 263 w 360"/>
                <a:gd name="T31" fmla="*/ 260 h 360"/>
                <a:gd name="T32" fmla="*/ 123 w 360"/>
                <a:gd name="T33" fmla="*/ 258 h 360"/>
                <a:gd name="T34" fmla="*/ 144 w 360"/>
                <a:gd name="T35" fmla="*/ 279 h 360"/>
                <a:gd name="T36" fmla="*/ 165 w 360"/>
                <a:gd name="T37" fmla="*/ 258 h 360"/>
                <a:gd name="T38" fmla="*/ 144 w 360"/>
                <a:gd name="T39" fmla="*/ 236 h 360"/>
                <a:gd name="T40" fmla="*/ 123 w 360"/>
                <a:gd name="T41" fmla="*/ 258 h 360"/>
                <a:gd name="T42" fmla="*/ 32 w 360"/>
                <a:gd name="T43" fmla="*/ 170 h 360"/>
                <a:gd name="T44" fmla="*/ 59 w 360"/>
                <a:gd name="T45" fmla="*/ 196 h 360"/>
                <a:gd name="T46" fmla="*/ 85 w 360"/>
                <a:gd name="T47" fmla="*/ 170 h 360"/>
                <a:gd name="T48" fmla="*/ 59 w 360"/>
                <a:gd name="T49" fmla="*/ 143 h 360"/>
                <a:gd name="T50" fmla="*/ 32 w 360"/>
                <a:gd name="T51" fmla="*/ 170 h 360"/>
                <a:gd name="T52" fmla="*/ 133 w 360"/>
                <a:gd name="T53" fmla="*/ 74 h 360"/>
                <a:gd name="T54" fmla="*/ 160 w 360"/>
                <a:gd name="T55" fmla="*/ 100 h 360"/>
                <a:gd name="T56" fmla="*/ 187 w 360"/>
                <a:gd name="T57" fmla="*/ 74 h 360"/>
                <a:gd name="T58" fmla="*/ 160 w 360"/>
                <a:gd name="T59" fmla="*/ 47 h 360"/>
                <a:gd name="T60" fmla="*/ 133 w 360"/>
                <a:gd name="T61" fmla="*/ 74 h 360"/>
                <a:gd name="T62" fmla="*/ 176 w 360"/>
                <a:gd name="T63" fmla="*/ 95 h 360"/>
                <a:gd name="T64" fmla="*/ 214 w 360"/>
                <a:gd name="T65" fmla="*/ 143 h 360"/>
                <a:gd name="T66" fmla="*/ 274 w 360"/>
                <a:gd name="T67" fmla="*/ 238 h 360"/>
                <a:gd name="T68" fmla="*/ 256 w 360"/>
                <a:gd name="T69" fmla="*/ 211 h 360"/>
                <a:gd name="T70" fmla="*/ 161 w 360"/>
                <a:gd name="T71" fmla="*/ 245 h 360"/>
                <a:gd name="T72" fmla="*/ 208 w 360"/>
                <a:gd name="T73" fmla="*/ 204 h 360"/>
                <a:gd name="T74" fmla="*/ 85 w 360"/>
                <a:gd name="T75" fmla="*/ 173 h 360"/>
                <a:gd name="T76" fmla="*/ 196 w 360"/>
                <a:gd name="T77" fmla="*/ 1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0" h="360">
                  <a:moveTo>
                    <a:pt x="27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60" y="85"/>
                    <a:pt x="360" y="85"/>
                    <a:pt x="360" y="85"/>
                  </a:cubicBezTo>
                  <a:moveTo>
                    <a:pt x="0" y="275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85" y="360"/>
                    <a:pt x="85" y="360"/>
                    <a:pt x="85" y="360"/>
                  </a:cubicBezTo>
                  <a:moveTo>
                    <a:pt x="196" y="176"/>
                  </a:moveTo>
                  <a:cubicBezTo>
                    <a:pt x="196" y="198"/>
                    <a:pt x="213" y="215"/>
                    <a:pt x="235" y="215"/>
                  </a:cubicBezTo>
                  <a:cubicBezTo>
                    <a:pt x="256" y="215"/>
                    <a:pt x="274" y="198"/>
                    <a:pt x="274" y="176"/>
                  </a:cubicBezTo>
                  <a:cubicBezTo>
                    <a:pt x="274" y="155"/>
                    <a:pt x="256" y="137"/>
                    <a:pt x="235" y="137"/>
                  </a:cubicBezTo>
                  <a:cubicBezTo>
                    <a:pt x="213" y="137"/>
                    <a:pt x="196" y="155"/>
                    <a:pt x="196" y="176"/>
                  </a:cubicBezTo>
                  <a:close/>
                  <a:moveTo>
                    <a:pt x="263" y="260"/>
                  </a:moveTo>
                  <a:cubicBezTo>
                    <a:pt x="263" y="274"/>
                    <a:pt x="275" y="286"/>
                    <a:pt x="290" y="286"/>
                  </a:cubicBezTo>
                  <a:cubicBezTo>
                    <a:pt x="304" y="286"/>
                    <a:pt x="316" y="274"/>
                    <a:pt x="316" y="260"/>
                  </a:cubicBezTo>
                  <a:cubicBezTo>
                    <a:pt x="316" y="245"/>
                    <a:pt x="304" y="233"/>
                    <a:pt x="290" y="233"/>
                  </a:cubicBezTo>
                  <a:cubicBezTo>
                    <a:pt x="275" y="233"/>
                    <a:pt x="263" y="245"/>
                    <a:pt x="263" y="260"/>
                  </a:cubicBezTo>
                  <a:close/>
                  <a:moveTo>
                    <a:pt x="123" y="258"/>
                  </a:moveTo>
                  <a:cubicBezTo>
                    <a:pt x="123" y="270"/>
                    <a:pt x="132" y="279"/>
                    <a:pt x="144" y="279"/>
                  </a:cubicBezTo>
                  <a:cubicBezTo>
                    <a:pt x="156" y="279"/>
                    <a:pt x="165" y="270"/>
                    <a:pt x="165" y="258"/>
                  </a:cubicBezTo>
                  <a:cubicBezTo>
                    <a:pt x="165" y="246"/>
                    <a:pt x="156" y="236"/>
                    <a:pt x="144" y="236"/>
                  </a:cubicBezTo>
                  <a:cubicBezTo>
                    <a:pt x="132" y="236"/>
                    <a:pt x="123" y="246"/>
                    <a:pt x="123" y="258"/>
                  </a:cubicBezTo>
                  <a:close/>
                  <a:moveTo>
                    <a:pt x="32" y="170"/>
                  </a:moveTo>
                  <a:cubicBezTo>
                    <a:pt x="32" y="184"/>
                    <a:pt x="44" y="196"/>
                    <a:pt x="59" y="196"/>
                  </a:cubicBezTo>
                  <a:cubicBezTo>
                    <a:pt x="73" y="196"/>
                    <a:pt x="85" y="184"/>
                    <a:pt x="85" y="170"/>
                  </a:cubicBezTo>
                  <a:cubicBezTo>
                    <a:pt x="85" y="155"/>
                    <a:pt x="73" y="143"/>
                    <a:pt x="59" y="143"/>
                  </a:cubicBezTo>
                  <a:cubicBezTo>
                    <a:pt x="44" y="143"/>
                    <a:pt x="32" y="155"/>
                    <a:pt x="32" y="170"/>
                  </a:cubicBezTo>
                  <a:close/>
                  <a:moveTo>
                    <a:pt x="133" y="74"/>
                  </a:moveTo>
                  <a:cubicBezTo>
                    <a:pt x="133" y="88"/>
                    <a:pt x="145" y="100"/>
                    <a:pt x="160" y="100"/>
                  </a:cubicBezTo>
                  <a:cubicBezTo>
                    <a:pt x="175" y="100"/>
                    <a:pt x="187" y="88"/>
                    <a:pt x="187" y="74"/>
                  </a:cubicBezTo>
                  <a:cubicBezTo>
                    <a:pt x="187" y="59"/>
                    <a:pt x="175" y="47"/>
                    <a:pt x="160" y="47"/>
                  </a:cubicBezTo>
                  <a:cubicBezTo>
                    <a:pt x="145" y="47"/>
                    <a:pt x="133" y="59"/>
                    <a:pt x="133" y="74"/>
                  </a:cubicBezTo>
                  <a:close/>
                  <a:moveTo>
                    <a:pt x="176" y="95"/>
                  </a:moveTo>
                  <a:cubicBezTo>
                    <a:pt x="214" y="143"/>
                    <a:pt x="214" y="143"/>
                    <a:pt x="214" y="143"/>
                  </a:cubicBezTo>
                  <a:moveTo>
                    <a:pt x="274" y="238"/>
                  </a:moveTo>
                  <a:cubicBezTo>
                    <a:pt x="256" y="211"/>
                    <a:pt x="256" y="211"/>
                    <a:pt x="256" y="211"/>
                  </a:cubicBezTo>
                  <a:moveTo>
                    <a:pt x="161" y="245"/>
                  </a:moveTo>
                  <a:cubicBezTo>
                    <a:pt x="208" y="204"/>
                    <a:pt x="208" y="204"/>
                    <a:pt x="208" y="204"/>
                  </a:cubicBezTo>
                  <a:moveTo>
                    <a:pt x="85" y="173"/>
                  </a:moveTo>
                  <a:cubicBezTo>
                    <a:pt x="196" y="176"/>
                    <a:pt x="196" y="176"/>
                    <a:pt x="196" y="176"/>
                  </a:cubicBezTo>
                </a:path>
              </a:pathLst>
            </a:custGeom>
            <a:noFill/>
            <a:ln w="12700" cap="sq">
              <a:solidFill>
                <a:srgbClr val="0078D4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08E8C157-08A0-754D-47BF-7617C4DD4349}"/>
                </a:ext>
              </a:extLst>
            </p:cNvPr>
            <p:cNvSpPr txBox="1">
              <a:spLocks/>
            </p:cNvSpPr>
            <p:nvPr/>
          </p:nvSpPr>
          <p:spPr>
            <a:xfrm>
              <a:off x="8858748" y="4464059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kubelet</a:t>
              </a:r>
              <a:endParaRPr kumimoji="0" lang="en-US" sz="8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6D06F6B-473D-B8DB-E355-62887F36296D}"/>
              </a:ext>
            </a:extLst>
          </p:cNvPr>
          <p:cNvSpPr/>
          <p:nvPr/>
        </p:nvSpPr>
        <p:spPr bwMode="auto">
          <a:xfrm>
            <a:off x="8249310" y="4204947"/>
            <a:ext cx="143010" cy="160345"/>
          </a:xfrm>
          <a:prstGeom prst="rect">
            <a:avLst/>
          </a:prstGeom>
          <a:solidFill>
            <a:srgbClr val="F9FAF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30EDD4-CDF0-07C8-762F-9DD9EAB2CAC5}"/>
              </a:ext>
            </a:extLst>
          </p:cNvPr>
          <p:cNvSpPr/>
          <p:nvPr/>
        </p:nvSpPr>
        <p:spPr bwMode="auto">
          <a:xfrm>
            <a:off x="7938009" y="4509025"/>
            <a:ext cx="143010" cy="160345"/>
          </a:xfrm>
          <a:prstGeom prst="rect">
            <a:avLst/>
          </a:prstGeom>
          <a:solidFill>
            <a:srgbClr val="F9FAF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5" name="Group 149">
            <a:extLst>
              <a:ext uri="{FF2B5EF4-FFF2-40B4-BE49-F238E27FC236}">
                <a16:creationId xmlns:a16="http://schemas.microsoft.com/office/drawing/2014/main" id="{E8CCEB50-919F-C3D8-467C-ED6679A1228B}"/>
              </a:ext>
            </a:extLst>
          </p:cNvPr>
          <p:cNvGrpSpPr/>
          <p:nvPr/>
        </p:nvGrpSpPr>
        <p:grpSpPr>
          <a:xfrm>
            <a:off x="8865157" y="3998267"/>
            <a:ext cx="601487" cy="703174"/>
            <a:chOff x="9860544" y="4464059"/>
            <a:chExt cx="601487" cy="703174"/>
          </a:xfrm>
        </p:grpSpPr>
        <p:sp>
          <p:nvSpPr>
            <p:cNvPr id="96" name="Rectangle: Rounded Corners 150">
              <a:extLst>
                <a:ext uri="{FF2B5EF4-FFF2-40B4-BE49-F238E27FC236}">
                  <a16:creationId xmlns:a16="http://schemas.microsoft.com/office/drawing/2014/main" id="{34F45780-8269-4610-C5A2-B53EC0A7AD45}"/>
                </a:ext>
              </a:extLst>
            </p:cNvPr>
            <p:cNvSpPr/>
            <p:nvPr/>
          </p:nvSpPr>
          <p:spPr bwMode="auto">
            <a:xfrm>
              <a:off x="9894764" y="4633644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7" name="Move_E7C2" title="Icon of four arrows pointing away from eachother">
              <a:extLst>
                <a:ext uri="{FF2B5EF4-FFF2-40B4-BE49-F238E27FC236}">
                  <a16:creationId xmlns:a16="http://schemas.microsoft.com/office/drawing/2014/main" id="{2ADF124C-0C11-1F9E-E5D9-FAEA1812F87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98469" y="4737309"/>
              <a:ext cx="326178" cy="326259"/>
            </a:xfrm>
            <a:custGeom>
              <a:avLst/>
              <a:gdLst>
                <a:gd name="T0" fmla="*/ 736 w 3999"/>
                <a:gd name="T1" fmla="*/ 2737 h 4000"/>
                <a:gd name="T2" fmla="*/ 0 w 3999"/>
                <a:gd name="T3" fmla="*/ 2001 h 4000"/>
                <a:gd name="T4" fmla="*/ 736 w 3999"/>
                <a:gd name="T5" fmla="*/ 1264 h 4000"/>
                <a:gd name="T6" fmla="*/ 86 w 3999"/>
                <a:gd name="T7" fmla="*/ 2001 h 4000"/>
                <a:gd name="T8" fmla="*/ 1264 w 3999"/>
                <a:gd name="T9" fmla="*/ 2001 h 4000"/>
                <a:gd name="T10" fmla="*/ 1264 w 3999"/>
                <a:gd name="T11" fmla="*/ 3265 h 4000"/>
                <a:gd name="T12" fmla="*/ 2000 w 3999"/>
                <a:gd name="T13" fmla="*/ 4000 h 4000"/>
                <a:gd name="T14" fmla="*/ 2735 w 3999"/>
                <a:gd name="T15" fmla="*/ 3265 h 4000"/>
                <a:gd name="T16" fmla="*/ 2000 w 3999"/>
                <a:gd name="T17" fmla="*/ 3915 h 4000"/>
                <a:gd name="T18" fmla="*/ 2000 w 3999"/>
                <a:gd name="T19" fmla="*/ 2737 h 4000"/>
                <a:gd name="T20" fmla="*/ 3264 w 3999"/>
                <a:gd name="T21" fmla="*/ 2737 h 4000"/>
                <a:gd name="T22" fmla="*/ 3999 w 3999"/>
                <a:gd name="T23" fmla="*/ 2001 h 4000"/>
                <a:gd name="T24" fmla="*/ 3264 w 3999"/>
                <a:gd name="T25" fmla="*/ 1264 h 4000"/>
                <a:gd name="T26" fmla="*/ 3913 w 3999"/>
                <a:gd name="T27" fmla="*/ 2001 h 4000"/>
                <a:gd name="T28" fmla="*/ 2735 w 3999"/>
                <a:gd name="T29" fmla="*/ 2001 h 4000"/>
                <a:gd name="T30" fmla="*/ 2735 w 3999"/>
                <a:gd name="T31" fmla="*/ 736 h 4000"/>
                <a:gd name="T32" fmla="*/ 2000 w 3999"/>
                <a:gd name="T33" fmla="*/ 0 h 4000"/>
                <a:gd name="T34" fmla="*/ 1264 w 3999"/>
                <a:gd name="T35" fmla="*/ 736 h 4000"/>
                <a:gd name="T36" fmla="*/ 2000 w 3999"/>
                <a:gd name="T37" fmla="*/ 86 h 4000"/>
                <a:gd name="T38" fmla="*/ 2000 w 3999"/>
                <a:gd name="T39" fmla="*/ 1264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99" h="4000">
                  <a:moveTo>
                    <a:pt x="736" y="2737"/>
                  </a:moveTo>
                  <a:lnTo>
                    <a:pt x="0" y="2001"/>
                  </a:lnTo>
                  <a:lnTo>
                    <a:pt x="736" y="1264"/>
                  </a:lnTo>
                  <a:moveTo>
                    <a:pt x="86" y="2001"/>
                  </a:moveTo>
                  <a:lnTo>
                    <a:pt x="1264" y="2001"/>
                  </a:lnTo>
                  <a:moveTo>
                    <a:pt x="1264" y="3265"/>
                  </a:moveTo>
                  <a:lnTo>
                    <a:pt x="2000" y="4000"/>
                  </a:lnTo>
                  <a:lnTo>
                    <a:pt x="2735" y="3265"/>
                  </a:lnTo>
                  <a:moveTo>
                    <a:pt x="2000" y="3915"/>
                  </a:moveTo>
                  <a:lnTo>
                    <a:pt x="2000" y="2737"/>
                  </a:lnTo>
                  <a:moveTo>
                    <a:pt x="3264" y="2737"/>
                  </a:moveTo>
                  <a:lnTo>
                    <a:pt x="3999" y="2001"/>
                  </a:lnTo>
                  <a:lnTo>
                    <a:pt x="3264" y="1264"/>
                  </a:lnTo>
                  <a:moveTo>
                    <a:pt x="3913" y="2001"/>
                  </a:moveTo>
                  <a:lnTo>
                    <a:pt x="2735" y="2001"/>
                  </a:lnTo>
                  <a:moveTo>
                    <a:pt x="2735" y="736"/>
                  </a:moveTo>
                  <a:lnTo>
                    <a:pt x="2000" y="0"/>
                  </a:lnTo>
                  <a:lnTo>
                    <a:pt x="1264" y="736"/>
                  </a:lnTo>
                  <a:moveTo>
                    <a:pt x="2000" y="86"/>
                  </a:moveTo>
                  <a:lnTo>
                    <a:pt x="2000" y="1264"/>
                  </a:lnTo>
                </a:path>
              </a:pathLst>
            </a:custGeom>
            <a:noFill/>
            <a:ln w="12700" cap="sq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13EF30EE-E2D8-9973-B92B-42402CEB9AF0}"/>
                </a:ext>
              </a:extLst>
            </p:cNvPr>
            <p:cNvSpPr txBox="1">
              <a:spLocks/>
            </p:cNvSpPr>
            <p:nvPr/>
          </p:nvSpPr>
          <p:spPr>
            <a:xfrm>
              <a:off x="9860544" y="4464059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</a:t>
              </a: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-proxy</a:t>
              </a:r>
            </a:p>
          </p:txBody>
        </p:sp>
      </p:grpSp>
      <p:grpSp>
        <p:nvGrpSpPr>
          <p:cNvPr id="99" name="Group 153">
            <a:extLst>
              <a:ext uri="{FF2B5EF4-FFF2-40B4-BE49-F238E27FC236}">
                <a16:creationId xmlns:a16="http://schemas.microsoft.com/office/drawing/2014/main" id="{72ABEE70-D3DA-7A13-F97C-3F9B45C09BE4}"/>
              </a:ext>
            </a:extLst>
          </p:cNvPr>
          <p:cNvGrpSpPr/>
          <p:nvPr/>
        </p:nvGrpSpPr>
        <p:grpSpPr>
          <a:xfrm>
            <a:off x="7514445" y="4884734"/>
            <a:ext cx="2301114" cy="1183682"/>
            <a:chOff x="8509832" y="5350526"/>
            <a:chExt cx="2301114" cy="1183682"/>
          </a:xfrm>
        </p:grpSpPr>
        <p:sp>
          <p:nvSpPr>
            <p:cNvPr id="100" name="Rectangle: Rounded Corners 154">
              <a:extLst>
                <a:ext uri="{FF2B5EF4-FFF2-40B4-BE49-F238E27FC236}">
                  <a16:creationId xmlns:a16="http://schemas.microsoft.com/office/drawing/2014/main" id="{1A88FE60-610E-0B93-AD0E-F7AAB32258EC}"/>
                </a:ext>
              </a:extLst>
            </p:cNvPr>
            <p:cNvSpPr/>
            <p:nvPr/>
          </p:nvSpPr>
          <p:spPr bwMode="auto">
            <a:xfrm>
              <a:off x="8509832" y="5524469"/>
              <a:ext cx="2301114" cy="100973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01" name="Title 1">
              <a:extLst>
                <a:ext uri="{FF2B5EF4-FFF2-40B4-BE49-F238E27FC236}">
                  <a16:creationId xmlns:a16="http://schemas.microsoft.com/office/drawing/2014/main" id="{F5224D84-5D2A-4988-D7D5-8BAEF1C50106}"/>
                </a:ext>
              </a:extLst>
            </p:cNvPr>
            <p:cNvSpPr txBox="1">
              <a:spLocks/>
            </p:cNvSpPr>
            <p:nvPr/>
          </p:nvSpPr>
          <p:spPr>
            <a:xfrm>
              <a:off x="8509832" y="5350526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102" name="Rectangle: Rounded Corners 156">
              <a:extLst>
                <a:ext uri="{FF2B5EF4-FFF2-40B4-BE49-F238E27FC236}">
                  <a16:creationId xmlns:a16="http://schemas.microsoft.com/office/drawing/2014/main" id="{F0C98F12-61A1-5ACA-0818-37ED96C0D2C7}"/>
                </a:ext>
              </a:extLst>
            </p:cNvPr>
            <p:cNvSpPr/>
            <p:nvPr/>
          </p:nvSpPr>
          <p:spPr bwMode="auto">
            <a:xfrm>
              <a:off x="8629910" y="5842570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03" name="Rectangle: Rounded Corners 157">
              <a:extLst>
                <a:ext uri="{FF2B5EF4-FFF2-40B4-BE49-F238E27FC236}">
                  <a16:creationId xmlns:a16="http://schemas.microsoft.com/office/drawing/2014/main" id="{C5FED91F-E893-2A3F-7E7F-4FBE13D74357}"/>
                </a:ext>
              </a:extLst>
            </p:cNvPr>
            <p:cNvSpPr/>
            <p:nvPr/>
          </p:nvSpPr>
          <p:spPr bwMode="auto">
            <a:xfrm>
              <a:off x="9722713" y="5842570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04" name="Title 1">
              <a:extLst>
                <a:ext uri="{FF2B5EF4-FFF2-40B4-BE49-F238E27FC236}">
                  <a16:creationId xmlns:a16="http://schemas.microsoft.com/office/drawing/2014/main" id="{45D94DE8-8A55-66D2-9DDA-88E82A4EE913}"/>
                </a:ext>
              </a:extLst>
            </p:cNvPr>
            <p:cNvSpPr txBox="1">
              <a:spLocks/>
            </p:cNvSpPr>
            <p:nvPr/>
          </p:nvSpPr>
          <p:spPr>
            <a:xfrm>
              <a:off x="8629910" y="566934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</a:t>
              </a:r>
            </a:p>
          </p:txBody>
        </p:sp>
        <p:sp>
          <p:nvSpPr>
            <p:cNvPr id="105" name="Title 1">
              <a:extLst>
                <a:ext uri="{FF2B5EF4-FFF2-40B4-BE49-F238E27FC236}">
                  <a16:creationId xmlns:a16="http://schemas.microsoft.com/office/drawing/2014/main" id="{D4E2B198-1096-5058-6FAD-FE537FB7131A}"/>
                </a:ext>
              </a:extLst>
            </p:cNvPr>
            <p:cNvSpPr txBox="1">
              <a:spLocks/>
            </p:cNvSpPr>
            <p:nvPr/>
          </p:nvSpPr>
          <p:spPr>
            <a:xfrm>
              <a:off x="9722713" y="566934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</a:t>
              </a:r>
            </a:p>
          </p:txBody>
        </p:sp>
        <p:sp>
          <p:nvSpPr>
            <p:cNvPr id="106" name="Title 1">
              <a:extLst>
                <a:ext uri="{FF2B5EF4-FFF2-40B4-BE49-F238E27FC236}">
                  <a16:creationId xmlns:a16="http://schemas.microsoft.com/office/drawing/2014/main" id="{AB4F9CEF-C1B6-7EA4-C519-BE5FF44EF3E6}"/>
                </a:ext>
              </a:extLst>
            </p:cNvPr>
            <p:cNvSpPr txBox="1">
              <a:spLocks/>
            </p:cNvSpPr>
            <p:nvPr/>
          </p:nvSpPr>
          <p:spPr>
            <a:xfrm>
              <a:off x="8813245" y="589542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F43C81AD-FED0-6650-B8F0-8DBEB7624FC5}"/>
                </a:ext>
              </a:extLst>
            </p:cNvPr>
            <p:cNvSpPr txBox="1">
              <a:spLocks/>
            </p:cNvSpPr>
            <p:nvPr/>
          </p:nvSpPr>
          <p:spPr>
            <a:xfrm>
              <a:off x="9906048" y="589542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grpSp>
          <p:nvGrpSpPr>
            <p:cNvPr id="108" name="Group 162">
              <a:extLst>
                <a:ext uri="{FF2B5EF4-FFF2-40B4-BE49-F238E27FC236}">
                  <a16:creationId xmlns:a16="http://schemas.microsoft.com/office/drawing/2014/main" id="{385B1F0B-1F42-E205-BEBD-0451D51A0D26}"/>
                </a:ext>
              </a:extLst>
            </p:cNvPr>
            <p:cNvGrpSpPr/>
            <p:nvPr/>
          </p:nvGrpSpPr>
          <p:grpSpPr>
            <a:xfrm>
              <a:off x="8776968" y="6079519"/>
              <a:ext cx="674040" cy="200439"/>
              <a:chOff x="8773830" y="4177977"/>
              <a:chExt cx="757312" cy="225202"/>
            </a:xfrm>
          </p:grpSpPr>
          <p:sp>
            <p:nvSpPr>
              <p:cNvPr id="113" name="Freeform: Shape 167">
                <a:extLst>
                  <a:ext uri="{FF2B5EF4-FFF2-40B4-BE49-F238E27FC236}">
                    <a16:creationId xmlns:a16="http://schemas.microsoft.com/office/drawing/2014/main" id="{482192C1-C4A7-218F-C8E4-8F30507D660A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68">
                <a:extLst>
                  <a:ext uri="{FF2B5EF4-FFF2-40B4-BE49-F238E27FC236}">
                    <a16:creationId xmlns:a16="http://schemas.microsoft.com/office/drawing/2014/main" id="{64D791DE-E64F-BA74-B504-EABB5C0AB428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69">
                <a:extLst>
                  <a:ext uri="{FF2B5EF4-FFF2-40B4-BE49-F238E27FC236}">
                    <a16:creationId xmlns:a16="http://schemas.microsoft.com/office/drawing/2014/main" id="{CE68F222-D7ED-2E25-578D-D8DDCD1B5804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63">
              <a:extLst>
                <a:ext uri="{FF2B5EF4-FFF2-40B4-BE49-F238E27FC236}">
                  <a16:creationId xmlns:a16="http://schemas.microsoft.com/office/drawing/2014/main" id="{BCFF0E59-541F-76FA-A00D-63784A4EAAD1}"/>
                </a:ext>
              </a:extLst>
            </p:cNvPr>
            <p:cNvGrpSpPr/>
            <p:nvPr/>
          </p:nvGrpSpPr>
          <p:grpSpPr>
            <a:xfrm>
              <a:off x="9869771" y="6079519"/>
              <a:ext cx="674040" cy="200439"/>
              <a:chOff x="8773830" y="4177977"/>
              <a:chExt cx="757312" cy="225202"/>
            </a:xfrm>
          </p:grpSpPr>
          <p:sp>
            <p:nvSpPr>
              <p:cNvPr id="110" name="Freeform: Shape 164">
                <a:extLst>
                  <a:ext uri="{FF2B5EF4-FFF2-40B4-BE49-F238E27FC236}">
                    <a16:creationId xmlns:a16="http://schemas.microsoft.com/office/drawing/2014/main" id="{55909E20-C216-272C-5A4A-6C74E5FA357A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65">
                <a:extLst>
                  <a:ext uri="{FF2B5EF4-FFF2-40B4-BE49-F238E27FC236}">
                    <a16:creationId xmlns:a16="http://schemas.microsoft.com/office/drawing/2014/main" id="{C35032F8-A250-C2AE-5595-652FC87AA166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66">
                <a:extLst>
                  <a:ext uri="{FF2B5EF4-FFF2-40B4-BE49-F238E27FC236}">
                    <a16:creationId xmlns:a16="http://schemas.microsoft.com/office/drawing/2014/main" id="{05E1CB25-8409-0851-8CF0-20205D346D63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6" name="Straight Arrow Connector 170">
            <a:extLst>
              <a:ext uri="{FF2B5EF4-FFF2-40B4-BE49-F238E27FC236}">
                <a16:creationId xmlns:a16="http://schemas.microsoft.com/office/drawing/2014/main" id="{7ADBF792-CF8E-F451-7F96-F8AC87ED4B14}"/>
              </a:ext>
            </a:extLst>
          </p:cNvPr>
          <p:cNvCxnSpPr>
            <a:cxnSpLocks/>
          </p:cNvCxnSpPr>
          <p:nvPr/>
        </p:nvCxnSpPr>
        <p:spPr>
          <a:xfrm flipH="1">
            <a:off x="7963130" y="4701441"/>
            <a:ext cx="1" cy="73152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71">
            <a:extLst>
              <a:ext uri="{FF2B5EF4-FFF2-40B4-BE49-F238E27FC236}">
                <a16:creationId xmlns:a16="http://schemas.microsoft.com/office/drawing/2014/main" id="{6327D494-0891-6B38-17FC-BF39FEC8E714}"/>
              </a:ext>
            </a:extLst>
          </p:cNvPr>
          <p:cNvCxnSpPr>
            <a:cxnSpLocks/>
          </p:cNvCxnSpPr>
          <p:nvPr/>
        </p:nvCxnSpPr>
        <p:spPr>
          <a:xfrm flipH="1">
            <a:off x="9367962" y="4701441"/>
            <a:ext cx="1" cy="634589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72">
            <a:extLst>
              <a:ext uri="{FF2B5EF4-FFF2-40B4-BE49-F238E27FC236}">
                <a16:creationId xmlns:a16="http://schemas.microsoft.com/office/drawing/2014/main" id="{BCD23487-5D1F-74DA-271F-65652A701D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43766" y="4622050"/>
            <a:ext cx="728188" cy="886968"/>
          </a:xfrm>
          <a:prstGeom prst="bentConnector3">
            <a:avLst>
              <a:gd name="adj1" fmla="val 37502"/>
            </a:avLst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73">
            <a:extLst>
              <a:ext uri="{FF2B5EF4-FFF2-40B4-BE49-F238E27FC236}">
                <a16:creationId xmlns:a16="http://schemas.microsoft.com/office/drawing/2014/main" id="{2863D89D-833B-B455-A026-73C05AFC0292}"/>
              </a:ext>
            </a:extLst>
          </p:cNvPr>
          <p:cNvCxnSpPr>
            <a:cxnSpLocks/>
          </p:cNvCxnSpPr>
          <p:nvPr/>
        </p:nvCxnSpPr>
        <p:spPr>
          <a:xfrm rot="5400000">
            <a:off x="8405786" y="4573425"/>
            <a:ext cx="630936" cy="886968"/>
          </a:xfrm>
          <a:prstGeom prst="bentConnector3">
            <a:avLst>
              <a:gd name="adj1" fmla="val 21704"/>
            </a:avLst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74">
            <a:extLst>
              <a:ext uri="{FF2B5EF4-FFF2-40B4-BE49-F238E27FC236}">
                <a16:creationId xmlns:a16="http://schemas.microsoft.com/office/drawing/2014/main" id="{120226A8-DF0F-0279-3481-541E1A08F4C7}"/>
              </a:ext>
            </a:extLst>
          </p:cNvPr>
          <p:cNvCxnSpPr>
            <a:cxnSpLocks/>
          </p:cNvCxnSpPr>
          <p:nvPr/>
        </p:nvCxnSpPr>
        <p:spPr>
          <a:xfrm flipV="1">
            <a:off x="5765959" y="1536342"/>
            <a:ext cx="2131622" cy="1188720"/>
          </a:xfrm>
          <a:prstGeom prst="bentConnector3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75">
            <a:extLst>
              <a:ext uri="{FF2B5EF4-FFF2-40B4-BE49-F238E27FC236}">
                <a16:creationId xmlns:a16="http://schemas.microsoft.com/office/drawing/2014/main" id="{633F5B23-8730-26EE-FC10-19EC8C3BAD15}"/>
              </a:ext>
            </a:extLst>
          </p:cNvPr>
          <p:cNvCxnSpPr>
            <a:cxnSpLocks/>
          </p:cNvCxnSpPr>
          <p:nvPr/>
        </p:nvCxnSpPr>
        <p:spPr>
          <a:xfrm>
            <a:off x="5765959" y="3158616"/>
            <a:ext cx="2131622" cy="1280160"/>
          </a:xfrm>
          <a:prstGeom prst="bentConnector3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76">
            <a:extLst>
              <a:ext uri="{FF2B5EF4-FFF2-40B4-BE49-F238E27FC236}">
                <a16:creationId xmlns:a16="http://schemas.microsoft.com/office/drawing/2014/main" id="{F4ED414B-340A-DAB6-3BE9-4E2B0DFAB56C}"/>
              </a:ext>
            </a:extLst>
          </p:cNvPr>
          <p:cNvCxnSpPr>
            <a:cxnSpLocks/>
            <a:stCxn id="124" idx="3"/>
          </p:cNvCxnSpPr>
          <p:nvPr/>
        </p:nvCxnSpPr>
        <p:spPr>
          <a:xfrm flipH="1">
            <a:off x="9165901" y="646704"/>
            <a:ext cx="545" cy="451642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77">
            <a:extLst>
              <a:ext uri="{FF2B5EF4-FFF2-40B4-BE49-F238E27FC236}">
                <a16:creationId xmlns:a16="http://schemas.microsoft.com/office/drawing/2014/main" id="{7D65E28E-8D41-94B7-32C6-6E4DBD3DA8EA}"/>
              </a:ext>
            </a:extLst>
          </p:cNvPr>
          <p:cNvGrpSpPr/>
          <p:nvPr/>
        </p:nvGrpSpPr>
        <p:grpSpPr>
          <a:xfrm>
            <a:off x="8707997" y="78335"/>
            <a:ext cx="914400" cy="568369"/>
            <a:chOff x="9197760" y="536507"/>
            <a:chExt cx="914400" cy="568369"/>
          </a:xfrm>
        </p:grpSpPr>
        <p:sp>
          <p:nvSpPr>
            <p:cNvPr id="124" name="globe_2" title="Icon of a sphere made of lines">
              <a:extLst>
                <a:ext uri="{FF2B5EF4-FFF2-40B4-BE49-F238E27FC236}">
                  <a16:creationId xmlns:a16="http://schemas.microsoft.com/office/drawing/2014/main" id="{5EBBF5F7-42CD-C5AF-7857-60433CD334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72783" y="739116"/>
              <a:ext cx="365760" cy="365760"/>
            </a:xfrm>
            <a:custGeom>
              <a:avLst/>
              <a:gdLst>
                <a:gd name="T0" fmla="*/ 0 w 335"/>
                <a:gd name="T1" fmla="*/ 168 h 335"/>
                <a:gd name="T2" fmla="*/ 168 w 335"/>
                <a:gd name="T3" fmla="*/ 0 h 335"/>
                <a:gd name="T4" fmla="*/ 335 w 335"/>
                <a:gd name="T5" fmla="*/ 168 h 335"/>
                <a:gd name="T6" fmla="*/ 168 w 335"/>
                <a:gd name="T7" fmla="*/ 335 h 335"/>
                <a:gd name="T8" fmla="*/ 0 w 335"/>
                <a:gd name="T9" fmla="*/ 168 h 335"/>
                <a:gd name="T10" fmla="*/ 168 w 335"/>
                <a:gd name="T11" fmla="*/ 335 h 335"/>
                <a:gd name="T12" fmla="*/ 253 w 335"/>
                <a:gd name="T13" fmla="*/ 168 h 335"/>
                <a:gd name="T14" fmla="*/ 168 w 335"/>
                <a:gd name="T15" fmla="*/ 0 h 335"/>
                <a:gd name="T16" fmla="*/ 82 w 335"/>
                <a:gd name="T17" fmla="*/ 168 h 335"/>
                <a:gd name="T18" fmla="*/ 168 w 335"/>
                <a:gd name="T19" fmla="*/ 335 h 335"/>
                <a:gd name="T20" fmla="*/ 8 w 335"/>
                <a:gd name="T21" fmla="*/ 116 h 335"/>
                <a:gd name="T22" fmla="*/ 327 w 335"/>
                <a:gd name="T23" fmla="*/ 116 h 335"/>
                <a:gd name="T24" fmla="*/ 9 w 335"/>
                <a:gd name="T25" fmla="*/ 221 h 335"/>
                <a:gd name="T26" fmla="*/ 326 w 335"/>
                <a:gd name="T27" fmla="*/ 2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35">
                  <a:moveTo>
                    <a:pt x="0" y="168"/>
                  </a:moveTo>
                  <a:cubicBezTo>
                    <a:pt x="0" y="75"/>
                    <a:pt x="75" y="0"/>
                    <a:pt x="168" y="0"/>
                  </a:cubicBezTo>
                  <a:cubicBezTo>
                    <a:pt x="260" y="0"/>
                    <a:pt x="335" y="75"/>
                    <a:pt x="335" y="168"/>
                  </a:cubicBezTo>
                  <a:cubicBezTo>
                    <a:pt x="335" y="260"/>
                    <a:pt x="260" y="335"/>
                    <a:pt x="168" y="335"/>
                  </a:cubicBezTo>
                  <a:cubicBezTo>
                    <a:pt x="75" y="335"/>
                    <a:pt x="0" y="260"/>
                    <a:pt x="0" y="168"/>
                  </a:cubicBezTo>
                  <a:close/>
                  <a:moveTo>
                    <a:pt x="168" y="335"/>
                  </a:moveTo>
                  <a:cubicBezTo>
                    <a:pt x="215" y="335"/>
                    <a:pt x="253" y="260"/>
                    <a:pt x="253" y="168"/>
                  </a:cubicBezTo>
                  <a:cubicBezTo>
                    <a:pt x="253" y="75"/>
                    <a:pt x="215" y="0"/>
                    <a:pt x="168" y="0"/>
                  </a:cubicBezTo>
                  <a:cubicBezTo>
                    <a:pt x="120" y="0"/>
                    <a:pt x="82" y="75"/>
                    <a:pt x="82" y="168"/>
                  </a:cubicBezTo>
                  <a:cubicBezTo>
                    <a:pt x="82" y="260"/>
                    <a:pt x="120" y="335"/>
                    <a:pt x="168" y="335"/>
                  </a:cubicBezTo>
                  <a:close/>
                  <a:moveTo>
                    <a:pt x="8" y="116"/>
                  </a:moveTo>
                  <a:cubicBezTo>
                    <a:pt x="327" y="116"/>
                    <a:pt x="327" y="116"/>
                    <a:pt x="327" y="116"/>
                  </a:cubicBezTo>
                  <a:moveTo>
                    <a:pt x="9" y="221"/>
                  </a:moveTo>
                  <a:cubicBezTo>
                    <a:pt x="326" y="221"/>
                    <a:pt x="326" y="221"/>
                    <a:pt x="326" y="221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Title 1">
              <a:extLst>
                <a:ext uri="{FF2B5EF4-FFF2-40B4-BE49-F238E27FC236}">
                  <a16:creationId xmlns:a16="http://schemas.microsoft.com/office/drawing/2014/main" id="{7BA95A59-AFEB-CC33-2CC6-4871EC5C60EC}"/>
                </a:ext>
              </a:extLst>
            </p:cNvPr>
            <p:cNvSpPr txBox="1">
              <a:spLocks/>
            </p:cNvSpPr>
            <p:nvPr/>
          </p:nvSpPr>
          <p:spPr>
            <a:xfrm>
              <a:off x="9197760" y="536507"/>
              <a:ext cx="914400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Internet</a:t>
              </a:r>
            </a:p>
          </p:txBody>
        </p:sp>
      </p:grp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B70FEC46-633E-3BAD-C397-7D5191BEAC8D}"/>
              </a:ext>
            </a:extLst>
          </p:cNvPr>
          <p:cNvCxnSpPr>
            <a:endCxn id="9" idx="1"/>
          </p:cNvCxnSpPr>
          <p:nvPr/>
        </p:nvCxnSpPr>
        <p:spPr>
          <a:xfrm flipV="1">
            <a:off x="2567516" y="1480515"/>
            <a:ext cx="2519897" cy="1900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>
            <a:extLst>
              <a:ext uri="{FF2B5EF4-FFF2-40B4-BE49-F238E27FC236}">
                <a16:creationId xmlns:a16="http://schemas.microsoft.com/office/drawing/2014/main" id="{DDA3CB80-F77F-B7C5-8BA7-6F6F0BF8ADD6}"/>
              </a:ext>
            </a:extLst>
          </p:cNvPr>
          <p:cNvSpPr/>
          <p:nvPr/>
        </p:nvSpPr>
        <p:spPr>
          <a:xfrm>
            <a:off x="1326395" y="2801961"/>
            <a:ext cx="1235475" cy="1103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kubectl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1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3" grpId="0"/>
      <p:bldP spid="54" grpId="0" animBg="1"/>
      <p:bldP spid="55" grpId="0"/>
      <p:bldP spid="60" grpId="0" animBg="1"/>
      <p:bldP spid="61" grpId="0" animBg="1"/>
      <p:bldP spid="87" grpId="0" animBg="1"/>
      <p:bldP spid="88" grpId="0"/>
      <p:bldP spid="93" grpId="0" animBg="1"/>
      <p:bldP spid="94" grpId="0" animBg="1"/>
      <p:bldP spid="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43DFF-F2B4-1C5A-8A1C-EC1FD37F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E1E34-E72A-1738-E1EA-F88323D5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Administrate</a:t>
            </a:r>
            <a:r>
              <a:rPr lang="fr-FR" dirty="0"/>
              <a:t> cluster </a:t>
            </a:r>
            <a:r>
              <a:rPr lang="fr-FR" dirty="0" err="1"/>
              <a:t>objects</a:t>
            </a:r>
            <a:r>
              <a:rPr lang="fr-FR" dirty="0"/>
              <a:t> at </a:t>
            </a:r>
            <a:r>
              <a:rPr lang="fr-FR" dirty="0" err="1"/>
              <a:t>scale</a:t>
            </a:r>
            <a:endParaRPr lang="fr-FR" dirty="0"/>
          </a:p>
          <a:p>
            <a:r>
              <a:rPr lang="fr-FR" dirty="0"/>
              <a:t>Automate admin </a:t>
            </a:r>
            <a:r>
              <a:rPr lang="fr-FR" dirty="0" err="1"/>
              <a:t>tasks</a:t>
            </a:r>
            <a:endParaRPr lang="fr-FR" dirty="0"/>
          </a:p>
          <a:p>
            <a:r>
              <a:rPr lang="fr-FR" dirty="0"/>
              <a:t>App troubleshooting in k8s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kubectl</a:t>
            </a:r>
            <a:endParaRPr lang="fr-FR" dirty="0"/>
          </a:p>
          <a:p>
            <a:r>
              <a:rPr lang="fr-FR" dirty="0"/>
              <a:t>But… kubectl.exe </a:t>
            </a:r>
            <a:r>
              <a:rPr lang="fr-FR" dirty="0" err="1"/>
              <a:t>returns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r>
              <a:rPr lang="fr-FR" dirty="0"/>
              <a:t>… and can </a:t>
            </a:r>
            <a:r>
              <a:rPr lang="fr-FR" dirty="0" err="1"/>
              <a:t>be</a:t>
            </a:r>
            <a:r>
              <a:rPr lang="fr-FR" dirty="0"/>
              <a:t> in </a:t>
            </a:r>
            <a:r>
              <a:rPr lang="fr-FR" dirty="0" err="1"/>
              <a:t>Json</a:t>
            </a:r>
            <a:r>
              <a:rPr lang="fr-FR" dirty="0"/>
              <a:t>/</a:t>
            </a:r>
            <a:r>
              <a:rPr lang="fr-FR" dirty="0" err="1"/>
              <a:t>Yaml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7641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Kubectl.exe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Kubectl.exe parser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90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43DFF-F2B4-1C5A-8A1C-EC1FD37F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Good, but not </a:t>
            </a:r>
            <a:r>
              <a:rPr lang="fr-FR" dirty="0" err="1"/>
              <a:t>enough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E1E34-E72A-1738-E1EA-F88323D5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Not modern </a:t>
            </a:r>
            <a:r>
              <a:rPr lang="fr-FR" dirty="0" err="1"/>
              <a:t>approach</a:t>
            </a:r>
            <a:endParaRPr lang="fr-FR" dirty="0"/>
          </a:p>
          <a:p>
            <a:r>
              <a:rPr lang="fr-FR" dirty="0"/>
              <a:t>Relies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on a </a:t>
            </a:r>
            <a:r>
              <a:rPr lang="fr-FR" dirty="0" err="1"/>
              <a:t>binary</a:t>
            </a:r>
            <a:endParaRPr lang="fr-FR" dirty="0"/>
          </a:p>
          <a:p>
            <a:r>
              <a:rPr lang="fr-FR" dirty="0"/>
              <a:t>And Crescendo module </a:t>
            </a:r>
            <a:r>
              <a:rPr lang="fr-FR" dirty="0" err="1"/>
              <a:t>appears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9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264</Words>
  <Application>Microsoft Office PowerPoint</Application>
  <PresentationFormat>Grand écran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CaskaydiaCove NF</vt:lpstr>
      <vt:lpstr>Segoe UI</vt:lpstr>
      <vt:lpstr>Segoe UI Semibold</vt:lpstr>
      <vt:lpstr>Wingdings</vt:lpstr>
      <vt:lpstr>Title</vt:lpstr>
      <vt:lpstr>Speaker's slide</vt:lpstr>
      <vt:lpstr>Content</vt:lpstr>
      <vt:lpstr>Présentation PowerPoint</vt:lpstr>
      <vt:lpstr>Présentation PowerPoint</vt:lpstr>
      <vt:lpstr>Présentation PowerPoint</vt:lpstr>
      <vt:lpstr>Goal of this session</vt:lpstr>
      <vt:lpstr>K8s overview </vt:lpstr>
      <vt:lpstr>Why ?</vt:lpstr>
      <vt:lpstr>Demos</vt:lpstr>
      <vt:lpstr>Demos</vt:lpstr>
      <vt:lpstr>Good, but not enough</vt:lpstr>
      <vt:lpstr>Demos</vt:lpstr>
      <vt:lpstr>Let’s make it faster</vt:lpstr>
      <vt:lpstr>Demos</vt:lpstr>
      <vt:lpstr>Lessons learned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Fabien Dibot</cp:lastModifiedBy>
  <cp:revision>3</cp:revision>
  <dcterms:created xsi:type="dcterms:W3CDTF">2022-05-02T14:38:43Z</dcterms:created>
  <dcterms:modified xsi:type="dcterms:W3CDTF">2022-06-21T08:31:38Z</dcterms:modified>
</cp:coreProperties>
</file>