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58" r:id="rId5"/>
    <p:sldId id="265" r:id="rId6"/>
    <p:sldId id="260" r:id="rId7"/>
    <p:sldId id="262" r:id="rId8"/>
    <p:sldId id="263" r:id="rId9"/>
    <p:sldId id="264" r:id="rId10"/>
    <p:sldId id="266"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B3B5A1-3E6B-47CB-90B8-6A163776C01E}" v="2" dt="2023-06-17T20:44:19.2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7" autoAdjust="0"/>
    <p:restoredTop sz="94660"/>
  </p:normalViewPr>
  <p:slideViewPr>
    <p:cSldViewPr snapToGrid="0">
      <p:cViewPr>
        <p:scale>
          <a:sx n="150" d="100"/>
          <a:sy n="150" d="100"/>
        </p:scale>
        <p:origin x="3168" y="58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McAllister" userId="e0f75bbb-5711-4954-8cae-63092d02c3f4" providerId="ADAL" clId="{C1B3B5A1-3E6B-47CB-90B8-6A163776C01E}"/>
    <pc:docChg chg="custSel addSld modSld">
      <pc:chgData name="Scott McAllister" userId="e0f75bbb-5711-4954-8cae-63092d02c3f4" providerId="ADAL" clId="{C1B3B5A1-3E6B-47CB-90B8-6A163776C01E}" dt="2023-06-17T20:44:22.128" v="17" actId="962"/>
      <pc:docMkLst>
        <pc:docMk/>
      </pc:docMkLst>
      <pc:sldChg chg="addSp delSp modSp new mod">
        <pc:chgData name="Scott McAllister" userId="e0f75bbb-5711-4954-8cae-63092d02c3f4" providerId="ADAL" clId="{C1B3B5A1-3E6B-47CB-90B8-6A163776C01E}" dt="2023-06-17T20:44:22.128" v="17" actId="962"/>
        <pc:sldMkLst>
          <pc:docMk/>
          <pc:sldMk cId="3822863619" sldId="266"/>
        </pc:sldMkLst>
        <pc:spChg chg="mod">
          <ac:chgData name="Scott McAllister" userId="e0f75bbb-5711-4954-8cae-63092d02c3f4" providerId="ADAL" clId="{C1B3B5A1-3E6B-47CB-90B8-6A163776C01E}" dt="2023-06-17T20:44:09.353" v="13" actId="20577"/>
          <ac:spMkLst>
            <pc:docMk/>
            <pc:sldMk cId="3822863619" sldId="266"/>
            <ac:spMk id="2" creationId="{2AA05F76-EA48-E919-371A-6BD86A25D06B}"/>
          </ac:spMkLst>
        </pc:spChg>
        <pc:spChg chg="del">
          <ac:chgData name="Scott McAllister" userId="e0f75bbb-5711-4954-8cae-63092d02c3f4" providerId="ADAL" clId="{C1B3B5A1-3E6B-47CB-90B8-6A163776C01E}" dt="2023-06-17T20:44:01.790" v="1" actId="931"/>
          <ac:spMkLst>
            <pc:docMk/>
            <pc:sldMk cId="3822863619" sldId="266"/>
            <ac:spMk id="3" creationId="{83B8F0E5-1632-032C-597E-6D5EB8B9ACAD}"/>
          </ac:spMkLst>
        </pc:spChg>
        <pc:spChg chg="add del mod">
          <ac:chgData name="Scott McAllister" userId="e0f75bbb-5711-4954-8cae-63092d02c3f4" providerId="ADAL" clId="{C1B3B5A1-3E6B-47CB-90B8-6A163776C01E}" dt="2023-06-17T20:44:05.798" v="5" actId="478"/>
          <ac:spMkLst>
            <pc:docMk/>
            <pc:sldMk cId="3822863619" sldId="266"/>
            <ac:spMk id="7" creationId="{83211D6F-2AF7-7DCF-E198-D48C413B2019}"/>
          </ac:spMkLst>
        </pc:spChg>
        <pc:picChg chg="add del mod">
          <ac:chgData name="Scott McAllister" userId="e0f75bbb-5711-4954-8cae-63092d02c3f4" providerId="ADAL" clId="{C1B3B5A1-3E6B-47CB-90B8-6A163776C01E}" dt="2023-06-17T20:44:03.994" v="4" actId="478"/>
          <ac:picMkLst>
            <pc:docMk/>
            <pc:sldMk cId="3822863619" sldId="266"/>
            <ac:picMk id="5" creationId="{D3531534-B734-361A-22FF-DCB3EECE7398}"/>
          </ac:picMkLst>
        </pc:picChg>
        <pc:picChg chg="add mod">
          <ac:chgData name="Scott McAllister" userId="e0f75bbb-5711-4954-8cae-63092d02c3f4" providerId="ADAL" clId="{C1B3B5A1-3E6B-47CB-90B8-6A163776C01E}" dt="2023-06-17T20:44:22.128" v="17" actId="962"/>
          <ac:picMkLst>
            <pc:docMk/>
            <pc:sldMk cId="3822863619" sldId="266"/>
            <ac:picMk id="9" creationId="{66DEA49D-D60D-5087-8137-F8E4C8B8BAA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904835-D5AB-45D6-8E88-1C0AD91D21E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2D6AA75-4F28-4C7F-8236-0AF69BD987D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B15999C-E08B-4B06-9994-C56A716EA95D}" type="datetimeFigureOut">
              <a:rPr lang="en-US" smtClean="0"/>
              <a:t>6/17/2023</a:t>
            </a:fld>
            <a:endParaRPr lang="en-US"/>
          </a:p>
        </p:txBody>
      </p:sp>
      <p:sp>
        <p:nvSpPr>
          <p:cNvPr id="4" name="Footer Placeholder 3">
            <a:extLst>
              <a:ext uri="{FF2B5EF4-FFF2-40B4-BE49-F238E27FC236}">
                <a16:creationId xmlns:a16="http://schemas.microsoft.com/office/drawing/2014/main" id="{66CF1DAB-23C7-4B4B-AFAD-D924273ACD7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86D333F-860A-4550-8DED-780FEB9B129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4C2C13C-3811-4580-82D0-FA480FA05E20}" type="slidenum">
              <a:rPr lang="en-US" smtClean="0"/>
              <a:t>‹#›</a:t>
            </a:fld>
            <a:endParaRPr lang="en-US"/>
          </a:p>
        </p:txBody>
      </p:sp>
    </p:spTree>
    <p:extLst>
      <p:ext uri="{BB962C8B-B14F-4D97-AF65-F5344CB8AC3E}">
        <p14:creationId xmlns:p14="http://schemas.microsoft.com/office/powerpoint/2010/main" val="15415141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D74BB4-29CE-483F-8389-B5BE83DF2948}" type="datetimeFigureOut">
              <a:rPr lang="en-GB" smtClean="0"/>
              <a:t>17/06/2023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5FCFB7-9B0D-44D9-8EDB-907DB8DCBB1A}" type="slidenum">
              <a:rPr lang="en-GB" smtClean="0"/>
              <a:t>‹#›</a:t>
            </a:fld>
            <a:endParaRPr lang="en-GB"/>
          </a:p>
        </p:txBody>
      </p:sp>
    </p:spTree>
    <p:extLst>
      <p:ext uri="{BB962C8B-B14F-4D97-AF65-F5344CB8AC3E}">
        <p14:creationId xmlns:p14="http://schemas.microsoft.com/office/powerpoint/2010/main" val="1614867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40 seconds for 1 permission</a:t>
            </a:r>
          </a:p>
        </p:txBody>
      </p:sp>
      <p:sp>
        <p:nvSpPr>
          <p:cNvPr id="4" name="Slide Number Placeholder 3"/>
          <p:cNvSpPr>
            <a:spLocks noGrp="1"/>
          </p:cNvSpPr>
          <p:nvPr>
            <p:ph type="sldNum" sz="quarter" idx="5"/>
          </p:nvPr>
        </p:nvSpPr>
        <p:spPr/>
        <p:txBody>
          <a:bodyPr/>
          <a:lstStyle/>
          <a:p>
            <a:fld id="{8E5FCFB7-9B0D-44D9-8EDB-907DB8DCBB1A}" type="slidenum">
              <a:rPr lang="en-GB" smtClean="0"/>
              <a:t>5</a:t>
            </a:fld>
            <a:endParaRPr lang="en-GB"/>
          </a:p>
        </p:txBody>
      </p:sp>
    </p:spTree>
    <p:extLst>
      <p:ext uri="{BB962C8B-B14F-4D97-AF65-F5344CB8AC3E}">
        <p14:creationId xmlns:p14="http://schemas.microsoft.com/office/powerpoint/2010/main" val="5967691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BC13084-8D56-4B60-ADDE-A67FCCDCED3E}"/>
              </a:ext>
            </a:extLst>
          </p:cNvPr>
          <p:cNvSpPr>
            <a:spLocks noGrp="1"/>
          </p:cNvSpPr>
          <p:nvPr>
            <p:ph type="body" sz="quarter" idx="10" hasCustomPrompt="1"/>
          </p:nvPr>
        </p:nvSpPr>
        <p:spPr>
          <a:xfrm>
            <a:off x="597462" y="3898591"/>
            <a:ext cx="10997076" cy="836613"/>
          </a:xfrm>
          <a:prstGeom prst="rect">
            <a:avLst/>
          </a:prstGeom>
        </p:spPr>
        <p:txBody>
          <a:bodyPr/>
          <a:lstStyle>
            <a:lvl1pPr marL="0" indent="0" algn="ctr">
              <a:buNone/>
              <a:defRPr sz="4000" b="1">
                <a:solidFill>
                  <a:schemeClr val="bg1"/>
                </a:solidFill>
                <a:latin typeface="Roboto" panose="02000000000000000000" pitchFamily="2" charset="0"/>
                <a:ea typeface="Roboto" panose="02000000000000000000" pitchFamily="2" charset="0"/>
              </a:defRPr>
            </a:lvl1pPr>
            <a:lvl2pPr>
              <a:defRPr sz="4000" b="1">
                <a:solidFill>
                  <a:schemeClr val="bg1"/>
                </a:solidFill>
                <a:latin typeface="Roboto" panose="02000000000000000000" pitchFamily="2" charset="0"/>
                <a:ea typeface="Roboto" panose="02000000000000000000" pitchFamily="2" charset="0"/>
              </a:defRPr>
            </a:lvl2pPr>
            <a:lvl3pPr>
              <a:defRPr sz="4000" b="1">
                <a:solidFill>
                  <a:schemeClr val="bg1"/>
                </a:solidFill>
                <a:latin typeface="Roboto" panose="02000000000000000000" pitchFamily="2" charset="0"/>
                <a:ea typeface="Roboto" panose="02000000000000000000" pitchFamily="2" charset="0"/>
              </a:defRPr>
            </a:lvl3pPr>
            <a:lvl4pPr>
              <a:defRPr sz="4000" b="1">
                <a:solidFill>
                  <a:schemeClr val="bg1"/>
                </a:solidFill>
                <a:latin typeface="Roboto" panose="02000000000000000000" pitchFamily="2" charset="0"/>
                <a:ea typeface="Roboto" panose="02000000000000000000" pitchFamily="2" charset="0"/>
              </a:defRPr>
            </a:lvl4pPr>
            <a:lvl5pPr>
              <a:defRPr sz="4000" b="1">
                <a:solidFill>
                  <a:schemeClr val="bg1"/>
                </a:solidFill>
                <a:latin typeface="Roboto" panose="02000000000000000000" pitchFamily="2" charset="0"/>
                <a:ea typeface="Roboto" panose="02000000000000000000" pitchFamily="2" charset="0"/>
              </a:defRPr>
            </a:lvl5pPr>
          </a:lstStyle>
          <a:p>
            <a:pPr lvl="0"/>
            <a:r>
              <a:rPr lang="en-US"/>
              <a:t>Title</a:t>
            </a:r>
          </a:p>
        </p:txBody>
      </p:sp>
    </p:spTree>
    <p:extLst>
      <p:ext uri="{BB962C8B-B14F-4D97-AF65-F5344CB8AC3E}">
        <p14:creationId xmlns:p14="http://schemas.microsoft.com/office/powerpoint/2010/main" val="3838258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Present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3" name="Text Placeholder 12">
            <a:extLst>
              <a:ext uri="{FF2B5EF4-FFF2-40B4-BE49-F238E27FC236}">
                <a16:creationId xmlns:a16="http://schemas.microsoft.com/office/drawing/2014/main" id="{12D1457E-3011-4700-967D-309A05660AE8}"/>
              </a:ext>
            </a:extLst>
          </p:cNvPr>
          <p:cNvSpPr>
            <a:spLocks noGrp="1"/>
          </p:cNvSpPr>
          <p:nvPr>
            <p:ph type="body" sz="quarter" idx="10" hasCustomPrompt="1"/>
          </p:nvPr>
        </p:nvSpPr>
        <p:spPr>
          <a:xfrm>
            <a:off x="0" y="457051"/>
            <a:ext cx="5140325" cy="569076"/>
          </a:xfrm>
          <a:prstGeom prst="rect">
            <a:avLst/>
          </a:prstGeom>
        </p:spPr>
        <p:txBody>
          <a:bodyPr/>
          <a:lstStyle>
            <a:lvl1pPr marL="0" indent="0" algn="r" defTabSz="914400" rtl="0" eaLnBrk="1" latinLnBrk="0" hangingPunct="1">
              <a:buNone/>
              <a:defRPr lang="en-US" sz="3800" b="1" kern="1200" dirty="0" smtClean="0">
                <a:solidFill>
                  <a:srgbClr val="FFFFFF"/>
                </a:solidFill>
                <a:latin typeface="Roboto"/>
                <a:ea typeface="Roboto"/>
                <a:cs typeface="Roboto"/>
                <a:sym typeface="Roboto"/>
              </a:defRPr>
            </a:lvl1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Presenter Name 1</a:t>
            </a:r>
          </a:p>
        </p:txBody>
      </p:sp>
      <p:sp>
        <p:nvSpPr>
          <p:cNvPr id="44" name="Text Placeholder 17">
            <a:extLst>
              <a:ext uri="{FF2B5EF4-FFF2-40B4-BE49-F238E27FC236}">
                <a16:creationId xmlns:a16="http://schemas.microsoft.com/office/drawing/2014/main" id="{59934EED-C47E-4A5E-9CF6-3ED02491FC22}"/>
              </a:ext>
            </a:extLst>
          </p:cNvPr>
          <p:cNvSpPr>
            <a:spLocks noGrp="1"/>
          </p:cNvSpPr>
          <p:nvPr>
            <p:ph type="body" sz="quarter" idx="11" hasCustomPrompt="1"/>
          </p:nvPr>
        </p:nvSpPr>
        <p:spPr>
          <a:xfrm>
            <a:off x="6962775" y="461522"/>
            <a:ext cx="5229225" cy="569077"/>
          </a:xfrm>
          <a:prstGeom prst="rect">
            <a:avLst/>
          </a:prstGeom>
        </p:spPr>
        <p:txBody>
          <a:bodyPr/>
          <a:lstStyle>
            <a:lvl1pPr marL="0" indent="0">
              <a:buNone/>
              <a:defRPr sz="3800" b="1">
                <a:solidFill>
                  <a:schemeClr val="bg1"/>
                </a:solidFill>
                <a:latin typeface="Roboto" panose="02000000000000000000" pitchFamily="2" charset="0"/>
                <a:ea typeface="Roboto" panose="02000000000000000000" pitchFamily="2" charset="0"/>
              </a:defRPr>
            </a:lvl1pPr>
          </a:lstStyle>
          <a:p>
            <a:pPr lvl="0"/>
            <a:r>
              <a:rPr lang="en-US"/>
              <a:t>Presenter Name 2</a:t>
            </a:r>
          </a:p>
        </p:txBody>
      </p:sp>
      <p:sp>
        <p:nvSpPr>
          <p:cNvPr id="45" name="Text Placeholder 19">
            <a:extLst>
              <a:ext uri="{FF2B5EF4-FFF2-40B4-BE49-F238E27FC236}">
                <a16:creationId xmlns:a16="http://schemas.microsoft.com/office/drawing/2014/main" id="{0DCDD92C-A943-43B9-897C-54540E7A812C}"/>
              </a:ext>
            </a:extLst>
          </p:cNvPr>
          <p:cNvSpPr>
            <a:spLocks noGrp="1"/>
          </p:cNvSpPr>
          <p:nvPr>
            <p:ph type="body" sz="quarter" idx="12" hasCustomPrompt="1"/>
          </p:nvPr>
        </p:nvSpPr>
        <p:spPr>
          <a:xfrm>
            <a:off x="730454" y="2027473"/>
            <a:ext cx="4708525" cy="408942"/>
          </a:xfrm>
          <a:prstGeom prst="rect">
            <a:avLst/>
          </a:prstGeom>
        </p:spPr>
        <p:txBody>
          <a:bodyPr/>
          <a:lstStyle>
            <a:lvl1pPr marL="0" indent="0" algn="r">
              <a:buNone/>
              <a:defRPr sz="2200" b="1">
                <a:solidFill>
                  <a:schemeClr val="bg1"/>
                </a:solidFill>
                <a:latin typeface="Roboto" panose="02000000000000000000" pitchFamily="2" charset="0"/>
                <a:ea typeface="Roboto" panose="02000000000000000000" pitchFamily="2" charset="0"/>
              </a:defRPr>
            </a:lvl1pPr>
          </a:lstStyle>
          <a:p>
            <a:pPr lvl="0"/>
            <a:r>
              <a:rPr lang="en-US"/>
              <a:t>@Twitter Handle</a:t>
            </a:r>
          </a:p>
        </p:txBody>
      </p:sp>
      <p:sp>
        <p:nvSpPr>
          <p:cNvPr id="46" name="Text Placeholder 19">
            <a:extLst>
              <a:ext uri="{FF2B5EF4-FFF2-40B4-BE49-F238E27FC236}">
                <a16:creationId xmlns:a16="http://schemas.microsoft.com/office/drawing/2014/main" id="{F9211332-0FD0-466C-BDF7-97782158DBB9}"/>
              </a:ext>
            </a:extLst>
          </p:cNvPr>
          <p:cNvSpPr>
            <a:spLocks noGrp="1"/>
          </p:cNvSpPr>
          <p:nvPr>
            <p:ph type="body" sz="quarter" idx="13" hasCustomPrompt="1"/>
          </p:nvPr>
        </p:nvSpPr>
        <p:spPr>
          <a:xfrm>
            <a:off x="730454" y="3195413"/>
            <a:ext cx="4708525" cy="408942"/>
          </a:xfrm>
          <a:prstGeom prst="rect">
            <a:avLst/>
          </a:prstGeom>
        </p:spPr>
        <p:txBody>
          <a:bodyPr/>
          <a:lstStyle>
            <a:lvl1pPr marL="0" indent="0" algn="r">
              <a:buNone/>
              <a:defRPr sz="2200" b="1">
                <a:solidFill>
                  <a:schemeClr val="bg1"/>
                </a:solidFill>
                <a:latin typeface="Roboto" panose="02000000000000000000" pitchFamily="2" charset="0"/>
                <a:ea typeface="Roboto" panose="02000000000000000000" pitchFamily="2" charset="0"/>
              </a:defRPr>
            </a:lvl1pPr>
          </a:lstStyle>
          <a:p>
            <a:pPr lvl="0"/>
            <a:r>
              <a:rPr lang="en-US"/>
              <a:t>Awards, accomplishments, etc.</a:t>
            </a:r>
          </a:p>
        </p:txBody>
      </p:sp>
      <p:sp>
        <p:nvSpPr>
          <p:cNvPr id="47" name="Text Placeholder 19">
            <a:extLst>
              <a:ext uri="{FF2B5EF4-FFF2-40B4-BE49-F238E27FC236}">
                <a16:creationId xmlns:a16="http://schemas.microsoft.com/office/drawing/2014/main" id="{E5D37BC8-2B21-42A3-82B3-DADDF6414969}"/>
              </a:ext>
            </a:extLst>
          </p:cNvPr>
          <p:cNvSpPr>
            <a:spLocks noGrp="1"/>
          </p:cNvSpPr>
          <p:nvPr>
            <p:ph type="body" sz="quarter" idx="14" hasCustomPrompt="1"/>
          </p:nvPr>
        </p:nvSpPr>
        <p:spPr>
          <a:xfrm>
            <a:off x="739785" y="4314452"/>
            <a:ext cx="4708525" cy="408942"/>
          </a:xfrm>
          <a:prstGeom prst="rect">
            <a:avLst/>
          </a:prstGeom>
        </p:spPr>
        <p:txBody>
          <a:bodyPr/>
          <a:lstStyle>
            <a:lvl1pPr marL="0" indent="0" algn="r">
              <a:buNone/>
              <a:defRPr sz="2200" b="1">
                <a:solidFill>
                  <a:schemeClr val="bg1"/>
                </a:solidFill>
                <a:latin typeface="Roboto" panose="02000000000000000000" pitchFamily="2" charset="0"/>
                <a:ea typeface="Roboto" panose="02000000000000000000" pitchFamily="2" charset="0"/>
              </a:defRPr>
            </a:lvl1pPr>
          </a:lstStyle>
          <a:p>
            <a:pPr lvl="0"/>
            <a:r>
              <a:rPr lang="en-US"/>
              <a:t>Experience in Field</a:t>
            </a:r>
          </a:p>
        </p:txBody>
      </p:sp>
      <p:sp>
        <p:nvSpPr>
          <p:cNvPr id="48" name="Text Placeholder 19">
            <a:extLst>
              <a:ext uri="{FF2B5EF4-FFF2-40B4-BE49-F238E27FC236}">
                <a16:creationId xmlns:a16="http://schemas.microsoft.com/office/drawing/2014/main" id="{29DB0053-4219-4ABB-99C7-86C66AB578EE}"/>
              </a:ext>
            </a:extLst>
          </p:cNvPr>
          <p:cNvSpPr>
            <a:spLocks noGrp="1"/>
          </p:cNvSpPr>
          <p:nvPr>
            <p:ph type="body" sz="quarter" idx="15" hasCustomPrompt="1"/>
          </p:nvPr>
        </p:nvSpPr>
        <p:spPr>
          <a:xfrm>
            <a:off x="739785" y="5473694"/>
            <a:ext cx="4708525" cy="408942"/>
          </a:xfrm>
          <a:prstGeom prst="rect">
            <a:avLst/>
          </a:prstGeom>
        </p:spPr>
        <p:txBody>
          <a:bodyPr/>
          <a:lstStyle>
            <a:lvl1pPr marL="0" indent="0" algn="r">
              <a:buNone/>
              <a:defRPr sz="2200" b="1">
                <a:solidFill>
                  <a:schemeClr val="bg1"/>
                </a:solidFill>
                <a:latin typeface="Roboto" panose="02000000000000000000" pitchFamily="2" charset="0"/>
                <a:ea typeface="Roboto" panose="02000000000000000000" pitchFamily="2" charset="0"/>
              </a:defRPr>
            </a:lvl1pPr>
          </a:lstStyle>
          <a:p>
            <a:pPr lvl="0"/>
            <a:r>
              <a:rPr lang="en-US"/>
              <a:t>Favorite thing/hobby; e.g. food</a:t>
            </a:r>
          </a:p>
        </p:txBody>
      </p:sp>
      <p:sp>
        <p:nvSpPr>
          <p:cNvPr id="49" name="Text Placeholder 24">
            <a:extLst>
              <a:ext uri="{FF2B5EF4-FFF2-40B4-BE49-F238E27FC236}">
                <a16:creationId xmlns:a16="http://schemas.microsoft.com/office/drawing/2014/main" id="{D8AAC5AD-2127-4F62-ABD3-0D21D7FB2F91}"/>
              </a:ext>
            </a:extLst>
          </p:cNvPr>
          <p:cNvSpPr>
            <a:spLocks noGrp="1"/>
          </p:cNvSpPr>
          <p:nvPr>
            <p:ph type="body" sz="quarter" idx="16" hasCustomPrompt="1"/>
          </p:nvPr>
        </p:nvSpPr>
        <p:spPr>
          <a:xfrm>
            <a:off x="6753020" y="2027330"/>
            <a:ext cx="4708729" cy="409575"/>
          </a:xfrm>
          <a:prstGeom prst="rect">
            <a:avLst/>
          </a:prstGeom>
        </p:spPr>
        <p:txBody>
          <a:bodyPr/>
          <a:lstStyle>
            <a:lvl1pPr marL="0" indent="0">
              <a:buNone/>
              <a:defRPr sz="2200" b="1">
                <a:solidFill>
                  <a:schemeClr val="bg1"/>
                </a:solidFill>
                <a:latin typeface="Roboto" panose="02000000000000000000" pitchFamily="2" charset="0"/>
                <a:ea typeface="Roboto" panose="02000000000000000000" pitchFamily="2" charset="0"/>
              </a:defRPr>
            </a:lvl1pPr>
          </a:lstStyle>
          <a:p>
            <a:pPr lvl="0"/>
            <a:r>
              <a:rPr lang="en-US"/>
              <a:t>@Twitter Handle</a:t>
            </a:r>
          </a:p>
        </p:txBody>
      </p:sp>
      <p:sp>
        <p:nvSpPr>
          <p:cNvPr id="50" name="Text Placeholder 24">
            <a:extLst>
              <a:ext uri="{FF2B5EF4-FFF2-40B4-BE49-F238E27FC236}">
                <a16:creationId xmlns:a16="http://schemas.microsoft.com/office/drawing/2014/main" id="{C11FD685-9DB0-4596-AC8B-14291C0BC7E7}"/>
              </a:ext>
            </a:extLst>
          </p:cNvPr>
          <p:cNvSpPr>
            <a:spLocks noGrp="1"/>
          </p:cNvSpPr>
          <p:nvPr>
            <p:ph type="body" sz="quarter" idx="17" hasCustomPrompt="1"/>
          </p:nvPr>
        </p:nvSpPr>
        <p:spPr>
          <a:xfrm>
            <a:off x="6752817" y="3195413"/>
            <a:ext cx="4708729" cy="409575"/>
          </a:xfrm>
          <a:prstGeom prst="rect">
            <a:avLst/>
          </a:prstGeom>
        </p:spPr>
        <p:txBody>
          <a:bodyPr/>
          <a:lstStyle>
            <a:lvl1pPr marL="0" indent="0">
              <a:buNone/>
              <a:defRPr sz="2200" b="1">
                <a:solidFill>
                  <a:schemeClr val="bg1"/>
                </a:solidFill>
                <a:latin typeface="Roboto" panose="02000000000000000000" pitchFamily="2" charset="0"/>
                <a:ea typeface="Roboto" panose="02000000000000000000" pitchFamily="2" charset="0"/>
              </a:defRPr>
            </a:lvl1pPr>
          </a:lstStyle>
          <a:p>
            <a:pPr lvl="0"/>
            <a:r>
              <a:rPr lang="en-US"/>
              <a:t>Awards, accomplishments, </a:t>
            </a:r>
            <a:r>
              <a:rPr lang="en-US" err="1"/>
              <a:t>etc</a:t>
            </a:r>
            <a:endParaRPr lang="en-US"/>
          </a:p>
        </p:txBody>
      </p:sp>
      <p:sp>
        <p:nvSpPr>
          <p:cNvPr id="51" name="Text Placeholder 24">
            <a:extLst>
              <a:ext uri="{FF2B5EF4-FFF2-40B4-BE49-F238E27FC236}">
                <a16:creationId xmlns:a16="http://schemas.microsoft.com/office/drawing/2014/main" id="{A361AE80-4358-4180-9F67-672E867F4CB3}"/>
              </a:ext>
            </a:extLst>
          </p:cNvPr>
          <p:cNvSpPr>
            <a:spLocks noGrp="1"/>
          </p:cNvSpPr>
          <p:nvPr>
            <p:ph type="body" sz="quarter" idx="18" hasCustomPrompt="1"/>
          </p:nvPr>
        </p:nvSpPr>
        <p:spPr>
          <a:xfrm>
            <a:off x="6752817" y="4314452"/>
            <a:ext cx="4708729" cy="409575"/>
          </a:xfrm>
          <a:prstGeom prst="rect">
            <a:avLst/>
          </a:prstGeom>
        </p:spPr>
        <p:txBody>
          <a:bodyPr/>
          <a:lstStyle>
            <a:lvl1pPr marL="0" indent="0">
              <a:buNone/>
              <a:defRPr sz="2200" b="1">
                <a:solidFill>
                  <a:schemeClr val="bg1"/>
                </a:solidFill>
                <a:latin typeface="Roboto" panose="02000000000000000000" pitchFamily="2" charset="0"/>
                <a:ea typeface="Roboto" panose="02000000000000000000" pitchFamily="2" charset="0"/>
              </a:defRPr>
            </a:lvl1pPr>
          </a:lstStyle>
          <a:p>
            <a:pPr lvl="0"/>
            <a:r>
              <a:rPr lang="en-US"/>
              <a:t>Experience in Field</a:t>
            </a:r>
          </a:p>
        </p:txBody>
      </p:sp>
      <p:sp>
        <p:nvSpPr>
          <p:cNvPr id="52" name="Text Placeholder 24">
            <a:extLst>
              <a:ext uri="{FF2B5EF4-FFF2-40B4-BE49-F238E27FC236}">
                <a16:creationId xmlns:a16="http://schemas.microsoft.com/office/drawing/2014/main" id="{24147C69-8324-4F2A-B689-CC0752B1BDDC}"/>
              </a:ext>
            </a:extLst>
          </p:cNvPr>
          <p:cNvSpPr>
            <a:spLocks noGrp="1"/>
          </p:cNvSpPr>
          <p:nvPr>
            <p:ph type="body" sz="quarter" idx="19" hasCustomPrompt="1"/>
          </p:nvPr>
        </p:nvSpPr>
        <p:spPr>
          <a:xfrm>
            <a:off x="6725432" y="5473694"/>
            <a:ext cx="4708729" cy="409575"/>
          </a:xfrm>
          <a:prstGeom prst="rect">
            <a:avLst/>
          </a:prstGeom>
        </p:spPr>
        <p:txBody>
          <a:bodyPr/>
          <a:lstStyle>
            <a:lvl1pPr marL="0" indent="0">
              <a:buNone/>
              <a:defRPr sz="2200" b="1">
                <a:solidFill>
                  <a:schemeClr val="bg1"/>
                </a:solidFill>
                <a:latin typeface="Roboto" panose="02000000000000000000" pitchFamily="2" charset="0"/>
                <a:ea typeface="Roboto" panose="02000000000000000000" pitchFamily="2" charset="0"/>
              </a:defRPr>
            </a:lvl1pPr>
          </a:lstStyle>
          <a:p>
            <a:pPr lvl="0"/>
            <a:r>
              <a:rPr lang="en-US"/>
              <a:t>Favorite thing/hobby; e.g. food</a:t>
            </a:r>
          </a:p>
        </p:txBody>
      </p:sp>
    </p:spTree>
    <p:extLst>
      <p:ext uri="{BB962C8B-B14F-4D97-AF65-F5344CB8AC3E}">
        <p14:creationId xmlns:p14="http://schemas.microsoft.com/office/powerpoint/2010/main" val="4257365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Text Placeholder 19">
            <a:extLst>
              <a:ext uri="{FF2B5EF4-FFF2-40B4-BE49-F238E27FC236}">
                <a16:creationId xmlns:a16="http://schemas.microsoft.com/office/drawing/2014/main" id="{37D83974-0C6F-40F0-B95A-492CD5974480}"/>
              </a:ext>
            </a:extLst>
          </p:cNvPr>
          <p:cNvSpPr>
            <a:spLocks noGrp="1"/>
          </p:cNvSpPr>
          <p:nvPr>
            <p:ph type="body" sz="quarter" idx="12" hasCustomPrompt="1"/>
          </p:nvPr>
        </p:nvSpPr>
        <p:spPr>
          <a:xfrm>
            <a:off x="2261167" y="2105297"/>
            <a:ext cx="4708525" cy="408942"/>
          </a:xfrm>
          <a:prstGeom prst="rect">
            <a:avLst/>
          </a:prstGeom>
        </p:spPr>
        <p:txBody>
          <a:bodyPr/>
          <a:lstStyle>
            <a:lvl1pPr marL="0" indent="0" algn="l">
              <a:buNone/>
              <a:defRPr sz="2200" b="1">
                <a:solidFill>
                  <a:schemeClr val="bg1"/>
                </a:solidFill>
                <a:latin typeface="Roboto" panose="02000000000000000000" pitchFamily="2" charset="0"/>
                <a:ea typeface="Roboto" panose="02000000000000000000" pitchFamily="2" charset="0"/>
              </a:defRPr>
            </a:lvl1pPr>
          </a:lstStyle>
          <a:p>
            <a:pPr lvl="0"/>
            <a:r>
              <a:rPr lang="en-US"/>
              <a:t>@Twitter Handle</a:t>
            </a:r>
          </a:p>
        </p:txBody>
      </p:sp>
      <p:sp>
        <p:nvSpPr>
          <p:cNvPr id="13" name="Text Placeholder 19">
            <a:extLst>
              <a:ext uri="{FF2B5EF4-FFF2-40B4-BE49-F238E27FC236}">
                <a16:creationId xmlns:a16="http://schemas.microsoft.com/office/drawing/2014/main" id="{A218B0A1-6F98-4377-B0DE-F25F16D7D20A}"/>
              </a:ext>
            </a:extLst>
          </p:cNvPr>
          <p:cNvSpPr>
            <a:spLocks noGrp="1"/>
          </p:cNvSpPr>
          <p:nvPr>
            <p:ph type="body" sz="quarter" idx="13" hasCustomPrompt="1"/>
          </p:nvPr>
        </p:nvSpPr>
        <p:spPr>
          <a:xfrm>
            <a:off x="2866674" y="3248816"/>
            <a:ext cx="4708525" cy="408942"/>
          </a:xfrm>
          <a:prstGeom prst="rect">
            <a:avLst/>
          </a:prstGeom>
        </p:spPr>
        <p:txBody>
          <a:bodyPr/>
          <a:lstStyle>
            <a:lvl1pPr marL="0" indent="0" algn="l">
              <a:buNone/>
              <a:defRPr sz="2200" b="1">
                <a:solidFill>
                  <a:schemeClr val="bg1"/>
                </a:solidFill>
                <a:latin typeface="Roboto" panose="02000000000000000000" pitchFamily="2" charset="0"/>
                <a:ea typeface="Roboto" panose="02000000000000000000" pitchFamily="2" charset="0"/>
              </a:defRPr>
            </a:lvl1pPr>
          </a:lstStyle>
          <a:p>
            <a:pPr lvl="0"/>
            <a:r>
              <a:rPr lang="en-US"/>
              <a:t>Awards, accomplishments, ETC</a:t>
            </a:r>
          </a:p>
        </p:txBody>
      </p:sp>
      <p:sp>
        <p:nvSpPr>
          <p:cNvPr id="14" name="Text Placeholder 19">
            <a:extLst>
              <a:ext uri="{FF2B5EF4-FFF2-40B4-BE49-F238E27FC236}">
                <a16:creationId xmlns:a16="http://schemas.microsoft.com/office/drawing/2014/main" id="{E6B842C0-FCA3-4257-9AF7-9F6C732F2BE2}"/>
              </a:ext>
            </a:extLst>
          </p:cNvPr>
          <p:cNvSpPr>
            <a:spLocks noGrp="1"/>
          </p:cNvSpPr>
          <p:nvPr>
            <p:ph type="body" sz="quarter" idx="14" hasCustomPrompt="1"/>
          </p:nvPr>
        </p:nvSpPr>
        <p:spPr>
          <a:xfrm>
            <a:off x="3572690" y="4403592"/>
            <a:ext cx="4708525" cy="408942"/>
          </a:xfrm>
          <a:prstGeom prst="rect">
            <a:avLst/>
          </a:prstGeom>
        </p:spPr>
        <p:txBody>
          <a:bodyPr/>
          <a:lstStyle>
            <a:lvl1pPr marL="0" indent="0" algn="l">
              <a:buNone/>
              <a:defRPr sz="2200" b="1">
                <a:solidFill>
                  <a:schemeClr val="bg1"/>
                </a:solidFill>
                <a:latin typeface="Roboto" panose="02000000000000000000" pitchFamily="2" charset="0"/>
                <a:ea typeface="Roboto" panose="02000000000000000000" pitchFamily="2" charset="0"/>
              </a:defRPr>
            </a:lvl1pPr>
          </a:lstStyle>
          <a:p>
            <a:pPr lvl="0"/>
            <a:r>
              <a:rPr lang="en-US"/>
              <a:t>Experience in Field</a:t>
            </a:r>
          </a:p>
        </p:txBody>
      </p:sp>
      <p:sp>
        <p:nvSpPr>
          <p:cNvPr id="15" name="Text Placeholder 19">
            <a:extLst>
              <a:ext uri="{FF2B5EF4-FFF2-40B4-BE49-F238E27FC236}">
                <a16:creationId xmlns:a16="http://schemas.microsoft.com/office/drawing/2014/main" id="{5C284B09-3BDC-404E-AB6A-5A5A470B21C4}"/>
              </a:ext>
            </a:extLst>
          </p:cNvPr>
          <p:cNvSpPr>
            <a:spLocks noGrp="1"/>
          </p:cNvSpPr>
          <p:nvPr>
            <p:ph type="body" sz="quarter" idx="15" hasCustomPrompt="1"/>
          </p:nvPr>
        </p:nvSpPr>
        <p:spPr>
          <a:xfrm>
            <a:off x="4333218" y="5558368"/>
            <a:ext cx="4708525" cy="408942"/>
          </a:xfrm>
          <a:prstGeom prst="rect">
            <a:avLst/>
          </a:prstGeom>
        </p:spPr>
        <p:txBody>
          <a:bodyPr/>
          <a:lstStyle>
            <a:lvl1pPr marL="0" indent="0" algn="l">
              <a:buNone/>
              <a:defRPr sz="2200" b="1">
                <a:solidFill>
                  <a:schemeClr val="bg1"/>
                </a:solidFill>
                <a:latin typeface="Roboto" panose="02000000000000000000" pitchFamily="2" charset="0"/>
                <a:ea typeface="Roboto" panose="02000000000000000000" pitchFamily="2" charset="0"/>
              </a:defRPr>
            </a:lvl1pPr>
          </a:lstStyle>
          <a:p>
            <a:pPr lvl="0"/>
            <a:r>
              <a:rPr lang="en-US"/>
              <a:t>Favorite hobby; e.g. Food</a:t>
            </a:r>
          </a:p>
        </p:txBody>
      </p:sp>
      <p:sp>
        <p:nvSpPr>
          <p:cNvPr id="16" name="Text Placeholder 17">
            <a:extLst>
              <a:ext uri="{FF2B5EF4-FFF2-40B4-BE49-F238E27FC236}">
                <a16:creationId xmlns:a16="http://schemas.microsoft.com/office/drawing/2014/main" id="{5EEF46EC-4E25-4841-A514-3A2AA6BF5BB8}"/>
              </a:ext>
            </a:extLst>
          </p:cNvPr>
          <p:cNvSpPr>
            <a:spLocks noGrp="1"/>
          </p:cNvSpPr>
          <p:nvPr>
            <p:ph type="body" sz="quarter" idx="11" hasCustomPrompt="1"/>
          </p:nvPr>
        </p:nvSpPr>
        <p:spPr>
          <a:xfrm>
            <a:off x="2119368" y="437743"/>
            <a:ext cx="5229225" cy="569077"/>
          </a:xfrm>
          <a:prstGeom prst="rect">
            <a:avLst/>
          </a:prstGeom>
        </p:spPr>
        <p:txBody>
          <a:bodyPr/>
          <a:lstStyle>
            <a:lvl1pPr marL="0" indent="0">
              <a:buNone/>
              <a:defRPr sz="3800" b="1">
                <a:solidFill>
                  <a:schemeClr val="bg1"/>
                </a:solidFill>
                <a:latin typeface="Roboto" panose="02000000000000000000" pitchFamily="2" charset="0"/>
                <a:ea typeface="Roboto" panose="02000000000000000000" pitchFamily="2" charset="0"/>
              </a:defRPr>
            </a:lvl1pPr>
          </a:lstStyle>
          <a:p>
            <a:pPr lvl="0"/>
            <a:r>
              <a:rPr lang="en-US"/>
              <a:t>Presenter Name 2</a:t>
            </a:r>
          </a:p>
        </p:txBody>
      </p:sp>
    </p:spTree>
    <p:extLst>
      <p:ext uri="{BB962C8B-B14F-4D97-AF65-F5344CB8AC3E}">
        <p14:creationId xmlns:p14="http://schemas.microsoft.com/office/powerpoint/2010/main" val="3203646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andard no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D22342EC-7CD8-4C99-82D3-0F588F14BCA5}"/>
              </a:ext>
            </a:extLst>
          </p:cNvPr>
          <p:cNvSpPr>
            <a:spLocks noGrp="1"/>
          </p:cNvSpPr>
          <p:nvPr>
            <p:ph type="body" sz="quarter" idx="11" hasCustomPrompt="1"/>
          </p:nvPr>
        </p:nvSpPr>
        <p:spPr>
          <a:xfrm>
            <a:off x="411164" y="381592"/>
            <a:ext cx="9914274" cy="597545"/>
          </a:xfrm>
          <a:prstGeom prst="rect">
            <a:avLst/>
          </a:prstGeom>
        </p:spPr>
        <p:txBody>
          <a:bodyPr/>
          <a:lstStyle>
            <a:lvl1pPr marL="0" indent="0">
              <a:buNone/>
              <a:defRPr sz="4000" b="1">
                <a:solidFill>
                  <a:schemeClr val="bg1"/>
                </a:solidFill>
              </a:defRPr>
            </a:lvl1pPr>
          </a:lstStyle>
          <a:p>
            <a:pPr lvl="0"/>
            <a:r>
              <a:rPr lang="en-US"/>
              <a:t>Title</a:t>
            </a:r>
          </a:p>
        </p:txBody>
      </p:sp>
      <p:sp>
        <p:nvSpPr>
          <p:cNvPr id="4" name="Text Placeholder 3">
            <a:extLst>
              <a:ext uri="{FF2B5EF4-FFF2-40B4-BE49-F238E27FC236}">
                <a16:creationId xmlns:a16="http://schemas.microsoft.com/office/drawing/2014/main" id="{A7978E44-DC34-4DFB-932C-1D4D001E6A57}"/>
              </a:ext>
            </a:extLst>
          </p:cNvPr>
          <p:cNvSpPr>
            <a:spLocks noGrp="1"/>
          </p:cNvSpPr>
          <p:nvPr>
            <p:ph type="body" sz="quarter" idx="12" hasCustomPrompt="1"/>
          </p:nvPr>
        </p:nvSpPr>
        <p:spPr>
          <a:xfrm>
            <a:off x="410827" y="1310910"/>
            <a:ext cx="9914273" cy="4896215"/>
          </a:xfrm>
          <a:prstGeom prst="rect">
            <a:avLst/>
          </a:prstGeom>
        </p:spPr>
        <p:txBody>
          <a:bodyPr/>
          <a:lstStyle>
            <a:lvl1pPr>
              <a:defRPr/>
            </a:lvl1pPr>
          </a:lstStyle>
          <a:p>
            <a:pPr lvl="0"/>
            <a:r>
              <a:rPr lang="en-US"/>
              <a:t>Enter your Info</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83862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andard Lower right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405D78ED-8915-465F-A6E6-079083857845}"/>
              </a:ext>
            </a:extLst>
          </p:cNvPr>
          <p:cNvSpPr>
            <a:spLocks noGrp="1"/>
          </p:cNvSpPr>
          <p:nvPr>
            <p:ph type="body" sz="quarter" idx="11" hasCustomPrompt="1"/>
          </p:nvPr>
        </p:nvSpPr>
        <p:spPr>
          <a:xfrm>
            <a:off x="411164" y="381592"/>
            <a:ext cx="9914274" cy="597545"/>
          </a:xfrm>
          <a:prstGeom prst="rect">
            <a:avLst/>
          </a:prstGeom>
        </p:spPr>
        <p:txBody>
          <a:bodyPr/>
          <a:lstStyle>
            <a:lvl1pPr marL="0" indent="0">
              <a:buNone/>
              <a:defRPr sz="4000" b="1">
                <a:solidFill>
                  <a:schemeClr val="bg1"/>
                </a:solidFill>
              </a:defRPr>
            </a:lvl1pPr>
          </a:lstStyle>
          <a:p>
            <a:pPr lvl="0"/>
            <a:r>
              <a:rPr lang="en-US"/>
              <a:t>Title</a:t>
            </a:r>
          </a:p>
        </p:txBody>
      </p:sp>
      <p:sp>
        <p:nvSpPr>
          <p:cNvPr id="6" name="Text Placeholder 3">
            <a:extLst>
              <a:ext uri="{FF2B5EF4-FFF2-40B4-BE49-F238E27FC236}">
                <a16:creationId xmlns:a16="http://schemas.microsoft.com/office/drawing/2014/main" id="{6A4A6709-05B3-42F6-A409-0C0E5905DF2F}"/>
              </a:ext>
            </a:extLst>
          </p:cNvPr>
          <p:cNvSpPr>
            <a:spLocks noGrp="1"/>
          </p:cNvSpPr>
          <p:nvPr>
            <p:ph type="body" sz="quarter" idx="12" hasCustomPrompt="1"/>
          </p:nvPr>
        </p:nvSpPr>
        <p:spPr>
          <a:xfrm>
            <a:off x="410827" y="1310910"/>
            <a:ext cx="9914273" cy="4896215"/>
          </a:xfrm>
          <a:prstGeom prst="rect">
            <a:avLst/>
          </a:prstGeom>
        </p:spPr>
        <p:txBody>
          <a:bodyPr/>
          <a:lstStyle>
            <a:lvl1pPr>
              <a:defRPr/>
            </a:lvl1pPr>
          </a:lstStyle>
          <a:p>
            <a:pPr lvl="0"/>
            <a:r>
              <a:rPr lang="en-US"/>
              <a:t>Enter your Info</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8064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andard Lower Left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3">
            <a:extLst>
              <a:ext uri="{FF2B5EF4-FFF2-40B4-BE49-F238E27FC236}">
                <a16:creationId xmlns:a16="http://schemas.microsoft.com/office/drawing/2014/main" id="{93F9F843-7481-4096-A2FC-2F354F6F32C1}"/>
              </a:ext>
            </a:extLst>
          </p:cNvPr>
          <p:cNvSpPr>
            <a:spLocks noGrp="1"/>
          </p:cNvSpPr>
          <p:nvPr>
            <p:ph type="body" sz="quarter" idx="12" hasCustomPrompt="1"/>
          </p:nvPr>
        </p:nvSpPr>
        <p:spPr>
          <a:xfrm>
            <a:off x="410827" y="590720"/>
            <a:ext cx="11063679" cy="5616406"/>
          </a:xfrm>
          <a:prstGeom prst="rect">
            <a:avLst/>
          </a:prstGeom>
        </p:spPr>
        <p:txBody>
          <a:bodyPr/>
          <a:lstStyle>
            <a:lvl1pPr>
              <a:defRPr/>
            </a:lvl1pPr>
          </a:lstStyle>
          <a:p>
            <a:pPr lvl="0"/>
            <a:r>
              <a:rPr lang="en-US"/>
              <a:t>Enter your Info</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8104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5586D2D-131B-4DB9-B302-C611863B3799}"/>
              </a:ext>
            </a:extLst>
          </p:cNvPr>
          <p:cNvSpPr>
            <a:spLocks noGrp="1"/>
          </p:cNvSpPr>
          <p:nvPr>
            <p:ph type="pic" sz="quarter" idx="10"/>
          </p:nvPr>
        </p:nvSpPr>
        <p:spPr>
          <a:xfrm>
            <a:off x="6096000" y="938213"/>
            <a:ext cx="6096000" cy="5430837"/>
          </a:xfrm>
          <a:prstGeom prst="rect">
            <a:avLst/>
          </a:prstGeom>
          <a:solidFill>
            <a:schemeClr val="bg1">
              <a:lumMod val="85000"/>
            </a:schemeClr>
          </a:solidFill>
        </p:spPr>
        <p:txBody>
          <a:bodyPr/>
          <a:lstStyle>
            <a:lvl1pPr marL="0" indent="0" algn="ctr">
              <a:buNone/>
              <a:defRPr>
                <a:ln>
                  <a:solidFill>
                    <a:schemeClr val="bg1">
                      <a:lumMod val="85000"/>
                    </a:schemeClr>
                  </a:solidFill>
                </a:ln>
                <a:solidFill>
                  <a:schemeClr val="bg1"/>
                </a:solidFill>
              </a:defRPr>
            </a:lvl1pPr>
          </a:lstStyle>
          <a:p>
            <a:r>
              <a:rPr lang="en-US"/>
              <a:t>Click icon to add picture</a:t>
            </a:r>
          </a:p>
        </p:txBody>
      </p:sp>
      <p:sp>
        <p:nvSpPr>
          <p:cNvPr id="6" name="Text Placeholder 5">
            <a:extLst>
              <a:ext uri="{FF2B5EF4-FFF2-40B4-BE49-F238E27FC236}">
                <a16:creationId xmlns:a16="http://schemas.microsoft.com/office/drawing/2014/main" id="{A09BD853-09FA-4BDE-BF71-1CEEE59503C0}"/>
              </a:ext>
            </a:extLst>
          </p:cNvPr>
          <p:cNvSpPr>
            <a:spLocks noGrp="1"/>
          </p:cNvSpPr>
          <p:nvPr>
            <p:ph type="body" sz="quarter" idx="11" hasCustomPrompt="1"/>
          </p:nvPr>
        </p:nvSpPr>
        <p:spPr>
          <a:xfrm>
            <a:off x="250853" y="938213"/>
            <a:ext cx="5486372" cy="5430837"/>
          </a:xfrm>
          <a:prstGeom prst="rect">
            <a:avLst/>
          </a:prstGeom>
        </p:spPr>
        <p:txBody>
          <a:bodyPr/>
          <a:lstStyle>
            <a:lvl1pPr>
              <a:defRPr/>
            </a:lvl1pPr>
          </a:lstStyle>
          <a:p>
            <a:pPr lvl="0"/>
            <a:r>
              <a:rPr lang="en-US"/>
              <a:t>Enter Info about Right Side Image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02901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ists and Subjec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98F7353-45AB-47CF-B0AC-9A70AC0AF80A}"/>
              </a:ext>
            </a:extLst>
          </p:cNvPr>
          <p:cNvSpPr>
            <a:spLocks noGrp="1"/>
          </p:cNvSpPr>
          <p:nvPr>
            <p:ph type="body" sz="quarter" idx="10"/>
          </p:nvPr>
        </p:nvSpPr>
        <p:spPr>
          <a:xfrm>
            <a:off x="6204499" y="500484"/>
            <a:ext cx="5697538" cy="38766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a:extLst>
              <a:ext uri="{FF2B5EF4-FFF2-40B4-BE49-F238E27FC236}">
                <a16:creationId xmlns:a16="http://schemas.microsoft.com/office/drawing/2014/main" id="{2F7D52FB-42BC-4E3E-B1CE-19018EE253BE}"/>
              </a:ext>
            </a:extLst>
          </p:cNvPr>
          <p:cNvSpPr>
            <a:spLocks noGrp="1"/>
          </p:cNvSpPr>
          <p:nvPr>
            <p:ph type="body" sz="quarter" idx="11"/>
          </p:nvPr>
        </p:nvSpPr>
        <p:spPr>
          <a:xfrm>
            <a:off x="289965" y="500485"/>
            <a:ext cx="5697538" cy="38766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44845DD5-3E52-4C52-A636-1239335BD058}"/>
              </a:ext>
            </a:extLst>
          </p:cNvPr>
          <p:cNvSpPr>
            <a:spLocks noGrp="1"/>
          </p:cNvSpPr>
          <p:nvPr>
            <p:ph type="body" sz="quarter" idx="12" hasCustomPrompt="1"/>
          </p:nvPr>
        </p:nvSpPr>
        <p:spPr>
          <a:xfrm>
            <a:off x="289964" y="5252251"/>
            <a:ext cx="11612072" cy="1019076"/>
          </a:xfrm>
          <a:prstGeom prst="rect">
            <a:avLst/>
          </a:prstGeom>
        </p:spPr>
        <p:txBody>
          <a:bodyPr/>
          <a:lstStyle>
            <a:lvl1pPr marL="0" indent="0" algn="ctr">
              <a:buNone/>
              <a:defRPr sz="5400" b="1">
                <a:solidFill>
                  <a:schemeClr val="bg1"/>
                </a:solidFill>
              </a:defRPr>
            </a:lvl1pPr>
          </a:lstStyle>
          <a:p>
            <a:pPr lvl="0"/>
            <a:r>
              <a:rPr lang="en-US"/>
              <a:t>Info about Lists</a:t>
            </a:r>
          </a:p>
        </p:txBody>
      </p:sp>
    </p:spTree>
    <p:extLst>
      <p:ext uri="{BB962C8B-B14F-4D97-AF65-F5344CB8AC3E}">
        <p14:creationId xmlns:p14="http://schemas.microsoft.com/office/powerpoint/2010/main" val="31802816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Lists With Primar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D43B8026-A1C9-4223-A08B-5E7313DCDA5A}"/>
              </a:ext>
            </a:extLst>
          </p:cNvPr>
          <p:cNvSpPr>
            <a:spLocks noGrp="1"/>
          </p:cNvSpPr>
          <p:nvPr>
            <p:ph type="body" sz="quarter" idx="11" hasCustomPrompt="1"/>
          </p:nvPr>
        </p:nvSpPr>
        <p:spPr>
          <a:xfrm>
            <a:off x="403071" y="1004679"/>
            <a:ext cx="11338471" cy="597545"/>
          </a:xfrm>
          <a:prstGeom prst="rect">
            <a:avLst/>
          </a:prstGeom>
        </p:spPr>
        <p:txBody>
          <a:bodyPr/>
          <a:lstStyle>
            <a:lvl1pPr marL="0" indent="0">
              <a:buNone/>
              <a:defRPr sz="4000" b="1">
                <a:solidFill>
                  <a:schemeClr val="bg1"/>
                </a:solidFill>
              </a:defRPr>
            </a:lvl1pPr>
          </a:lstStyle>
          <a:p>
            <a:pPr lvl="0"/>
            <a:r>
              <a:rPr lang="en-US"/>
              <a:t>Title</a:t>
            </a:r>
          </a:p>
        </p:txBody>
      </p:sp>
      <p:sp>
        <p:nvSpPr>
          <p:cNvPr id="5" name="Text Placeholder 4">
            <a:extLst>
              <a:ext uri="{FF2B5EF4-FFF2-40B4-BE49-F238E27FC236}">
                <a16:creationId xmlns:a16="http://schemas.microsoft.com/office/drawing/2014/main" id="{3AFCB208-D0F4-44A5-8611-2EB50A05AD9B}"/>
              </a:ext>
            </a:extLst>
          </p:cNvPr>
          <p:cNvSpPr>
            <a:spLocks noGrp="1"/>
          </p:cNvSpPr>
          <p:nvPr>
            <p:ph type="body" sz="quarter" idx="12" hasCustomPrompt="1"/>
          </p:nvPr>
        </p:nvSpPr>
        <p:spPr>
          <a:xfrm>
            <a:off x="266700" y="3932238"/>
            <a:ext cx="5381625" cy="2436812"/>
          </a:xfrm>
          <a:prstGeom prst="rect">
            <a:avLst/>
          </a:prstGeom>
        </p:spPr>
        <p:txBody>
          <a:bodyPr/>
          <a:lstStyle>
            <a:lvl1pPr>
              <a:defRPr/>
            </a:lvl1pPr>
          </a:lstStyle>
          <a:p>
            <a:pPr lvl="0"/>
            <a:r>
              <a:rPr lang="en-US"/>
              <a:t>Info Left</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6363B962-319F-4F29-9066-C595BD8F9110}"/>
              </a:ext>
            </a:extLst>
          </p:cNvPr>
          <p:cNvSpPr>
            <a:spLocks noGrp="1"/>
          </p:cNvSpPr>
          <p:nvPr>
            <p:ph type="body" sz="quarter" idx="13" hasCustomPrompt="1"/>
          </p:nvPr>
        </p:nvSpPr>
        <p:spPr>
          <a:xfrm>
            <a:off x="6543675" y="3932238"/>
            <a:ext cx="5381625" cy="2436812"/>
          </a:xfrm>
          <a:prstGeom prst="rect">
            <a:avLst/>
          </a:prstGeom>
        </p:spPr>
        <p:txBody>
          <a:bodyPr/>
          <a:lstStyle>
            <a:lvl1pPr>
              <a:defRPr/>
            </a:lvl1pPr>
          </a:lstStyle>
          <a:p>
            <a:pPr lvl="0"/>
            <a:r>
              <a:rPr lang="en-US"/>
              <a:t>Info Right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97750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and Inf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D43B8026-A1C9-4223-A08B-5E7313DCDA5A}"/>
              </a:ext>
            </a:extLst>
          </p:cNvPr>
          <p:cNvSpPr>
            <a:spLocks noGrp="1"/>
          </p:cNvSpPr>
          <p:nvPr>
            <p:ph type="body" sz="quarter" idx="11" hasCustomPrompt="1"/>
          </p:nvPr>
        </p:nvSpPr>
        <p:spPr>
          <a:xfrm>
            <a:off x="403072" y="1004679"/>
            <a:ext cx="5245254" cy="597545"/>
          </a:xfrm>
          <a:prstGeom prst="rect">
            <a:avLst/>
          </a:prstGeom>
        </p:spPr>
        <p:txBody>
          <a:bodyPr/>
          <a:lstStyle>
            <a:lvl1pPr marL="0" indent="0">
              <a:buNone/>
              <a:defRPr sz="4000" b="1">
                <a:solidFill>
                  <a:schemeClr val="bg1"/>
                </a:solidFill>
              </a:defRPr>
            </a:lvl1pPr>
          </a:lstStyle>
          <a:p>
            <a:pPr lvl="0"/>
            <a:r>
              <a:rPr lang="en-US"/>
              <a:t>Title</a:t>
            </a:r>
          </a:p>
        </p:txBody>
      </p:sp>
      <p:sp>
        <p:nvSpPr>
          <p:cNvPr id="5" name="Text Placeholder 4">
            <a:extLst>
              <a:ext uri="{FF2B5EF4-FFF2-40B4-BE49-F238E27FC236}">
                <a16:creationId xmlns:a16="http://schemas.microsoft.com/office/drawing/2014/main" id="{3AFCB208-D0F4-44A5-8611-2EB50A05AD9B}"/>
              </a:ext>
            </a:extLst>
          </p:cNvPr>
          <p:cNvSpPr>
            <a:spLocks noGrp="1"/>
          </p:cNvSpPr>
          <p:nvPr>
            <p:ph type="body" sz="quarter" idx="12" hasCustomPrompt="1"/>
          </p:nvPr>
        </p:nvSpPr>
        <p:spPr>
          <a:xfrm>
            <a:off x="266700" y="3932238"/>
            <a:ext cx="5381625" cy="2436812"/>
          </a:xfrm>
          <a:prstGeom prst="rect">
            <a:avLst/>
          </a:prstGeom>
        </p:spPr>
        <p:txBody>
          <a:bodyPr/>
          <a:lstStyle>
            <a:lvl1pPr>
              <a:defRPr/>
            </a:lvl1pPr>
          </a:lstStyle>
          <a:p>
            <a:pPr lvl="0"/>
            <a:r>
              <a:rPr lang="en-US"/>
              <a:t>Info Left</a:t>
            </a:r>
          </a:p>
          <a:p>
            <a:pPr lvl="1"/>
            <a:r>
              <a:rPr lang="en-US"/>
              <a:t>Second level</a:t>
            </a:r>
          </a:p>
          <a:p>
            <a:pPr lvl="2"/>
            <a:r>
              <a:rPr lang="en-US"/>
              <a:t>Third level</a:t>
            </a:r>
          </a:p>
          <a:p>
            <a:pPr lvl="3"/>
            <a:r>
              <a:rPr lang="en-US"/>
              <a:t>Fourth level</a:t>
            </a:r>
          </a:p>
          <a:p>
            <a:pPr lvl="4"/>
            <a:r>
              <a:rPr lang="en-US"/>
              <a:t>Fifth level</a:t>
            </a:r>
          </a:p>
        </p:txBody>
      </p:sp>
      <p:sp>
        <p:nvSpPr>
          <p:cNvPr id="4" name="Picture Placeholder 3">
            <a:extLst>
              <a:ext uri="{FF2B5EF4-FFF2-40B4-BE49-F238E27FC236}">
                <a16:creationId xmlns:a16="http://schemas.microsoft.com/office/drawing/2014/main" id="{1E76EDB5-70E9-42F6-9BA7-8466EF34F906}"/>
              </a:ext>
            </a:extLst>
          </p:cNvPr>
          <p:cNvSpPr>
            <a:spLocks noGrp="1"/>
          </p:cNvSpPr>
          <p:nvPr>
            <p:ph type="pic" sz="quarter" idx="13"/>
          </p:nvPr>
        </p:nvSpPr>
        <p:spPr>
          <a:xfrm>
            <a:off x="6538913" y="1004680"/>
            <a:ext cx="5468937" cy="5477084"/>
          </a:xfrm>
          <a:prstGeom prst="rect">
            <a:avLst/>
          </a:prstGeom>
          <a:solidFill>
            <a:schemeClr val="bg1">
              <a:lumMod val="75000"/>
            </a:schemeClr>
          </a:solidFill>
        </p:spPr>
        <p:txBody>
          <a:bodyPr/>
          <a:lstStyle>
            <a:lvl1pPr marL="0" indent="0" algn="ctr">
              <a:buNone/>
              <a:defRPr>
                <a:solidFill>
                  <a:schemeClr val="bg1"/>
                </a:solidFill>
              </a:defRPr>
            </a:lvl1pPr>
          </a:lstStyle>
          <a:p>
            <a:r>
              <a:rPr lang="en-US"/>
              <a:t>Click icon to add picture</a:t>
            </a:r>
          </a:p>
        </p:txBody>
      </p:sp>
    </p:spTree>
    <p:extLst>
      <p:ext uri="{BB962C8B-B14F-4D97-AF65-F5344CB8AC3E}">
        <p14:creationId xmlns:p14="http://schemas.microsoft.com/office/powerpoint/2010/main" val="19688371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anner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C3336A3-3733-4728-932E-BA33483FEE38}"/>
              </a:ext>
            </a:extLst>
          </p:cNvPr>
          <p:cNvSpPr>
            <a:spLocks noGrp="1"/>
          </p:cNvSpPr>
          <p:nvPr>
            <p:ph type="body" sz="quarter" idx="10" hasCustomPrompt="1"/>
          </p:nvPr>
        </p:nvSpPr>
        <p:spPr>
          <a:xfrm>
            <a:off x="173037" y="2793979"/>
            <a:ext cx="11845925" cy="1270042"/>
          </a:xfrm>
          <a:prstGeom prst="rect">
            <a:avLst/>
          </a:prstGeom>
        </p:spPr>
        <p:txBody>
          <a:bodyPr/>
          <a:lstStyle>
            <a:lvl1pPr marL="0" indent="0" algn="ctr">
              <a:buNone/>
              <a:defRPr sz="9600" b="1">
                <a:solidFill>
                  <a:schemeClr val="bg1"/>
                </a:solidFill>
              </a:defRPr>
            </a:lvl1pPr>
          </a:lstStyle>
          <a:p>
            <a:pPr lvl="0"/>
            <a:r>
              <a:rPr lang="en-US"/>
              <a:t>Template Slide</a:t>
            </a:r>
          </a:p>
        </p:txBody>
      </p:sp>
    </p:spTree>
    <p:extLst>
      <p:ext uri="{BB962C8B-B14F-4D97-AF65-F5344CB8AC3E}">
        <p14:creationId xmlns:p14="http://schemas.microsoft.com/office/powerpoint/2010/main" val="2856263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Slide Diagon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D08D5DC-AB02-42A9-9421-0DEF89565372}"/>
              </a:ext>
            </a:extLst>
          </p:cNvPr>
          <p:cNvSpPr>
            <a:spLocks noGrp="1"/>
          </p:cNvSpPr>
          <p:nvPr>
            <p:ph type="body" sz="quarter" idx="10" hasCustomPrompt="1"/>
          </p:nvPr>
        </p:nvSpPr>
        <p:spPr>
          <a:xfrm>
            <a:off x="5686425" y="5029200"/>
            <a:ext cx="6038850" cy="685800"/>
          </a:xfrm>
          <a:prstGeom prst="rect">
            <a:avLst/>
          </a:prstGeom>
        </p:spPr>
        <p:txBody>
          <a:bodyPr/>
          <a:lstStyle>
            <a:lvl1pPr marL="0" indent="0" algn="r">
              <a:buNone/>
              <a:defRPr sz="4000" b="1">
                <a:latin typeface="Roboto" panose="02000000000000000000" pitchFamily="2" charset="0"/>
                <a:ea typeface="Roboto" panose="02000000000000000000" pitchFamily="2" charset="0"/>
              </a:defRPr>
            </a:lvl1pPr>
          </a:lstStyle>
          <a:p>
            <a:pPr lvl="0"/>
            <a:r>
              <a:rPr lang="en-US"/>
              <a:t>Title</a:t>
            </a:r>
          </a:p>
        </p:txBody>
      </p:sp>
      <p:sp>
        <p:nvSpPr>
          <p:cNvPr id="11" name="Text Placeholder 10">
            <a:extLst>
              <a:ext uri="{FF2B5EF4-FFF2-40B4-BE49-F238E27FC236}">
                <a16:creationId xmlns:a16="http://schemas.microsoft.com/office/drawing/2014/main" id="{CC0468B6-EE27-46F7-B356-9EEA89DF73E4}"/>
              </a:ext>
            </a:extLst>
          </p:cNvPr>
          <p:cNvSpPr>
            <a:spLocks noGrp="1"/>
          </p:cNvSpPr>
          <p:nvPr>
            <p:ph type="body" sz="quarter" idx="11" hasCustomPrompt="1"/>
          </p:nvPr>
        </p:nvSpPr>
        <p:spPr>
          <a:xfrm>
            <a:off x="5686425" y="5848350"/>
            <a:ext cx="6038850" cy="576263"/>
          </a:xfrm>
          <a:prstGeom prst="rect">
            <a:avLst/>
          </a:prstGeom>
        </p:spPr>
        <p:txBody>
          <a:bodyPr/>
          <a:lstStyle>
            <a:lvl1pPr marL="0" indent="0" algn="r">
              <a:buNone/>
              <a:defRPr sz="2500" i="1">
                <a:solidFill>
                  <a:schemeClr val="accent1"/>
                </a:solidFill>
                <a:latin typeface="Roboto Medium" panose="02000000000000000000" pitchFamily="2" charset="0"/>
                <a:ea typeface="Roboto Medium" panose="02000000000000000000" pitchFamily="2" charset="0"/>
              </a:defRPr>
            </a:lvl1pPr>
          </a:lstStyle>
          <a:p>
            <a:pPr lvl="0"/>
            <a:r>
              <a:rPr lang="en-US"/>
              <a:t>Subtitle</a:t>
            </a:r>
          </a:p>
        </p:txBody>
      </p:sp>
    </p:spTree>
    <p:extLst>
      <p:ext uri="{BB962C8B-B14F-4D97-AF65-F5344CB8AC3E}">
        <p14:creationId xmlns:p14="http://schemas.microsoft.com/office/powerpoint/2010/main" val="34385015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nd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9055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Slide Horizont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8">
            <a:extLst>
              <a:ext uri="{FF2B5EF4-FFF2-40B4-BE49-F238E27FC236}">
                <a16:creationId xmlns:a16="http://schemas.microsoft.com/office/drawing/2014/main" id="{E0252C17-5D03-4ED8-B6AE-DD21DB1E794D}"/>
              </a:ext>
            </a:extLst>
          </p:cNvPr>
          <p:cNvSpPr>
            <a:spLocks noGrp="1"/>
          </p:cNvSpPr>
          <p:nvPr>
            <p:ph type="body" sz="quarter" idx="10" hasCustomPrompt="1"/>
          </p:nvPr>
        </p:nvSpPr>
        <p:spPr>
          <a:xfrm>
            <a:off x="5686425" y="5029200"/>
            <a:ext cx="6038850" cy="685800"/>
          </a:xfrm>
          <a:prstGeom prst="rect">
            <a:avLst/>
          </a:prstGeom>
        </p:spPr>
        <p:txBody>
          <a:bodyPr/>
          <a:lstStyle>
            <a:lvl1pPr marL="0" indent="0" algn="r">
              <a:buNone/>
              <a:defRPr sz="4000" b="1">
                <a:latin typeface="Roboto" panose="02000000000000000000" pitchFamily="2" charset="0"/>
                <a:ea typeface="Roboto" panose="02000000000000000000" pitchFamily="2" charset="0"/>
              </a:defRPr>
            </a:lvl1pPr>
          </a:lstStyle>
          <a:p>
            <a:pPr lvl="0"/>
            <a:r>
              <a:rPr lang="en-US"/>
              <a:t>Title</a:t>
            </a:r>
          </a:p>
        </p:txBody>
      </p:sp>
      <p:sp>
        <p:nvSpPr>
          <p:cNvPr id="11" name="Text Placeholder 10">
            <a:extLst>
              <a:ext uri="{FF2B5EF4-FFF2-40B4-BE49-F238E27FC236}">
                <a16:creationId xmlns:a16="http://schemas.microsoft.com/office/drawing/2014/main" id="{BDA5BAF0-D255-46CF-8FC2-91290096886E}"/>
              </a:ext>
            </a:extLst>
          </p:cNvPr>
          <p:cNvSpPr>
            <a:spLocks noGrp="1"/>
          </p:cNvSpPr>
          <p:nvPr>
            <p:ph type="body" sz="quarter" idx="11" hasCustomPrompt="1"/>
          </p:nvPr>
        </p:nvSpPr>
        <p:spPr>
          <a:xfrm>
            <a:off x="5686425" y="5848350"/>
            <a:ext cx="6038850" cy="576263"/>
          </a:xfrm>
          <a:prstGeom prst="rect">
            <a:avLst/>
          </a:prstGeom>
        </p:spPr>
        <p:txBody>
          <a:bodyPr/>
          <a:lstStyle>
            <a:lvl1pPr marL="0" indent="0" algn="r">
              <a:buNone/>
              <a:defRPr sz="2500" i="1">
                <a:solidFill>
                  <a:schemeClr val="accent1"/>
                </a:solidFill>
                <a:latin typeface="Roboto Medium" panose="02000000000000000000" pitchFamily="2" charset="0"/>
                <a:ea typeface="Roboto Medium" panose="02000000000000000000" pitchFamily="2" charset="0"/>
              </a:defRPr>
            </a:lvl1pPr>
          </a:lstStyle>
          <a:p>
            <a:pPr lvl="0"/>
            <a:r>
              <a:rPr lang="en-US"/>
              <a:t>Subtitle</a:t>
            </a:r>
          </a:p>
        </p:txBody>
      </p:sp>
    </p:spTree>
    <p:extLst>
      <p:ext uri="{BB962C8B-B14F-4D97-AF65-F5344CB8AC3E}">
        <p14:creationId xmlns:p14="http://schemas.microsoft.com/office/powerpoint/2010/main" val="3979835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9216A8F-12EC-4779-B261-7DE848F4510C}"/>
              </a:ext>
            </a:extLst>
          </p:cNvPr>
          <p:cNvSpPr>
            <a:spLocks noGrp="1"/>
          </p:cNvSpPr>
          <p:nvPr>
            <p:ph type="body" sz="quarter" idx="10"/>
          </p:nvPr>
        </p:nvSpPr>
        <p:spPr>
          <a:xfrm>
            <a:off x="411163" y="1549400"/>
            <a:ext cx="11541125" cy="4822825"/>
          </a:xfrm>
          <a:prstGeom prst="rect">
            <a:avLst/>
          </a:prstGeom>
        </p:spPr>
        <p:txBody>
          <a:bodyPr/>
          <a:lstStyle>
            <a:lvl1pPr>
              <a:defRPr sz="2800">
                <a:latin typeface="+mj-lt"/>
              </a:defRPr>
            </a:lvl1pPr>
            <a:lvl2pPr>
              <a:defRPr sz="2800">
                <a:latin typeface="+mj-lt"/>
              </a:defRPr>
            </a:lvl2pPr>
            <a:lvl3pPr>
              <a:defRPr sz="2800">
                <a:latin typeface="+mj-lt"/>
              </a:defRPr>
            </a:lvl3pPr>
            <a:lvl4pPr>
              <a:defRPr sz="2800">
                <a:latin typeface="+mj-lt"/>
              </a:defRPr>
            </a:lvl4pPr>
            <a:lvl5pPr>
              <a:defRPr sz="28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E72B0E-5B6D-4488-87FE-C28EB3B18CB7}"/>
              </a:ext>
            </a:extLst>
          </p:cNvPr>
          <p:cNvSpPr>
            <a:spLocks noGrp="1"/>
          </p:cNvSpPr>
          <p:nvPr>
            <p:ph type="body" sz="quarter" idx="11" hasCustomPrompt="1"/>
          </p:nvPr>
        </p:nvSpPr>
        <p:spPr>
          <a:xfrm>
            <a:off x="411164" y="381592"/>
            <a:ext cx="9914274" cy="597545"/>
          </a:xfrm>
          <a:prstGeom prst="rect">
            <a:avLst/>
          </a:prstGeom>
        </p:spPr>
        <p:txBody>
          <a:bodyPr/>
          <a:lstStyle>
            <a:lvl1pPr marL="0" indent="0">
              <a:buNone/>
              <a:defRPr sz="4000" b="1">
                <a:solidFill>
                  <a:schemeClr val="bg1"/>
                </a:solidFill>
              </a:defRPr>
            </a:lvl1pPr>
          </a:lstStyle>
          <a:p>
            <a:pPr lvl="0"/>
            <a:r>
              <a:rPr lang="en-US"/>
              <a:t>Title</a:t>
            </a:r>
          </a:p>
        </p:txBody>
      </p:sp>
    </p:spTree>
    <p:extLst>
      <p:ext uri="{BB962C8B-B14F-4D97-AF65-F5344CB8AC3E}">
        <p14:creationId xmlns:p14="http://schemas.microsoft.com/office/powerpoint/2010/main" val="3091787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List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9216A8F-12EC-4779-B261-7DE848F4510C}"/>
              </a:ext>
            </a:extLst>
          </p:cNvPr>
          <p:cNvSpPr>
            <a:spLocks noGrp="1"/>
          </p:cNvSpPr>
          <p:nvPr>
            <p:ph type="body" sz="quarter" idx="10"/>
          </p:nvPr>
        </p:nvSpPr>
        <p:spPr>
          <a:xfrm>
            <a:off x="411164" y="1549400"/>
            <a:ext cx="5342274" cy="4822825"/>
          </a:xfrm>
          <a:prstGeom prst="rect">
            <a:avLst/>
          </a:prstGeom>
        </p:spPr>
        <p:txBody>
          <a:bodyPr/>
          <a:lstStyle>
            <a:lvl1pPr>
              <a:defRPr sz="2800">
                <a:latin typeface="+mj-lt"/>
              </a:defRPr>
            </a:lvl1pPr>
            <a:lvl2pPr>
              <a:defRPr sz="2800">
                <a:latin typeface="+mj-lt"/>
              </a:defRPr>
            </a:lvl2pPr>
            <a:lvl3pPr>
              <a:defRPr sz="2800">
                <a:latin typeface="+mj-lt"/>
              </a:defRPr>
            </a:lvl3pPr>
            <a:lvl4pPr>
              <a:defRPr sz="2800">
                <a:latin typeface="+mj-lt"/>
              </a:defRPr>
            </a:lvl4pPr>
            <a:lvl5pPr>
              <a:defRPr sz="28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E72B0E-5B6D-4488-87FE-C28EB3B18CB7}"/>
              </a:ext>
            </a:extLst>
          </p:cNvPr>
          <p:cNvSpPr>
            <a:spLocks noGrp="1"/>
          </p:cNvSpPr>
          <p:nvPr>
            <p:ph type="body" sz="quarter" idx="11" hasCustomPrompt="1"/>
          </p:nvPr>
        </p:nvSpPr>
        <p:spPr>
          <a:xfrm>
            <a:off x="411164" y="381592"/>
            <a:ext cx="9914274" cy="597545"/>
          </a:xfrm>
          <a:prstGeom prst="rect">
            <a:avLst/>
          </a:prstGeom>
        </p:spPr>
        <p:txBody>
          <a:bodyPr/>
          <a:lstStyle>
            <a:lvl1pPr marL="0" indent="0">
              <a:buNone/>
              <a:defRPr sz="4000" b="1">
                <a:solidFill>
                  <a:schemeClr val="bg1"/>
                </a:solidFill>
              </a:defRPr>
            </a:lvl1pPr>
          </a:lstStyle>
          <a:p>
            <a:pPr lvl="0"/>
            <a:r>
              <a:rPr lang="en-US"/>
              <a:t>Title</a:t>
            </a:r>
          </a:p>
        </p:txBody>
      </p:sp>
      <p:sp>
        <p:nvSpPr>
          <p:cNvPr id="4" name="Text Placeholder 2">
            <a:extLst>
              <a:ext uri="{FF2B5EF4-FFF2-40B4-BE49-F238E27FC236}">
                <a16:creationId xmlns:a16="http://schemas.microsoft.com/office/drawing/2014/main" id="{43F1FE58-625B-4D96-95B7-3F29AD1F4EE5}"/>
              </a:ext>
            </a:extLst>
          </p:cNvPr>
          <p:cNvSpPr>
            <a:spLocks noGrp="1"/>
          </p:cNvSpPr>
          <p:nvPr>
            <p:ph type="body" sz="quarter" idx="12"/>
          </p:nvPr>
        </p:nvSpPr>
        <p:spPr>
          <a:xfrm>
            <a:off x="6127020" y="1549399"/>
            <a:ext cx="5342274" cy="4822825"/>
          </a:xfrm>
          <a:prstGeom prst="rect">
            <a:avLst/>
          </a:prstGeom>
        </p:spPr>
        <p:txBody>
          <a:bodyPr/>
          <a:lstStyle>
            <a:lvl1pPr>
              <a:defRPr sz="2800">
                <a:latin typeface="+mj-lt"/>
              </a:defRPr>
            </a:lvl1pPr>
            <a:lvl2pPr>
              <a:defRPr sz="2800">
                <a:latin typeface="+mj-lt"/>
              </a:defRPr>
            </a:lvl2pPr>
            <a:lvl3pPr>
              <a:defRPr sz="2800">
                <a:latin typeface="+mj-lt"/>
              </a:defRPr>
            </a:lvl3pPr>
            <a:lvl4pPr>
              <a:defRPr sz="2800">
                <a:latin typeface="+mj-lt"/>
              </a:defRPr>
            </a:lvl4pPr>
            <a:lvl5pPr>
              <a:defRPr sz="28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86466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andard Image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DE72B0E-5B6D-4488-87FE-C28EB3B18CB7}"/>
              </a:ext>
            </a:extLst>
          </p:cNvPr>
          <p:cNvSpPr>
            <a:spLocks noGrp="1"/>
          </p:cNvSpPr>
          <p:nvPr>
            <p:ph type="body" sz="quarter" idx="11" hasCustomPrompt="1"/>
          </p:nvPr>
        </p:nvSpPr>
        <p:spPr>
          <a:xfrm>
            <a:off x="411164" y="381592"/>
            <a:ext cx="9914274" cy="597545"/>
          </a:xfrm>
          <a:prstGeom prst="rect">
            <a:avLst/>
          </a:prstGeom>
        </p:spPr>
        <p:txBody>
          <a:bodyPr/>
          <a:lstStyle>
            <a:lvl1pPr marL="0" indent="0">
              <a:buNone/>
              <a:defRPr sz="4000" b="1">
                <a:solidFill>
                  <a:schemeClr val="bg1"/>
                </a:solidFill>
              </a:defRPr>
            </a:lvl1pPr>
          </a:lstStyle>
          <a:p>
            <a:pPr lvl="0"/>
            <a:r>
              <a:rPr lang="en-US"/>
              <a:t>Title</a:t>
            </a:r>
          </a:p>
        </p:txBody>
      </p:sp>
      <p:sp>
        <p:nvSpPr>
          <p:cNvPr id="7" name="Picture Placeholder 6">
            <a:extLst>
              <a:ext uri="{FF2B5EF4-FFF2-40B4-BE49-F238E27FC236}">
                <a16:creationId xmlns:a16="http://schemas.microsoft.com/office/drawing/2014/main" id="{654A6847-A67D-4444-9A41-81711C636087}"/>
              </a:ext>
            </a:extLst>
          </p:cNvPr>
          <p:cNvSpPr>
            <a:spLocks noGrp="1"/>
          </p:cNvSpPr>
          <p:nvPr>
            <p:ph type="pic" sz="quarter" idx="12" hasCustomPrompt="1"/>
          </p:nvPr>
        </p:nvSpPr>
        <p:spPr>
          <a:xfrm>
            <a:off x="712746" y="1772521"/>
            <a:ext cx="10421938" cy="3689350"/>
          </a:xfrm>
          <a:prstGeom prst="rect">
            <a:avLst/>
          </a:prstGeom>
          <a:solidFill>
            <a:schemeClr val="bg1">
              <a:lumMod val="85000"/>
            </a:schemeClr>
          </a:solidFill>
        </p:spPr>
        <p:txBody>
          <a:bodyPr/>
          <a:lstStyle>
            <a:lvl1pPr marL="0" indent="0" algn="ctr">
              <a:buNone/>
              <a:defRPr/>
            </a:lvl1pPr>
          </a:lstStyle>
          <a:p>
            <a:r>
              <a:rPr lang="en-US"/>
              <a:t>Insert Picture</a:t>
            </a:r>
          </a:p>
        </p:txBody>
      </p:sp>
    </p:spTree>
    <p:extLst>
      <p:ext uri="{BB962C8B-B14F-4D97-AF65-F5344CB8AC3E}">
        <p14:creationId xmlns:p14="http://schemas.microsoft.com/office/powerpoint/2010/main" val="3839876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ft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F5717A65-A5D4-43CA-A6AF-ECAE72956BCC}"/>
              </a:ext>
            </a:extLst>
          </p:cNvPr>
          <p:cNvSpPr>
            <a:spLocks noGrp="1"/>
          </p:cNvSpPr>
          <p:nvPr>
            <p:ph type="body" sz="quarter" idx="10" hasCustomPrompt="1"/>
          </p:nvPr>
        </p:nvSpPr>
        <p:spPr>
          <a:xfrm>
            <a:off x="6029325" y="161926"/>
            <a:ext cx="6019800" cy="632692"/>
          </a:xfrm>
          <a:prstGeom prst="rect">
            <a:avLst/>
          </a:prstGeom>
        </p:spPr>
        <p:txBody>
          <a:bodyPr/>
          <a:lstStyle>
            <a:lvl1pPr marL="0" indent="0">
              <a:buNone/>
              <a:defRPr sz="4000" b="1">
                <a:latin typeface="Roboto" panose="02000000000000000000" pitchFamily="2" charset="0"/>
                <a:ea typeface="Roboto" panose="02000000000000000000" pitchFamily="2" charset="0"/>
              </a:defRPr>
            </a:lvl1pPr>
            <a:lvl2pPr>
              <a:defRPr sz="2800" b="1">
                <a:latin typeface="Roboto" panose="02000000000000000000" pitchFamily="2" charset="0"/>
                <a:ea typeface="Roboto" panose="02000000000000000000" pitchFamily="2" charset="0"/>
              </a:defRPr>
            </a:lvl2pPr>
            <a:lvl3pPr>
              <a:defRPr sz="2800" b="1">
                <a:latin typeface="Roboto" panose="02000000000000000000" pitchFamily="2" charset="0"/>
                <a:ea typeface="Roboto" panose="02000000000000000000" pitchFamily="2" charset="0"/>
              </a:defRPr>
            </a:lvl3pPr>
            <a:lvl4pPr>
              <a:defRPr sz="2800" b="1">
                <a:latin typeface="Roboto" panose="02000000000000000000" pitchFamily="2" charset="0"/>
                <a:ea typeface="Roboto" panose="02000000000000000000" pitchFamily="2" charset="0"/>
              </a:defRPr>
            </a:lvl4pPr>
            <a:lvl5pPr>
              <a:defRPr sz="2800" b="1">
                <a:latin typeface="Roboto" panose="02000000000000000000" pitchFamily="2" charset="0"/>
                <a:ea typeface="Roboto" panose="02000000000000000000" pitchFamily="2" charset="0"/>
              </a:defRPr>
            </a:lvl5pPr>
          </a:lstStyle>
          <a:p>
            <a:pPr lvl="0"/>
            <a:r>
              <a:rPr lang="en-US"/>
              <a:t>Title</a:t>
            </a:r>
          </a:p>
        </p:txBody>
      </p:sp>
      <p:sp>
        <p:nvSpPr>
          <p:cNvPr id="9" name="Text Placeholder 8">
            <a:extLst>
              <a:ext uri="{FF2B5EF4-FFF2-40B4-BE49-F238E27FC236}">
                <a16:creationId xmlns:a16="http://schemas.microsoft.com/office/drawing/2014/main" id="{17A2B36B-1C55-4CFB-8C02-5FF7A217A957}"/>
              </a:ext>
            </a:extLst>
          </p:cNvPr>
          <p:cNvSpPr>
            <a:spLocks noGrp="1"/>
          </p:cNvSpPr>
          <p:nvPr>
            <p:ph type="body" sz="quarter" idx="11"/>
          </p:nvPr>
        </p:nvSpPr>
        <p:spPr>
          <a:xfrm>
            <a:off x="6095999" y="939567"/>
            <a:ext cx="5800725" cy="4257675"/>
          </a:xfrm>
          <a:prstGeom prst="rect">
            <a:avLst/>
          </a:prstGeom>
        </p:spPr>
        <p:txBody>
          <a:bodyPr/>
          <a:lstStyle>
            <a:lvl1pPr>
              <a:defRPr sz="2800">
                <a:latin typeface="Roboto" panose="02000000000000000000" pitchFamily="2" charset="0"/>
                <a:ea typeface="Roboto" panose="02000000000000000000" pitchFamily="2" charset="0"/>
              </a:defRPr>
            </a:lvl1pPr>
            <a:lvl2pPr>
              <a:defRPr sz="2800">
                <a:latin typeface="Roboto" panose="02000000000000000000" pitchFamily="2" charset="0"/>
                <a:ea typeface="Roboto" panose="02000000000000000000" pitchFamily="2" charset="0"/>
              </a:defRPr>
            </a:lvl2pPr>
            <a:lvl3pPr>
              <a:defRPr sz="2800">
                <a:latin typeface="Roboto" panose="02000000000000000000" pitchFamily="2" charset="0"/>
                <a:ea typeface="Roboto" panose="02000000000000000000" pitchFamily="2" charset="0"/>
              </a:defRPr>
            </a:lvl3pPr>
            <a:lvl4pPr>
              <a:defRPr sz="2800">
                <a:latin typeface="Roboto" panose="02000000000000000000" pitchFamily="2" charset="0"/>
                <a:ea typeface="Roboto" panose="02000000000000000000" pitchFamily="2" charset="0"/>
              </a:defRPr>
            </a:lvl4pPr>
            <a:lvl5pPr>
              <a:defRPr sz="2800">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9612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 &amp; A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7A2B36B-1C55-4CFB-8C02-5FF7A217A957}"/>
              </a:ext>
            </a:extLst>
          </p:cNvPr>
          <p:cNvSpPr>
            <a:spLocks noGrp="1"/>
          </p:cNvSpPr>
          <p:nvPr>
            <p:ph type="body" sz="quarter" idx="11" hasCustomPrompt="1"/>
          </p:nvPr>
        </p:nvSpPr>
        <p:spPr>
          <a:xfrm>
            <a:off x="6007619" y="1174236"/>
            <a:ext cx="5800725" cy="1455676"/>
          </a:xfrm>
          <a:prstGeom prst="rect">
            <a:avLst/>
          </a:prstGeom>
        </p:spPr>
        <p:txBody>
          <a:bodyPr/>
          <a:lstStyle>
            <a:lvl1pPr marL="0" indent="0">
              <a:buNone/>
              <a:defRPr sz="2800" i="1">
                <a:solidFill>
                  <a:schemeClr val="accent1"/>
                </a:solidFill>
                <a:latin typeface="Roboto" panose="02000000000000000000" pitchFamily="2" charset="0"/>
                <a:ea typeface="Roboto" panose="02000000000000000000" pitchFamily="2" charset="0"/>
              </a:defRPr>
            </a:lvl1pPr>
            <a:lvl2pPr>
              <a:defRPr sz="2800">
                <a:latin typeface="Roboto" panose="02000000000000000000" pitchFamily="2" charset="0"/>
                <a:ea typeface="Roboto" panose="02000000000000000000" pitchFamily="2" charset="0"/>
              </a:defRPr>
            </a:lvl2pPr>
            <a:lvl3pPr>
              <a:defRPr sz="2800">
                <a:latin typeface="Roboto" panose="02000000000000000000" pitchFamily="2" charset="0"/>
                <a:ea typeface="Roboto" panose="02000000000000000000" pitchFamily="2" charset="0"/>
              </a:defRPr>
            </a:lvl3pPr>
            <a:lvl4pPr>
              <a:defRPr sz="2800">
                <a:latin typeface="Roboto" panose="02000000000000000000" pitchFamily="2" charset="0"/>
                <a:ea typeface="Roboto" panose="02000000000000000000" pitchFamily="2" charset="0"/>
              </a:defRPr>
            </a:lvl4pPr>
            <a:lvl5pPr>
              <a:defRPr sz="2800">
                <a:latin typeface="Roboto" panose="02000000000000000000" pitchFamily="2" charset="0"/>
                <a:ea typeface="Roboto" panose="02000000000000000000" pitchFamily="2" charset="0"/>
              </a:defRPr>
            </a:lvl5pPr>
          </a:lstStyle>
          <a:p>
            <a:pPr lvl="0"/>
            <a:r>
              <a:rPr lang="en-US"/>
              <a:t>Enter a Question</a:t>
            </a:r>
          </a:p>
        </p:txBody>
      </p:sp>
      <p:sp>
        <p:nvSpPr>
          <p:cNvPr id="2" name="TextBox 1">
            <a:extLst>
              <a:ext uri="{FF2B5EF4-FFF2-40B4-BE49-F238E27FC236}">
                <a16:creationId xmlns:a16="http://schemas.microsoft.com/office/drawing/2014/main" id="{6AA6047A-150B-4268-AAFC-5D3B82430673}"/>
              </a:ext>
            </a:extLst>
          </p:cNvPr>
          <p:cNvSpPr txBox="1"/>
          <p:nvPr userDrawn="1"/>
        </p:nvSpPr>
        <p:spPr>
          <a:xfrm>
            <a:off x="5996198" y="356049"/>
            <a:ext cx="5623965" cy="707886"/>
          </a:xfrm>
          <a:prstGeom prst="rect">
            <a:avLst/>
          </a:prstGeom>
          <a:noFill/>
        </p:spPr>
        <p:txBody>
          <a:bodyPr wrap="square" rtlCol="0">
            <a:spAutoFit/>
          </a:bodyPr>
          <a:lstStyle/>
          <a:p>
            <a:r>
              <a:rPr lang="en-US" sz="4000" b="1"/>
              <a:t>Question:</a:t>
            </a:r>
          </a:p>
        </p:txBody>
      </p:sp>
      <p:sp>
        <p:nvSpPr>
          <p:cNvPr id="5" name="TextBox 4">
            <a:extLst>
              <a:ext uri="{FF2B5EF4-FFF2-40B4-BE49-F238E27FC236}">
                <a16:creationId xmlns:a16="http://schemas.microsoft.com/office/drawing/2014/main" id="{80F30457-6639-4294-A00C-A0CC3B42289E}"/>
              </a:ext>
            </a:extLst>
          </p:cNvPr>
          <p:cNvSpPr txBox="1"/>
          <p:nvPr userDrawn="1"/>
        </p:nvSpPr>
        <p:spPr>
          <a:xfrm>
            <a:off x="6007619" y="2740213"/>
            <a:ext cx="5623965" cy="707886"/>
          </a:xfrm>
          <a:prstGeom prst="rect">
            <a:avLst/>
          </a:prstGeom>
          <a:noFill/>
        </p:spPr>
        <p:txBody>
          <a:bodyPr wrap="square" rtlCol="0">
            <a:spAutoFit/>
          </a:bodyPr>
          <a:lstStyle/>
          <a:p>
            <a:r>
              <a:rPr lang="en-US" sz="4000" b="1"/>
              <a:t>Answer:</a:t>
            </a:r>
          </a:p>
        </p:txBody>
      </p:sp>
      <p:sp>
        <p:nvSpPr>
          <p:cNvPr id="6" name="Text Placeholder 8">
            <a:extLst>
              <a:ext uri="{FF2B5EF4-FFF2-40B4-BE49-F238E27FC236}">
                <a16:creationId xmlns:a16="http://schemas.microsoft.com/office/drawing/2014/main" id="{235A57E5-0EC9-47D6-8B7C-D994E8A34513}"/>
              </a:ext>
            </a:extLst>
          </p:cNvPr>
          <p:cNvSpPr>
            <a:spLocks noGrp="1"/>
          </p:cNvSpPr>
          <p:nvPr>
            <p:ph type="body" sz="quarter" idx="12" hasCustomPrompt="1"/>
          </p:nvPr>
        </p:nvSpPr>
        <p:spPr>
          <a:xfrm>
            <a:off x="6007618" y="3738063"/>
            <a:ext cx="5800725" cy="1455676"/>
          </a:xfrm>
          <a:prstGeom prst="rect">
            <a:avLst/>
          </a:prstGeom>
        </p:spPr>
        <p:txBody>
          <a:bodyPr/>
          <a:lstStyle>
            <a:lvl1pPr marL="0" indent="0">
              <a:buNone/>
              <a:defRPr sz="2800" i="1">
                <a:solidFill>
                  <a:schemeClr val="accent1"/>
                </a:solidFill>
                <a:latin typeface="Roboto" panose="02000000000000000000" pitchFamily="2" charset="0"/>
                <a:ea typeface="Roboto" panose="02000000000000000000" pitchFamily="2" charset="0"/>
              </a:defRPr>
            </a:lvl1pPr>
            <a:lvl2pPr>
              <a:defRPr sz="2800">
                <a:latin typeface="Roboto" panose="02000000000000000000" pitchFamily="2" charset="0"/>
                <a:ea typeface="Roboto" panose="02000000000000000000" pitchFamily="2" charset="0"/>
              </a:defRPr>
            </a:lvl2pPr>
            <a:lvl3pPr>
              <a:defRPr sz="2800">
                <a:latin typeface="Roboto" panose="02000000000000000000" pitchFamily="2" charset="0"/>
                <a:ea typeface="Roboto" panose="02000000000000000000" pitchFamily="2" charset="0"/>
              </a:defRPr>
            </a:lvl3pPr>
            <a:lvl4pPr>
              <a:defRPr sz="2800">
                <a:latin typeface="Roboto" panose="02000000000000000000" pitchFamily="2" charset="0"/>
                <a:ea typeface="Roboto" panose="02000000000000000000" pitchFamily="2" charset="0"/>
              </a:defRPr>
            </a:lvl4pPr>
            <a:lvl5pPr>
              <a:defRPr sz="2800">
                <a:latin typeface="Roboto" panose="02000000000000000000" pitchFamily="2" charset="0"/>
                <a:ea typeface="Roboto" panose="02000000000000000000" pitchFamily="2" charset="0"/>
              </a:defRPr>
            </a:lvl5pPr>
          </a:lstStyle>
          <a:p>
            <a:pPr lvl="0"/>
            <a:r>
              <a:rPr lang="en-US"/>
              <a:t>Enter an Answer</a:t>
            </a:r>
          </a:p>
        </p:txBody>
      </p:sp>
    </p:spTree>
    <p:extLst>
      <p:ext uri="{BB962C8B-B14F-4D97-AF65-F5344CB8AC3E}">
        <p14:creationId xmlns:p14="http://schemas.microsoft.com/office/powerpoint/2010/main" val="398449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5" grpId="0"/>
      <p:bldP spid="6" grpId="0" build="p">
        <p:tmplLst>
          <p:tmpl lvl="1">
            <p:tnLst>
              <p:par>
                <p:cTn presetID="10"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F5717A65-A5D4-43CA-A6AF-ECAE72956BCC}"/>
              </a:ext>
            </a:extLst>
          </p:cNvPr>
          <p:cNvSpPr>
            <a:spLocks noGrp="1"/>
          </p:cNvSpPr>
          <p:nvPr>
            <p:ph type="body" sz="quarter" idx="10" hasCustomPrompt="1"/>
          </p:nvPr>
        </p:nvSpPr>
        <p:spPr>
          <a:xfrm>
            <a:off x="6147592" y="639355"/>
            <a:ext cx="5783263" cy="632692"/>
          </a:xfrm>
          <a:prstGeom prst="rect">
            <a:avLst/>
          </a:prstGeom>
        </p:spPr>
        <p:txBody>
          <a:bodyPr/>
          <a:lstStyle>
            <a:lvl1pPr marL="0" indent="0" algn="ctr">
              <a:buNone/>
              <a:defRPr sz="4000" b="1">
                <a:latin typeface="Roboto" panose="02000000000000000000" pitchFamily="2" charset="0"/>
                <a:ea typeface="Roboto" panose="02000000000000000000" pitchFamily="2" charset="0"/>
              </a:defRPr>
            </a:lvl1pPr>
            <a:lvl2pPr>
              <a:defRPr sz="2800" b="1">
                <a:latin typeface="Roboto" panose="02000000000000000000" pitchFamily="2" charset="0"/>
                <a:ea typeface="Roboto" panose="02000000000000000000" pitchFamily="2" charset="0"/>
              </a:defRPr>
            </a:lvl2pPr>
            <a:lvl3pPr>
              <a:defRPr sz="2800" b="1">
                <a:latin typeface="Roboto" panose="02000000000000000000" pitchFamily="2" charset="0"/>
                <a:ea typeface="Roboto" panose="02000000000000000000" pitchFamily="2" charset="0"/>
              </a:defRPr>
            </a:lvl3pPr>
            <a:lvl4pPr>
              <a:defRPr sz="2800" b="1">
                <a:latin typeface="Roboto" panose="02000000000000000000" pitchFamily="2" charset="0"/>
                <a:ea typeface="Roboto" panose="02000000000000000000" pitchFamily="2" charset="0"/>
              </a:defRPr>
            </a:lvl4pPr>
            <a:lvl5pPr>
              <a:defRPr sz="2800" b="1">
                <a:latin typeface="Roboto" panose="02000000000000000000" pitchFamily="2" charset="0"/>
                <a:ea typeface="Roboto" panose="02000000000000000000" pitchFamily="2" charset="0"/>
              </a:defRPr>
            </a:lvl5pPr>
          </a:lstStyle>
          <a:p>
            <a:pPr lvl="0"/>
            <a:r>
              <a:rPr lang="en-US"/>
              <a:t>Title</a:t>
            </a:r>
          </a:p>
        </p:txBody>
      </p:sp>
      <p:sp>
        <p:nvSpPr>
          <p:cNvPr id="3" name="Picture Placeholder 2">
            <a:extLst>
              <a:ext uri="{FF2B5EF4-FFF2-40B4-BE49-F238E27FC236}">
                <a16:creationId xmlns:a16="http://schemas.microsoft.com/office/drawing/2014/main" id="{38B01031-133C-493F-80CF-CB73F00DCA7D}"/>
              </a:ext>
            </a:extLst>
          </p:cNvPr>
          <p:cNvSpPr>
            <a:spLocks noGrp="1"/>
          </p:cNvSpPr>
          <p:nvPr>
            <p:ph type="pic" sz="quarter" idx="12" hasCustomPrompt="1"/>
          </p:nvPr>
        </p:nvSpPr>
        <p:spPr>
          <a:xfrm>
            <a:off x="6147593" y="1604113"/>
            <a:ext cx="5783263" cy="4305300"/>
          </a:xfrm>
          <a:prstGeom prst="rect">
            <a:avLst/>
          </a:prstGeom>
          <a:solidFill>
            <a:schemeClr val="bg1">
              <a:lumMod val="85000"/>
            </a:schemeClr>
          </a:solidFill>
        </p:spPr>
        <p:txBody>
          <a:bodyPr/>
          <a:lstStyle>
            <a:lvl1pPr marL="0" indent="0">
              <a:buNone/>
              <a:defRPr/>
            </a:lvl1pPr>
          </a:lstStyle>
          <a:p>
            <a:r>
              <a:rPr lang="en-US"/>
              <a:t>Insert Image Here</a:t>
            </a:r>
          </a:p>
        </p:txBody>
      </p:sp>
    </p:spTree>
    <p:extLst>
      <p:ext uri="{BB962C8B-B14F-4D97-AF65-F5344CB8AC3E}">
        <p14:creationId xmlns:p14="http://schemas.microsoft.com/office/powerpoint/2010/main" val="2973282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0738196"/>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53" r:id="rId3"/>
    <p:sldLayoutId id="2147483657" r:id="rId4"/>
    <p:sldLayoutId id="2147483668" r:id="rId5"/>
    <p:sldLayoutId id="2147483667" r:id="rId6"/>
    <p:sldLayoutId id="2147483651" r:id="rId7"/>
    <p:sldLayoutId id="2147483666" r:id="rId8"/>
    <p:sldLayoutId id="2147483665" r:id="rId9"/>
    <p:sldLayoutId id="2147483654" r:id="rId10"/>
    <p:sldLayoutId id="2147483655" r:id="rId11"/>
    <p:sldLayoutId id="2147483656" r:id="rId12"/>
    <p:sldLayoutId id="2147483658" r:id="rId13"/>
    <p:sldLayoutId id="2147483662" r:id="rId14"/>
    <p:sldLayoutId id="2147483659" r:id="rId15"/>
    <p:sldLayoutId id="2147483660" r:id="rId16"/>
    <p:sldLayoutId id="2147483661" r:id="rId17"/>
    <p:sldLayoutId id="2147483669" r:id="rId18"/>
    <p:sldLayoutId id="2147483663" r:id="rId19"/>
    <p:sldLayoutId id="2147483664"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patchmypc.com/frequently-asked-questions" TargetMode="External"/><Relationship Id="rId2" Type="http://schemas.openxmlformats.org/officeDocument/2006/relationships/hyperlink" Target="https://docs.patchmypc.com/" TargetMode="External"/><Relationship Id="rId1" Type="http://schemas.openxmlformats.org/officeDocument/2006/relationships/slideLayout" Target="../slideLayouts/slideLayout7.xml"/><Relationship Id="rId5" Type="http://schemas.openxmlformats.org/officeDocument/2006/relationships/hyperlink" Target="https://patchmypc.aha.io/published/3f8482c0d42338313f5d4d02408a2bce?page=1" TargetMode="External"/><Relationship Id="rId4" Type="http://schemas.openxmlformats.org/officeDocument/2006/relationships/hyperlink" Target="https://ideas.patchmypc.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5699163-425E-31B7-2223-997F41B85BD4}"/>
              </a:ext>
            </a:extLst>
          </p:cNvPr>
          <p:cNvSpPr>
            <a:spLocks noGrp="1"/>
          </p:cNvSpPr>
          <p:nvPr>
            <p:ph type="body" sz="quarter" idx="10"/>
          </p:nvPr>
        </p:nvSpPr>
        <p:spPr/>
        <p:txBody>
          <a:bodyPr lIns="91440" tIns="45720" rIns="91440" bIns="45720" anchor="t"/>
          <a:lstStyle/>
          <a:p>
            <a:r>
              <a:rPr lang="en-US" dirty="0">
                <a:latin typeface="Roboto"/>
                <a:ea typeface="Roboto"/>
                <a:cs typeface="Roboto"/>
              </a:rPr>
              <a:t>Azure App Registration in 15 minutes?</a:t>
            </a:r>
            <a:endParaRPr lang="en-US" dirty="0"/>
          </a:p>
        </p:txBody>
      </p:sp>
    </p:spTree>
    <p:extLst>
      <p:ext uri="{BB962C8B-B14F-4D97-AF65-F5344CB8AC3E}">
        <p14:creationId xmlns:p14="http://schemas.microsoft.com/office/powerpoint/2010/main" val="156611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C0B6CB-D780-B807-72DB-BDBC3041F0B8}"/>
              </a:ext>
            </a:extLst>
          </p:cNvPr>
          <p:cNvSpPr>
            <a:spLocks noGrp="1"/>
          </p:cNvSpPr>
          <p:nvPr>
            <p:ph type="body" sz="quarter" idx="11"/>
          </p:nvPr>
        </p:nvSpPr>
        <p:spPr/>
        <p:txBody>
          <a:bodyPr/>
          <a:lstStyle/>
          <a:p>
            <a:r>
              <a:rPr lang="en-GB" dirty="0"/>
              <a:t>Scott McAllister</a:t>
            </a:r>
          </a:p>
          <a:p>
            <a:r>
              <a:rPr lang="en-GB" sz="3200" dirty="0"/>
              <a:t>Engineer @ Patch My PC</a:t>
            </a:r>
          </a:p>
        </p:txBody>
      </p:sp>
      <p:sp>
        <p:nvSpPr>
          <p:cNvPr id="3" name="Text Placeholder 2">
            <a:extLst>
              <a:ext uri="{FF2B5EF4-FFF2-40B4-BE49-F238E27FC236}">
                <a16:creationId xmlns:a16="http://schemas.microsoft.com/office/drawing/2014/main" id="{7481B201-2E07-F285-888C-3B37831FE9AC}"/>
              </a:ext>
            </a:extLst>
          </p:cNvPr>
          <p:cNvSpPr>
            <a:spLocks noGrp="1"/>
          </p:cNvSpPr>
          <p:nvPr>
            <p:ph type="body" sz="quarter" idx="12"/>
          </p:nvPr>
        </p:nvSpPr>
        <p:spPr/>
        <p:txBody>
          <a:bodyPr/>
          <a:lstStyle/>
          <a:p>
            <a:pPr marL="0" indent="0">
              <a:buNone/>
            </a:pPr>
            <a:r>
              <a:rPr lang="en-GB" dirty="0"/>
              <a:t>      ScotScottMcA.com</a:t>
            </a:r>
          </a:p>
          <a:p>
            <a:pPr marL="0" indent="0">
              <a:buNone/>
            </a:pPr>
            <a:r>
              <a:rPr lang="en-GB" dirty="0"/>
              <a:t>      </a:t>
            </a:r>
            <a:r>
              <a:rPr lang="en-GB" dirty="0" err="1"/>
              <a:t>ScotScottMcA</a:t>
            </a:r>
            <a:endParaRPr lang="en-GB" dirty="0"/>
          </a:p>
          <a:p>
            <a:pPr marL="0" indent="0">
              <a:buNone/>
            </a:pPr>
            <a:r>
              <a:rPr lang="en-GB" dirty="0"/>
              <a:t>      smcallister594</a:t>
            </a:r>
          </a:p>
          <a:p>
            <a:endParaRPr lang="en-GB" dirty="0"/>
          </a:p>
        </p:txBody>
      </p:sp>
      <p:pic>
        <p:nvPicPr>
          <p:cNvPr id="6" name="Picture Placeholder 5" descr="A person with a beard and glasses&#10;&#10;Description automatically generated with medium confidence">
            <a:extLst>
              <a:ext uri="{FF2B5EF4-FFF2-40B4-BE49-F238E27FC236}">
                <a16:creationId xmlns:a16="http://schemas.microsoft.com/office/drawing/2014/main" id="{E728894E-ACE8-FA0D-DD58-28D6DDF8800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72" r="72"/>
          <a:stretch>
            <a:fillRect/>
          </a:stretch>
        </p:blipFill>
        <p:spPr/>
      </p:pic>
      <p:pic>
        <p:nvPicPr>
          <p:cNvPr id="8" name="Picture 7">
            <a:extLst>
              <a:ext uri="{FF2B5EF4-FFF2-40B4-BE49-F238E27FC236}">
                <a16:creationId xmlns:a16="http://schemas.microsoft.com/office/drawing/2014/main" id="{A1F532A7-071C-B03F-0766-2358B08B961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0501" y="4304862"/>
            <a:ext cx="730250" cy="738909"/>
          </a:xfrm>
          <a:prstGeom prst="rect">
            <a:avLst/>
          </a:prstGeom>
        </p:spPr>
      </p:pic>
      <p:pic>
        <p:nvPicPr>
          <p:cNvPr id="10" name="Picture 9" descr="A blue and black logo&#10;&#10;Description automatically generated with low confidence">
            <a:extLst>
              <a:ext uri="{FF2B5EF4-FFF2-40B4-BE49-F238E27FC236}">
                <a16:creationId xmlns:a16="http://schemas.microsoft.com/office/drawing/2014/main" id="{A2292A50-FFDB-37C7-D73F-E717D11627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701" y="3841750"/>
            <a:ext cx="573732" cy="573732"/>
          </a:xfrm>
          <a:prstGeom prst="rect">
            <a:avLst/>
          </a:prstGeom>
        </p:spPr>
      </p:pic>
      <p:pic>
        <p:nvPicPr>
          <p:cNvPr id="11" name="Picture 10">
            <a:extLst>
              <a:ext uri="{FF2B5EF4-FFF2-40B4-BE49-F238E27FC236}">
                <a16:creationId xmlns:a16="http://schemas.microsoft.com/office/drawing/2014/main" id="{D6FC8473-DC67-5D69-9E50-FAD75DD84B27}"/>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90501" y="4850378"/>
            <a:ext cx="730250" cy="730250"/>
          </a:xfrm>
          <a:prstGeom prst="rect">
            <a:avLst/>
          </a:prstGeom>
        </p:spPr>
      </p:pic>
    </p:spTree>
    <p:extLst>
      <p:ext uri="{BB962C8B-B14F-4D97-AF65-F5344CB8AC3E}">
        <p14:creationId xmlns:p14="http://schemas.microsoft.com/office/powerpoint/2010/main" val="3850080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F6EC85-462D-3DAF-CA73-CDFF4DA66108}"/>
              </a:ext>
            </a:extLst>
          </p:cNvPr>
          <p:cNvSpPr>
            <a:spLocks noGrp="1"/>
          </p:cNvSpPr>
          <p:nvPr>
            <p:ph type="body" sz="quarter" idx="10"/>
          </p:nvPr>
        </p:nvSpPr>
        <p:spPr>
          <a:xfrm>
            <a:off x="411163" y="1549400"/>
            <a:ext cx="11312075" cy="4822825"/>
          </a:xfrm>
        </p:spPr>
        <p:txBody>
          <a:bodyPr/>
          <a:lstStyle/>
          <a:p>
            <a:pPr marL="0" indent="0">
              <a:buNone/>
            </a:pPr>
            <a:r>
              <a:rPr lang="en-GB" sz="3200" b="1" dirty="0"/>
              <a:t>An Azure App Registration is an identity for your application, which can be used to authenticate and authorise users and services to access Azure resources</a:t>
            </a:r>
            <a:endParaRPr lang="en-US" sz="3200" b="1" dirty="0"/>
          </a:p>
          <a:p>
            <a:pPr marL="0" indent="0">
              <a:buNone/>
            </a:pPr>
            <a:endParaRPr lang="en-US" sz="3200" dirty="0"/>
          </a:p>
        </p:txBody>
      </p:sp>
      <p:sp>
        <p:nvSpPr>
          <p:cNvPr id="3" name="Text Placeholder 2">
            <a:extLst>
              <a:ext uri="{FF2B5EF4-FFF2-40B4-BE49-F238E27FC236}">
                <a16:creationId xmlns:a16="http://schemas.microsoft.com/office/drawing/2014/main" id="{5976B6F3-794A-FFB1-9232-1E17E181AB73}"/>
              </a:ext>
            </a:extLst>
          </p:cNvPr>
          <p:cNvSpPr>
            <a:spLocks noGrp="1"/>
          </p:cNvSpPr>
          <p:nvPr>
            <p:ph type="body" sz="quarter" idx="11"/>
          </p:nvPr>
        </p:nvSpPr>
        <p:spPr/>
        <p:txBody>
          <a:bodyPr lIns="91440" tIns="45720" rIns="91440" bIns="45720" anchor="t"/>
          <a:lstStyle/>
          <a:p>
            <a:pPr algn="l"/>
            <a:r>
              <a:rPr lang="en-GB" b="1" i="0" dirty="0">
                <a:effectLst/>
                <a:latin typeface="var(--body-font)"/>
              </a:rPr>
              <a:t>What’s an Azure App Registration?</a:t>
            </a:r>
          </a:p>
          <a:p>
            <a:br>
              <a:rPr lang="en-GB" dirty="0"/>
            </a:br>
            <a:endParaRPr lang="en-US" dirty="0"/>
          </a:p>
        </p:txBody>
      </p:sp>
    </p:spTree>
    <p:extLst>
      <p:ext uri="{BB962C8B-B14F-4D97-AF65-F5344CB8AC3E}">
        <p14:creationId xmlns:p14="http://schemas.microsoft.com/office/powerpoint/2010/main" val="2304698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F6EC85-462D-3DAF-CA73-CDFF4DA66108}"/>
              </a:ext>
            </a:extLst>
          </p:cNvPr>
          <p:cNvSpPr>
            <a:spLocks noGrp="1"/>
          </p:cNvSpPr>
          <p:nvPr>
            <p:ph type="body" sz="quarter" idx="10"/>
          </p:nvPr>
        </p:nvSpPr>
        <p:spPr>
          <a:xfrm>
            <a:off x="411163" y="1549400"/>
            <a:ext cx="11312075" cy="4822825"/>
          </a:xfrm>
        </p:spPr>
        <p:txBody>
          <a:bodyPr/>
          <a:lstStyle/>
          <a:p>
            <a:pPr marL="0" indent="0">
              <a:buNone/>
            </a:pPr>
            <a:r>
              <a:rPr lang="en-GB" sz="4000" b="1" dirty="0" err="1"/>
              <a:t>Microsofts</a:t>
            </a:r>
            <a:r>
              <a:rPr lang="en-GB" sz="4000" b="1" dirty="0"/>
              <a:t> Graph API is a RESTful web API providing a unified endpoint for accessing data across all Microsoft 365 services. With it, developers can build applications that interact with M365 services, allowing them to retrieve and manipulate data without leaving their application.</a:t>
            </a:r>
            <a:endParaRPr lang="en-US" sz="4000" b="1" dirty="0"/>
          </a:p>
          <a:p>
            <a:pPr marL="0" indent="0">
              <a:buNone/>
            </a:pPr>
            <a:endParaRPr lang="en-US" sz="4000" b="1" dirty="0"/>
          </a:p>
          <a:p>
            <a:pPr marL="0" indent="0">
              <a:buNone/>
            </a:pPr>
            <a:endParaRPr lang="en-US" sz="4000" dirty="0"/>
          </a:p>
        </p:txBody>
      </p:sp>
      <p:sp>
        <p:nvSpPr>
          <p:cNvPr id="3" name="Text Placeholder 2">
            <a:extLst>
              <a:ext uri="{FF2B5EF4-FFF2-40B4-BE49-F238E27FC236}">
                <a16:creationId xmlns:a16="http://schemas.microsoft.com/office/drawing/2014/main" id="{5976B6F3-794A-FFB1-9232-1E17E181AB73}"/>
              </a:ext>
            </a:extLst>
          </p:cNvPr>
          <p:cNvSpPr>
            <a:spLocks noGrp="1"/>
          </p:cNvSpPr>
          <p:nvPr>
            <p:ph type="body" sz="quarter" idx="11"/>
          </p:nvPr>
        </p:nvSpPr>
        <p:spPr/>
        <p:txBody>
          <a:bodyPr lIns="91440" tIns="45720" rIns="91440" bIns="45720" anchor="t"/>
          <a:lstStyle/>
          <a:p>
            <a:pPr algn="l"/>
            <a:r>
              <a:rPr lang="en-GB" b="1" i="0" dirty="0">
                <a:effectLst/>
                <a:latin typeface="var(--body-font)"/>
              </a:rPr>
              <a:t>What is Graph API?</a:t>
            </a:r>
          </a:p>
          <a:p>
            <a:br>
              <a:rPr lang="en-GB" dirty="0"/>
            </a:br>
            <a:r>
              <a:rPr lang="en-GB" dirty="0"/>
              <a:t>	</a:t>
            </a:r>
            <a:endParaRPr lang="en-US" dirty="0"/>
          </a:p>
        </p:txBody>
      </p:sp>
    </p:spTree>
    <p:extLst>
      <p:ext uri="{BB962C8B-B14F-4D97-AF65-F5344CB8AC3E}">
        <p14:creationId xmlns:p14="http://schemas.microsoft.com/office/powerpoint/2010/main" val="1019654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4F40C94-0AF0-3EC4-21AC-904775C735DA}"/>
              </a:ext>
            </a:extLst>
          </p:cNvPr>
          <p:cNvSpPr>
            <a:spLocks noGrp="1"/>
          </p:cNvSpPr>
          <p:nvPr>
            <p:ph type="body" sz="quarter" idx="11"/>
          </p:nvPr>
        </p:nvSpPr>
        <p:spPr/>
        <p:txBody>
          <a:bodyPr lIns="91440" tIns="45720" rIns="91440" bIns="45720" anchor="t"/>
          <a:lstStyle/>
          <a:p>
            <a:r>
              <a:rPr lang="en-US" dirty="0">
                <a:ea typeface="Roboto"/>
                <a:cs typeface="Roboto"/>
              </a:rPr>
              <a:t>Doing it manually-</a:t>
            </a:r>
            <a:r>
              <a:rPr lang="en-US" dirty="0" err="1">
                <a:ea typeface="Roboto"/>
                <a:cs typeface="Roboto"/>
              </a:rPr>
              <a:t>ish</a:t>
            </a:r>
            <a:endParaRPr lang="en-US" dirty="0"/>
          </a:p>
        </p:txBody>
      </p:sp>
      <p:pic>
        <p:nvPicPr>
          <p:cNvPr id="6" name="Picture 5" descr="A screenshot of a computer">
            <a:extLst>
              <a:ext uri="{FF2B5EF4-FFF2-40B4-BE49-F238E27FC236}">
                <a16:creationId xmlns:a16="http://schemas.microsoft.com/office/drawing/2014/main" id="{8205A452-B226-F289-4A23-E1935B9978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490" y="1143000"/>
            <a:ext cx="11027020" cy="5619750"/>
          </a:xfrm>
          <a:prstGeom prst="rect">
            <a:avLst/>
          </a:prstGeom>
        </p:spPr>
      </p:pic>
    </p:spTree>
    <p:extLst>
      <p:ext uri="{BB962C8B-B14F-4D97-AF65-F5344CB8AC3E}">
        <p14:creationId xmlns:p14="http://schemas.microsoft.com/office/powerpoint/2010/main" val="709902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E7D629-1EA5-5C97-9E0B-6FD583F38196}"/>
              </a:ext>
            </a:extLst>
          </p:cNvPr>
          <p:cNvSpPr>
            <a:spLocks noGrp="1"/>
          </p:cNvSpPr>
          <p:nvPr>
            <p:ph type="body" sz="quarter" idx="10"/>
          </p:nvPr>
        </p:nvSpPr>
        <p:spPr>
          <a:xfrm>
            <a:off x="411164" y="1577975"/>
            <a:ext cx="11476036" cy="4822825"/>
          </a:xfrm>
        </p:spPr>
        <p:txBody>
          <a:bodyPr/>
          <a:lstStyle/>
          <a:p>
            <a:r>
              <a:rPr lang="en-US" sz="2400" dirty="0" err="1"/>
              <a:t>DeviceManagementApps.ReadWrite.All</a:t>
            </a:r>
            <a:endParaRPr lang="en-US" sz="2400" dirty="0"/>
          </a:p>
          <a:p>
            <a:pPr lvl="1"/>
            <a:r>
              <a:rPr lang="en-US" sz="2400" dirty="0"/>
              <a:t>View and create applications in Intune</a:t>
            </a:r>
          </a:p>
          <a:p>
            <a:r>
              <a:rPr lang="en-US" sz="2400" dirty="0" err="1"/>
              <a:t>DeviceManagementConfiguration.Read.All</a:t>
            </a:r>
            <a:endParaRPr lang="en-US" sz="2400" dirty="0"/>
          </a:p>
          <a:p>
            <a:pPr lvl="1"/>
            <a:r>
              <a:rPr lang="en-US" sz="2400" dirty="0"/>
              <a:t>View properties and relationships of assignment filters</a:t>
            </a:r>
          </a:p>
          <a:p>
            <a:r>
              <a:rPr lang="en-US" sz="2400" dirty="0" err="1"/>
              <a:t>DeviceManagementManagedDevices.Read.All</a:t>
            </a:r>
            <a:endParaRPr lang="en-US" sz="2400" dirty="0"/>
          </a:p>
          <a:p>
            <a:pPr lvl="1"/>
            <a:r>
              <a:rPr lang="en-US" sz="2400" dirty="0"/>
              <a:t>View device inventory for the auto-publish feature</a:t>
            </a:r>
          </a:p>
          <a:p>
            <a:r>
              <a:rPr lang="en-US" sz="2400" dirty="0" err="1"/>
              <a:t>DeviceManagementRBAC.Read.All</a:t>
            </a:r>
            <a:endParaRPr lang="en-US" sz="2400" dirty="0"/>
          </a:p>
          <a:p>
            <a:pPr lvl="1"/>
            <a:r>
              <a:rPr lang="en-US" sz="2400" dirty="0"/>
              <a:t>View scopes to be assigned to applications</a:t>
            </a:r>
          </a:p>
          <a:p>
            <a:r>
              <a:rPr lang="en-US" sz="2400" dirty="0" err="1"/>
              <a:t>DeviceManagementServiceConfig.ReadWrite.All</a:t>
            </a:r>
            <a:endParaRPr lang="en-US" sz="2400" dirty="0"/>
          </a:p>
          <a:p>
            <a:pPr lvl="1"/>
            <a:r>
              <a:rPr lang="en-US" sz="2400" dirty="0"/>
              <a:t>Update Enrollment Status Page configurations</a:t>
            </a:r>
          </a:p>
          <a:p>
            <a:r>
              <a:rPr lang="en-US" sz="2400" dirty="0" err="1"/>
              <a:t>GroupMeber.Read.All</a:t>
            </a:r>
            <a:endParaRPr lang="en-US" sz="2400" dirty="0"/>
          </a:p>
          <a:p>
            <a:pPr lvl="1"/>
            <a:r>
              <a:rPr lang="en-US" sz="2400" dirty="0"/>
              <a:t>View Azure AD Groups to enable automatic application deployment</a:t>
            </a:r>
          </a:p>
        </p:txBody>
      </p:sp>
      <p:sp>
        <p:nvSpPr>
          <p:cNvPr id="3" name="Text Placeholder 2">
            <a:extLst>
              <a:ext uri="{FF2B5EF4-FFF2-40B4-BE49-F238E27FC236}">
                <a16:creationId xmlns:a16="http://schemas.microsoft.com/office/drawing/2014/main" id="{0897B36E-476B-1D46-001F-198CE88EA351}"/>
              </a:ext>
            </a:extLst>
          </p:cNvPr>
          <p:cNvSpPr>
            <a:spLocks noGrp="1"/>
          </p:cNvSpPr>
          <p:nvPr>
            <p:ph type="body" sz="quarter" idx="11"/>
          </p:nvPr>
        </p:nvSpPr>
        <p:spPr/>
        <p:txBody>
          <a:bodyPr lIns="91440" tIns="45720" rIns="91440" bIns="45720" anchor="t"/>
          <a:lstStyle/>
          <a:p>
            <a:r>
              <a:rPr lang="en-US" dirty="0">
                <a:ea typeface="Roboto"/>
                <a:cs typeface="Roboto"/>
              </a:rPr>
              <a:t>What permissions do we need?</a:t>
            </a:r>
          </a:p>
        </p:txBody>
      </p:sp>
    </p:spTree>
    <p:extLst>
      <p:ext uri="{BB962C8B-B14F-4D97-AF65-F5344CB8AC3E}">
        <p14:creationId xmlns:p14="http://schemas.microsoft.com/office/powerpoint/2010/main" val="3265362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AA05F76-EA48-E919-371A-6BD86A25D06B}"/>
              </a:ext>
            </a:extLst>
          </p:cNvPr>
          <p:cNvSpPr>
            <a:spLocks noGrp="1"/>
          </p:cNvSpPr>
          <p:nvPr>
            <p:ph type="body" sz="quarter" idx="11"/>
          </p:nvPr>
        </p:nvSpPr>
        <p:spPr/>
        <p:txBody>
          <a:bodyPr/>
          <a:lstStyle/>
          <a:p>
            <a:r>
              <a:rPr lang="en-GB" dirty="0"/>
              <a:t>Lab time</a:t>
            </a:r>
          </a:p>
        </p:txBody>
      </p:sp>
      <p:pic>
        <p:nvPicPr>
          <p:cNvPr id="9" name="Picture 8" descr="A picture containing text, golden retriever, bottle, indoor&#10;&#10;Description automatically generated">
            <a:extLst>
              <a:ext uri="{FF2B5EF4-FFF2-40B4-BE49-F238E27FC236}">
                <a16:creationId xmlns:a16="http://schemas.microsoft.com/office/drawing/2014/main" id="{66DEA49D-D60D-5087-8137-F8E4C8B8B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450" y="1296987"/>
            <a:ext cx="9563100" cy="5381625"/>
          </a:xfrm>
          <a:prstGeom prst="rect">
            <a:avLst/>
          </a:prstGeom>
        </p:spPr>
      </p:pic>
    </p:spTree>
    <p:extLst>
      <p:ext uri="{BB962C8B-B14F-4D97-AF65-F5344CB8AC3E}">
        <p14:creationId xmlns:p14="http://schemas.microsoft.com/office/powerpoint/2010/main" val="3822863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E79C01-0682-B182-A1AB-9C6DDD8F0EEC}"/>
              </a:ext>
            </a:extLst>
          </p:cNvPr>
          <p:cNvSpPr>
            <a:spLocks noGrp="1"/>
          </p:cNvSpPr>
          <p:nvPr>
            <p:ph type="body" sz="quarter" idx="10"/>
          </p:nvPr>
        </p:nvSpPr>
        <p:spPr/>
        <p:txBody>
          <a:bodyPr/>
          <a:lstStyle/>
          <a:p>
            <a:pPr algn="ctr"/>
            <a:endParaRPr lang="en-US" dirty="0"/>
          </a:p>
        </p:txBody>
      </p:sp>
      <p:sp>
        <p:nvSpPr>
          <p:cNvPr id="3" name="Text Placeholder 2">
            <a:extLst>
              <a:ext uri="{FF2B5EF4-FFF2-40B4-BE49-F238E27FC236}">
                <a16:creationId xmlns:a16="http://schemas.microsoft.com/office/drawing/2014/main" id="{925C9C23-C1CF-3681-1B0D-1BF6BB1FA9E6}"/>
              </a:ext>
            </a:extLst>
          </p:cNvPr>
          <p:cNvSpPr>
            <a:spLocks noGrp="1"/>
          </p:cNvSpPr>
          <p:nvPr>
            <p:ph type="body" sz="quarter" idx="11"/>
          </p:nvPr>
        </p:nvSpPr>
        <p:spPr/>
        <p:txBody>
          <a:bodyPr/>
          <a:lstStyle/>
          <a:p>
            <a:r>
              <a:rPr lang="en-US" dirty="0">
                <a:hlinkClick r:id="rId2"/>
              </a:rPr>
              <a:t>Patch My PC Docs - Getting Started</a:t>
            </a:r>
            <a:endParaRPr lang="en-US" dirty="0"/>
          </a:p>
          <a:p>
            <a:r>
              <a:rPr lang="en-US" dirty="0">
                <a:hlinkClick r:id="rId3"/>
              </a:rPr>
              <a:t>FAQs: Questions and Answers for Enterprise Customers | Patch My PC</a:t>
            </a:r>
            <a:endParaRPr lang="en-US" dirty="0"/>
          </a:p>
          <a:p>
            <a:r>
              <a:rPr lang="en-US" dirty="0">
                <a:hlinkClick r:id="rId4"/>
              </a:rPr>
              <a:t>Patch My PC Feature and Application Request</a:t>
            </a:r>
            <a:endParaRPr lang="en-US" dirty="0"/>
          </a:p>
          <a:p>
            <a:r>
              <a:rPr lang="en-US" dirty="0">
                <a:hlinkClick r:id="rId5"/>
              </a:rPr>
              <a:t>Patch My PC's Roadmap | Aha!</a:t>
            </a:r>
            <a:endParaRPr lang="en-US" dirty="0"/>
          </a:p>
        </p:txBody>
      </p:sp>
    </p:spTree>
    <p:extLst>
      <p:ext uri="{BB962C8B-B14F-4D97-AF65-F5344CB8AC3E}">
        <p14:creationId xmlns:p14="http://schemas.microsoft.com/office/powerpoint/2010/main" val="232350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Roboto">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DDCD65B-E828-4564-8959-A1410E46D803}" vid="{609E9630-3571-4F57-85AD-14C12360AC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4B54A6B31A3F4697837D89B1D07F46" ma:contentTypeVersion="16" ma:contentTypeDescription="Create a new document." ma:contentTypeScope="" ma:versionID="f85db48f09beecf796ab89e4b18ba143">
  <xsd:schema xmlns:xsd="http://www.w3.org/2001/XMLSchema" xmlns:xs="http://www.w3.org/2001/XMLSchema" xmlns:p="http://schemas.microsoft.com/office/2006/metadata/properties" xmlns:ns2="f85a76b9-9942-4213-9e46-5996e2b78727" xmlns:ns3="79df135e-b04c-463d-b82d-b3a19a23899d" targetNamespace="http://schemas.microsoft.com/office/2006/metadata/properties" ma:root="true" ma:fieldsID="aab78c3925ee938e7588455d528cf2c1" ns2:_="" ns3:_="">
    <xsd:import namespace="f85a76b9-9942-4213-9e46-5996e2b78727"/>
    <xsd:import namespace="79df135e-b04c-463d-b82d-b3a19a23899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OCR" minOccurs="0"/>
                <xsd:element ref="ns2:MediaServiceLocation"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5a76b9-9942-4213-9e46-5996e2b787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8bc4aeea-e14e-44be-ac4f-94ac1a061e4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9df135e-b04c-463d-b82d-b3a19a23899d"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c18f9224-a090-4f94-b027-6cd502230574}" ma:internalName="TaxCatchAll" ma:showField="CatchAllData" ma:web="79df135e-b04c-463d-b82d-b3a19a23899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f85a76b9-9942-4213-9e46-5996e2b78727">
      <Terms xmlns="http://schemas.microsoft.com/office/infopath/2007/PartnerControls"/>
    </lcf76f155ced4ddcb4097134ff3c332f>
    <TaxCatchAll xmlns="79df135e-b04c-463d-b82d-b3a19a23899d" xsi:nil="true"/>
  </documentManagement>
</p:properties>
</file>

<file path=customXml/itemProps1.xml><?xml version="1.0" encoding="utf-8"?>
<ds:datastoreItem xmlns:ds="http://schemas.openxmlformats.org/officeDocument/2006/customXml" ds:itemID="{68193A4B-3D43-401D-8F14-2B257540AF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5a76b9-9942-4213-9e46-5996e2b78727"/>
    <ds:schemaRef ds:uri="79df135e-b04c-463d-b82d-b3a19a23899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55D4676-3D81-434B-BC8A-4CB711DE2310}">
  <ds:schemaRefs>
    <ds:schemaRef ds:uri="http://schemas.microsoft.com/sharepoint/v3/contenttype/forms"/>
  </ds:schemaRefs>
</ds:datastoreItem>
</file>

<file path=customXml/itemProps3.xml><?xml version="1.0" encoding="utf-8"?>
<ds:datastoreItem xmlns:ds="http://schemas.openxmlformats.org/officeDocument/2006/customXml" ds:itemID="{FDBAC17A-4136-492D-8FE3-1FA03489F51A}">
  <ds:schemaRefs>
    <ds:schemaRef ds:uri="http://schemas.microsoft.com/office/2006/documentManagement/types"/>
    <ds:schemaRef ds:uri="http://schemas.openxmlformats.org/package/2006/metadata/core-properties"/>
    <ds:schemaRef ds:uri="f85a76b9-9942-4213-9e46-5996e2b78727"/>
    <ds:schemaRef ds:uri="http://www.w3.org/XML/1998/namespace"/>
    <ds:schemaRef ds:uri="http://purl.org/dc/elements/1.1/"/>
    <ds:schemaRef ds:uri="79df135e-b04c-463d-b82d-b3a19a23899d"/>
    <ds:schemaRef ds:uri="http://purl.org/dc/terms/"/>
    <ds:schemaRef ds:uri="http://schemas.microsoft.com/office/infopath/2007/PartnerControl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PowerPoint-Template</Template>
  <TotalTime>109</TotalTime>
  <Words>229</Words>
  <Application>Microsoft Office PowerPoint</Application>
  <PresentationFormat>Widescreen</PresentationFormat>
  <Paragraphs>33</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Roboto</vt:lpstr>
      <vt:lpstr>Roboto Medium</vt:lpstr>
      <vt:lpstr>var(--body-font)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Cory Mathis</dc:creator>
  <cp:lastModifiedBy>Scott McAllister</cp:lastModifiedBy>
  <cp:revision>37</cp:revision>
  <dcterms:created xsi:type="dcterms:W3CDTF">2022-09-16T18:43:21Z</dcterms:created>
  <dcterms:modified xsi:type="dcterms:W3CDTF">2023-06-17T20:44:28Z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0x010100414B54A6B31A3F4697837D89B1D07F46</vt:lpwstr>
  </property>
  <property fmtid="{D5CDD505-2E9C-101B-9397-08002B2CF9AE}" pid="3" name="MediaServiceImageTags">
    <vt:lpwstr/>
  </property>
</Properties>
</file>