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459" r:id="rId2"/>
    <p:sldId id="361" r:id="rId3"/>
    <p:sldId id="443" r:id="rId4"/>
    <p:sldId id="476" r:id="rId5"/>
    <p:sldId id="477" r:id="rId6"/>
    <p:sldId id="428" r:id="rId7"/>
    <p:sldId id="479" r:id="rId8"/>
    <p:sldId id="473" r:id="rId9"/>
    <p:sldId id="474" r:id="rId10"/>
    <p:sldId id="475" r:id="rId11"/>
    <p:sldId id="448" r:id="rId12"/>
    <p:sldId id="457" r:id="rId13"/>
    <p:sldId id="450" r:id="rId14"/>
    <p:sldId id="389" r:id="rId15"/>
    <p:sldId id="458" r:id="rId16"/>
    <p:sldId id="325" r:id="rId17"/>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1pPr>
    <a:lvl2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2pPr>
    <a:lvl3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3pPr>
    <a:lvl4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4pPr>
    <a:lvl5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5pPr>
    <a:lvl6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6pPr>
    <a:lvl7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7pPr>
    <a:lvl8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8pPr>
    <a:lvl9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B22"/>
    <a:srgbClr val="0071BC"/>
    <a:srgbClr val="42B1F1"/>
    <a:srgbClr val="E9E9E9"/>
    <a:srgbClr val="018ED6"/>
    <a:srgbClr val="000000"/>
    <a:srgbClr val="666666"/>
    <a:srgbClr val="CBC3B0"/>
    <a:srgbClr val="C8C1AE"/>
    <a:srgbClr val="DFDF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A7607-61A5-734A-9003-BCE165C4FD44}" v="29" dt="2024-06-27T11:46:07.63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F0"/>
          </a:solidFill>
        </a:fill>
      </a:tcStyle>
    </a:wholeTbl>
    <a:band2H>
      <a:tcTxStyle/>
      <a:tcStyle>
        <a:tcBdr/>
        <a:fill>
          <a:solidFill>
            <a:srgbClr val="E6EB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CDED"/>
          </a:solidFill>
        </a:fill>
      </a:tcStyle>
    </a:wholeTbl>
    <a:band2H>
      <a:tcTxStyle/>
      <a:tcStyle>
        <a:tcBdr/>
        <a:fill>
          <a:solidFill>
            <a:srgbClr val="EAE7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a:tcStyle>
        <a:tcBdr/>
        <a:fill>
          <a:solidFill>
            <a:srgbClr val="FFF3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5"/>
        </a:fontRef>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5"/>
        </a:fontRef>
        <a:schemeClr val="accent5"/>
      </a:tcTxStyle>
      <a:tcStyle>
        <a:tcBdr>
          <a:left>
            <a:ln w="12700" cap="flat">
              <a:noFill/>
              <a:miter lim="400000"/>
            </a:ln>
          </a:left>
          <a:right>
            <a:ln w="12700" cap="flat">
              <a:noFill/>
              <a:miter lim="400000"/>
            </a:ln>
          </a:right>
          <a:top>
            <a:ln w="508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Row>
  </a:tblStyle>
  <a:tblStyle styleId="{2708684C-4D16-4618-839F-0558EEFCDFE6}" styleName="">
    <a:tblBg/>
    <a:wholeTb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a:tcStyle>
        <a:tcBdr/>
        <a:fill>
          <a:solidFill>
            <a:srgbClr val="FFFFFF"/>
          </a:solidFill>
        </a:fill>
      </a:tcStyle>
    </a:band2H>
    <a:firstCol>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sy LeMaire" userId="fffb4e015a970abe" providerId="LiveId" clId="{F0A3AE9C-AB70-4DB2-A222-302937BC8DD5}"/>
    <pc:docChg chg="undo redo custSel addSld delSld modSld sldOrd">
      <pc:chgData name="Chrissy LeMaire" userId="fffb4e015a970abe" providerId="LiveId" clId="{F0A3AE9C-AB70-4DB2-A222-302937BC8DD5}" dt="2024-06-20T22:15:27.840" v="6512" actId="20577"/>
      <pc:docMkLst>
        <pc:docMk/>
      </pc:docMkLst>
      <pc:sldChg chg="addSp delSp modSp mod setBg modNotesTx">
        <pc:chgData name="Chrissy LeMaire" userId="fffb4e015a970abe" providerId="LiveId" clId="{F0A3AE9C-AB70-4DB2-A222-302937BC8DD5}" dt="2024-06-05T14:31:04.609" v="4542" actId="20577"/>
        <pc:sldMkLst>
          <pc:docMk/>
          <pc:sldMk cId="3143263225" sldId="324"/>
        </pc:sldMkLst>
        <pc:spChg chg="mod">
          <ac:chgData name="Chrissy LeMaire" userId="fffb4e015a970abe" providerId="LiveId" clId="{F0A3AE9C-AB70-4DB2-A222-302937BC8DD5}" dt="2024-06-04T22:16:49.562" v="43" actId="1035"/>
          <ac:spMkLst>
            <pc:docMk/>
            <pc:sldMk cId="3143263225" sldId="324"/>
            <ac:spMk id="8" creationId="{00000000-0000-0000-0000-000000000000}"/>
          </ac:spMkLst>
        </pc:spChg>
        <pc:spChg chg="add del">
          <ac:chgData name="Chrissy LeMaire" userId="fffb4e015a970abe" providerId="LiveId" clId="{F0A3AE9C-AB70-4DB2-A222-302937BC8DD5}" dt="2024-06-04T22:15:39.638" v="16" actId="22"/>
          <ac:spMkLst>
            <pc:docMk/>
            <pc:sldMk cId="3143263225" sldId="324"/>
            <ac:spMk id="9" creationId="{8823ACA1-C16E-4B7B-C437-23365DB73563}"/>
          </ac:spMkLst>
        </pc:spChg>
        <pc:spChg chg="del">
          <ac:chgData name="Chrissy LeMaire" userId="fffb4e015a970abe" providerId="LiveId" clId="{F0A3AE9C-AB70-4DB2-A222-302937BC8DD5}" dt="2024-06-04T22:13:39.525" v="7" actId="478"/>
          <ac:spMkLst>
            <pc:docMk/>
            <pc:sldMk cId="3143263225" sldId="324"/>
            <ac:spMk id="11" creationId="{FC516EAA-5C36-BA98-6348-E797CD6000A3}"/>
          </ac:spMkLst>
        </pc:spChg>
        <pc:spChg chg="add del">
          <ac:chgData name="Chrissy LeMaire" userId="fffb4e015a970abe" providerId="LiveId" clId="{F0A3AE9C-AB70-4DB2-A222-302937BC8DD5}" dt="2024-06-04T22:15:43.608" v="20" actId="22"/>
          <ac:spMkLst>
            <pc:docMk/>
            <pc:sldMk cId="3143263225" sldId="324"/>
            <ac:spMk id="12" creationId="{40466F8B-FC57-9868-B938-C9B14C4C3C47}"/>
          </ac:spMkLst>
        </pc:spChg>
        <pc:spChg chg="add mod">
          <ac:chgData name="Chrissy LeMaire" userId="fffb4e015a970abe" providerId="LiveId" clId="{F0A3AE9C-AB70-4DB2-A222-302937BC8DD5}" dt="2024-06-05T11:14:11.381" v="1534" actId="1036"/>
          <ac:spMkLst>
            <pc:docMk/>
            <pc:sldMk cId="3143263225" sldId="324"/>
            <ac:spMk id="14" creationId="{FC1A658F-0B7E-10BC-AB92-5CF15E8FC5B2}"/>
          </ac:spMkLst>
        </pc:spChg>
        <pc:picChg chg="add del mod">
          <ac:chgData name="Chrissy LeMaire" userId="fffb4e015a970abe" providerId="LiveId" clId="{F0A3AE9C-AB70-4DB2-A222-302937BC8DD5}" dt="2024-06-04T22:13:41.071" v="8" actId="478"/>
          <ac:picMkLst>
            <pc:docMk/>
            <pc:sldMk cId="3143263225" sldId="324"/>
            <ac:picMk id="3" creationId="{D36D99A3-9A4D-4D68-6DE7-1248754592C8}"/>
          </ac:picMkLst>
        </pc:picChg>
        <pc:picChg chg="del">
          <ac:chgData name="Chrissy LeMaire" userId="fffb4e015a970abe" providerId="LiveId" clId="{F0A3AE9C-AB70-4DB2-A222-302937BC8DD5}" dt="2024-06-04T22:06:07.998" v="0" actId="478"/>
          <ac:picMkLst>
            <pc:docMk/>
            <pc:sldMk cId="3143263225" sldId="324"/>
            <ac:picMk id="5" creationId="{2BD1DDE8-9DD1-94E8-CE39-B0F1A244D8B9}"/>
          </ac:picMkLst>
        </pc:picChg>
        <pc:picChg chg="add mod ord">
          <ac:chgData name="Chrissy LeMaire" userId="fffb4e015a970abe" providerId="LiveId" clId="{F0A3AE9C-AB70-4DB2-A222-302937BC8DD5}" dt="2024-06-04T22:16:40.760" v="31" actId="167"/>
          <ac:picMkLst>
            <pc:docMk/>
            <pc:sldMk cId="3143263225" sldId="324"/>
            <ac:picMk id="6" creationId="{9D5B2916-C6A1-C9EF-9B0E-968964045AE9}"/>
          </ac:picMkLst>
        </pc:picChg>
      </pc:sldChg>
      <pc:sldChg chg="modSp modNotesTx">
        <pc:chgData name="Chrissy LeMaire" userId="fffb4e015a970abe" providerId="LiveId" clId="{F0A3AE9C-AB70-4DB2-A222-302937BC8DD5}" dt="2024-06-05T11:05:14.301" v="605" actId="20577"/>
        <pc:sldMkLst>
          <pc:docMk/>
          <pc:sldMk cId="1027798644" sldId="325"/>
        </pc:sldMkLst>
        <pc:spChg chg="mod">
          <ac:chgData name="Chrissy LeMaire" userId="fffb4e015a970abe" providerId="LiveId" clId="{F0A3AE9C-AB70-4DB2-A222-302937BC8DD5}" dt="2024-06-04T22:44:32.075" v="249"/>
          <ac:spMkLst>
            <pc:docMk/>
            <pc:sldMk cId="1027798644" sldId="325"/>
            <ac:spMk id="15" creationId="{6F436664-A096-B699-5845-FBA510BC31D0}"/>
          </ac:spMkLst>
        </pc:spChg>
      </pc:sldChg>
      <pc:sldChg chg="addSp delSp modSp mod modNotesTx">
        <pc:chgData name="Chrissy LeMaire" userId="fffb4e015a970abe" providerId="LiveId" clId="{F0A3AE9C-AB70-4DB2-A222-302937BC8DD5}" dt="2024-06-05T11:10:47.099" v="791" actId="5793"/>
        <pc:sldMkLst>
          <pc:docMk/>
          <pc:sldMk cId="1219688765" sldId="327"/>
        </pc:sldMkLst>
        <pc:spChg chg="add del">
          <ac:chgData name="Chrissy LeMaire" userId="fffb4e015a970abe" providerId="LiveId" clId="{F0A3AE9C-AB70-4DB2-A222-302937BC8DD5}" dt="2024-06-04T22:18:52.230" v="47" actId="22"/>
          <ac:spMkLst>
            <pc:docMk/>
            <pc:sldMk cId="1219688765" sldId="327"/>
            <ac:spMk id="6" creationId="{691E64FF-E989-C9DB-60D5-61895187FE48}"/>
          </ac:spMkLst>
        </pc:spChg>
        <pc:picChg chg="del">
          <ac:chgData name="Chrissy LeMaire" userId="fffb4e015a970abe" providerId="LiveId" clId="{F0A3AE9C-AB70-4DB2-A222-302937BC8DD5}" dt="2024-06-04T22:18:53.470" v="48" actId="478"/>
          <ac:picMkLst>
            <pc:docMk/>
            <pc:sldMk cId="1219688765" sldId="327"/>
            <ac:picMk id="4" creationId="{598C8CA0-9260-F125-B069-AB9775ECD6D8}"/>
          </ac:picMkLst>
        </pc:picChg>
        <pc:picChg chg="del">
          <ac:chgData name="Chrissy LeMaire" userId="fffb4e015a970abe" providerId="LiveId" clId="{F0A3AE9C-AB70-4DB2-A222-302937BC8DD5}" dt="2024-06-04T22:18:48.669" v="45" actId="478"/>
          <ac:picMkLst>
            <pc:docMk/>
            <pc:sldMk cId="1219688765" sldId="327"/>
            <ac:picMk id="7" creationId="{37BFD580-61C3-DA87-DB07-9B9975DDD2A1}"/>
          </ac:picMkLst>
        </pc:picChg>
        <pc:picChg chg="add mod">
          <ac:chgData name="Chrissy LeMaire" userId="fffb4e015a970abe" providerId="LiveId" clId="{F0A3AE9C-AB70-4DB2-A222-302937BC8DD5}" dt="2024-06-04T22:26:47.304" v="95" actId="1038"/>
          <ac:picMkLst>
            <pc:docMk/>
            <pc:sldMk cId="1219688765" sldId="327"/>
            <ac:picMk id="11" creationId="{1D330531-9810-0FD2-00CD-B737939DA69B}"/>
          </ac:picMkLst>
        </pc:picChg>
      </pc:sldChg>
      <pc:sldChg chg="modSp del">
        <pc:chgData name="Chrissy LeMaire" userId="fffb4e015a970abe" providerId="LiveId" clId="{F0A3AE9C-AB70-4DB2-A222-302937BC8DD5}" dt="2024-06-05T11:04:16.673" v="455" actId="2696"/>
        <pc:sldMkLst>
          <pc:docMk/>
          <pc:sldMk cId="120534796" sldId="357"/>
        </pc:sldMkLst>
        <pc:spChg chg="mod">
          <ac:chgData name="Chrissy LeMaire" userId="fffb4e015a970abe" providerId="LiveId" clId="{F0A3AE9C-AB70-4DB2-A222-302937BC8DD5}" dt="2024-06-04T22:44:32.075" v="249"/>
          <ac:spMkLst>
            <pc:docMk/>
            <pc:sldMk cId="120534796" sldId="357"/>
            <ac:spMk id="6" creationId="{E9237C96-B2B0-0A14-50B9-3889AD4E58F7}"/>
          </ac:spMkLst>
        </pc:spChg>
      </pc:sldChg>
      <pc:sldChg chg="modSp modNotesTx">
        <pc:chgData name="Chrissy LeMaire" userId="fffb4e015a970abe" providerId="LiveId" clId="{F0A3AE9C-AB70-4DB2-A222-302937BC8DD5}" dt="2024-06-05T11:09:14.919" v="715" actId="20577"/>
        <pc:sldMkLst>
          <pc:docMk/>
          <pc:sldMk cId="2656091939" sldId="361"/>
        </pc:sldMkLst>
        <pc:spChg chg="mod">
          <ac:chgData name="Chrissy LeMaire" userId="fffb4e015a970abe" providerId="LiveId" clId="{F0A3AE9C-AB70-4DB2-A222-302937BC8DD5}" dt="2024-06-04T22:44:32.075" v="249"/>
          <ac:spMkLst>
            <pc:docMk/>
            <pc:sldMk cId="2656091939" sldId="361"/>
            <ac:spMk id="2" creationId="{0DC40F54-74BB-4169-FF1C-ABD6EB9BDEA2}"/>
          </ac:spMkLst>
        </pc:spChg>
      </pc:sldChg>
      <pc:sldChg chg="modSp del">
        <pc:chgData name="Chrissy LeMaire" userId="fffb4e015a970abe" providerId="LiveId" clId="{F0A3AE9C-AB70-4DB2-A222-302937BC8DD5}" dt="2024-06-05T11:04:16.673" v="455" actId="2696"/>
        <pc:sldMkLst>
          <pc:docMk/>
          <pc:sldMk cId="3876443196" sldId="377"/>
        </pc:sldMkLst>
        <pc:spChg chg="mod">
          <ac:chgData name="Chrissy LeMaire" userId="fffb4e015a970abe" providerId="LiveId" clId="{F0A3AE9C-AB70-4DB2-A222-302937BC8DD5}" dt="2024-06-04T22:44:32.075" v="249"/>
          <ac:spMkLst>
            <pc:docMk/>
            <pc:sldMk cId="3876443196" sldId="377"/>
            <ac:spMk id="6" creationId="{E9237C96-B2B0-0A14-50B9-3889AD4E58F7}"/>
          </ac:spMkLst>
        </pc:spChg>
      </pc:sldChg>
      <pc:sldChg chg="modSp del">
        <pc:chgData name="Chrissy LeMaire" userId="fffb4e015a970abe" providerId="LiveId" clId="{F0A3AE9C-AB70-4DB2-A222-302937BC8DD5}" dt="2024-06-05T11:04:16.673" v="455" actId="2696"/>
        <pc:sldMkLst>
          <pc:docMk/>
          <pc:sldMk cId="68879333" sldId="381"/>
        </pc:sldMkLst>
        <pc:spChg chg="mod">
          <ac:chgData name="Chrissy LeMaire" userId="fffb4e015a970abe" providerId="LiveId" clId="{F0A3AE9C-AB70-4DB2-A222-302937BC8DD5}" dt="2024-06-04T22:44:32.075" v="249"/>
          <ac:spMkLst>
            <pc:docMk/>
            <pc:sldMk cId="68879333" sldId="381"/>
            <ac:spMk id="6" creationId="{E9237C96-B2B0-0A14-50B9-3889AD4E58F7}"/>
          </ac:spMkLst>
        </pc:spChg>
      </pc:sldChg>
      <pc:sldChg chg="modSp del">
        <pc:chgData name="Chrissy LeMaire" userId="fffb4e015a970abe" providerId="LiveId" clId="{F0A3AE9C-AB70-4DB2-A222-302937BC8DD5}" dt="2024-06-05T11:04:16.673" v="455" actId="2696"/>
        <pc:sldMkLst>
          <pc:docMk/>
          <pc:sldMk cId="3254541101" sldId="382"/>
        </pc:sldMkLst>
        <pc:spChg chg="mod">
          <ac:chgData name="Chrissy LeMaire" userId="fffb4e015a970abe" providerId="LiveId" clId="{F0A3AE9C-AB70-4DB2-A222-302937BC8DD5}" dt="2024-06-04T22:44:32.075" v="249"/>
          <ac:spMkLst>
            <pc:docMk/>
            <pc:sldMk cId="3254541101" sldId="382"/>
            <ac:spMk id="6" creationId="{E9237C96-B2B0-0A14-50B9-3889AD4E58F7}"/>
          </ac:spMkLst>
        </pc:spChg>
      </pc:sldChg>
      <pc:sldChg chg="modSp del">
        <pc:chgData name="Chrissy LeMaire" userId="fffb4e015a970abe" providerId="LiveId" clId="{F0A3AE9C-AB70-4DB2-A222-302937BC8DD5}" dt="2024-06-05T11:19:29.390" v="1987" actId="2696"/>
        <pc:sldMkLst>
          <pc:docMk/>
          <pc:sldMk cId="2032472244" sldId="388"/>
        </pc:sldMkLst>
        <pc:spChg chg="mod">
          <ac:chgData name="Chrissy LeMaire" userId="fffb4e015a970abe" providerId="LiveId" clId="{F0A3AE9C-AB70-4DB2-A222-302937BC8DD5}" dt="2024-06-04T22:44:32.075" v="249"/>
          <ac:spMkLst>
            <pc:docMk/>
            <pc:sldMk cId="2032472244" sldId="388"/>
            <ac:spMk id="6" creationId="{E9237C96-B2B0-0A14-50B9-3889AD4E58F7}"/>
          </ac:spMkLst>
        </pc:spChg>
      </pc:sldChg>
      <pc:sldChg chg="addSp delSp modSp mod modNotesTx">
        <pc:chgData name="Chrissy LeMaire" userId="fffb4e015a970abe" providerId="LiveId" clId="{F0A3AE9C-AB70-4DB2-A222-302937BC8DD5}" dt="2024-06-16T16:34:36.802" v="6121"/>
        <pc:sldMkLst>
          <pc:docMk/>
          <pc:sldMk cId="4264789836" sldId="389"/>
        </pc:sldMkLst>
        <pc:spChg chg="mod">
          <ac:chgData name="Chrissy LeMaire" userId="fffb4e015a970abe" providerId="LiveId" clId="{F0A3AE9C-AB70-4DB2-A222-302937BC8DD5}" dt="2024-06-04T22:44:32.075" v="249"/>
          <ac:spMkLst>
            <pc:docMk/>
            <pc:sldMk cId="4264789836" sldId="389"/>
            <ac:spMk id="6" creationId="{E9237C96-B2B0-0A14-50B9-3889AD4E58F7}"/>
          </ac:spMkLst>
        </pc:spChg>
        <pc:spChg chg="mod">
          <ac:chgData name="Chrissy LeMaire" userId="fffb4e015a970abe" providerId="LiveId" clId="{F0A3AE9C-AB70-4DB2-A222-302937BC8DD5}" dt="2024-06-05T11:19:56.850" v="2003" actId="20577"/>
          <ac:spMkLst>
            <pc:docMk/>
            <pc:sldMk cId="4264789836" sldId="389"/>
            <ac:spMk id="8" creationId="{8DB28CFC-2924-0DFF-2C78-8ECB56844B19}"/>
          </ac:spMkLst>
        </pc:spChg>
        <pc:picChg chg="add mod ord">
          <ac:chgData name="Chrissy LeMaire" userId="fffb4e015a970abe" providerId="LiveId" clId="{F0A3AE9C-AB70-4DB2-A222-302937BC8DD5}" dt="2024-06-05T11:19:46.303" v="1992" actId="167"/>
          <ac:picMkLst>
            <pc:docMk/>
            <pc:sldMk cId="4264789836" sldId="389"/>
            <ac:picMk id="2" creationId="{EC907444-211D-0D66-16EE-8D6DAA56A64C}"/>
          </ac:picMkLst>
        </pc:picChg>
        <pc:picChg chg="add del">
          <ac:chgData name="Chrissy LeMaire" userId="fffb4e015a970abe" providerId="LiveId" clId="{F0A3AE9C-AB70-4DB2-A222-302937BC8DD5}" dt="2024-06-05T11:19:40.260" v="1990" actId="21"/>
          <ac:picMkLst>
            <pc:docMk/>
            <pc:sldMk cId="4264789836" sldId="389"/>
            <ac:picMk id="14" creationId="{EC907444-211D-0D66-16EE-8D6DAA56A64C}"/>
          </ac:picMkLst>
        </pc:picChg>
      </pc:sldChg>
      <pc:sldChg chg="modSp del">
        <pc:chgData name="Chrissy LeMaire" userId="fffb4e015a970abe" providerId="LiveId" clId="{F0A3AE9C-AB70-4DB2-A222-302937BC8DD5}" dt="2024-06-05T11:04:16.673" v="455" actId="2696"/>
        <pc:sldMkLst>
          <pc:docMk/>
          <pc:sldMk cId="1271537098" sldId="391"/>
        </pc:sldMkLst>
        <pc:spChg chg="mod">
          <ac:chgData name="Chrissy LeMaire" userId="fffb4e015a970abe" providerId="LiveId" clId="{F0A3AE9C-AB70-4DB2-A222-302937BC8DD5}" dt="2024-06-04T22:44:32.075" v="249"/>
          <ac:spMkLst>
            <pc:docMk/>
            <pc:sldMk cId="1271537098" sldId="391"/>
            <ac:spMk id="6" creationId="{E9237C96-B2B0-0A14-50B9-3889AD4E58F7}"/>
          </ac:spMkLst>
        </pc:spChg>
      </pc:sldChg>
      <pc:sldChg chg="modSp del">
        <pc:chgData name="Chrissy LeMaire" userId="fffb4e015a970abe" providerId="LiveId" clId="{F0A3AE9C-AB70-4DB2-A222-302937BC8DD5}" dt="2024-06-05T11:04:16.673" v="455" actId="2696"/>
        <pc:sldMkLst>
          <pc:docMk/>
          <pc:sldMk cId="2950372144" sldId="392"/>
        </pc:sldMkLst>
        <pc:spChg chg="mod">
          <ac:chgData name="Chrissy LeMaire" userId="fffb4e015a970abe" providerId="LiveId" clId="{F0A3AE9C-AB70-4DB2-A222-302937BC8DD5}" dt="2024-06-04T22:44:32.075" v="249"/>
          <ac:spMkLst>
            <pc:docMk/>
            <pc:sldMk cId="2950372144" sldId="392"/>
            <ac:spMk id="6" creationId="{E9237C96-B2B0-0A14-50B9-3889AD4E58F7}"/>
          </ac:spMkLst>
        </pc:spChg>
      </pc:sldChg>
      <pc:sldChg chg="modSp del">
        <pc:chgData name="Chrissy LeMaire" userId="fffb4e015a970abe" providerId="LiveId" clId="{F0A3AE9C-AB70-4DB2-A222-302937BC8DD5}" dt="2024-06-05T11:04:16.673" v="455" actId="2696"/>
        <pc:sldMkLst>
          <pc:docMk/>
          <pc:sldMk cId="1140654264" sldId="393"/>
        </pc:sldMkLst>
        <pc:spChg chg="mod">
          <ac:chgData name="Chrissy LeMaire" userId="fffb4e015a970abe" providerId="LiveId" clId="{F0A3AE9C-AB70-4DB2-A222-302937BC8DD5}" dt="2024-06-04T22:44:32.075" v="249"/>
          <ac:spMkLst>
            <pc:docMk/>
            <pc:sldMk cId="1140654264" sldId="393"/>
            <ac:spMk id="6" creationId="{E9237C96-B2B0-0A14-50B9-3889AD4E58F7}"/>
          </ac:spMkLst>
        </pc:spChg>
      </pc:sldChg>
      <pc:sldChg chg="modSp del">
        <pc:chgData name="Chrissy LeMaire" userId="fffb4e015a970abe" providerId="LiveId" clId="{F0A3AE9C-AB70-4DB2-A222-302937BC8DD5}" dt="2024-06-05T11:04:16.673" v="455" actId="2696"/>
        <pc:sldMkLst>
          <pc:docMk/>
          <pc:sldMk cId="3177050210" sldId="394"/>
        </pc:sldMkLst>
        <pc:spChg chg="mod">
          <ac:chgData name="Chrissy LeMaire" userId="fffb4e015a970abe" providerId="LiveId" clId="{F0A3AE9C-AB70-4DB2-A222-302937BC8DD5}" dt="2024-06-04T22:44:32.075" v="249"/>
          <ac:spMkLst>
            <pc:docMk/>
            <pc:sldMk cId="3177050210" sldId="394"/>
            <ac:spMk id="6" creationId="{E9237C96-B2B0-0A14-50B9-3889AD4E58F7}"/>
          </ac:spMkLst>
        </pc:spChg>
      </pc:sldChg>
      <pc:sldChg chg="modSp del modNotesTx">
        <pc:chgData name="Chrissy LeMaire" userId="fffb4e015a970abe" providerId="LiveId" clId="{F0A3AE9C-AB70-4DB2-A222-302937BC8DD5}" dt="2024-06-05T11:04:16.673" v="455" actId="2696"/>
        <pc:sldMkLst>
          <pc:docMk/>
          <pc:sldMk cId="3609718678" sldId="395"/>
        </pc:sldMkLst>
        <pc:spChg chg="mod">
          <ac:chgData name="Chrissy LeMaire" userId="fffb4e015a970abe" providerId="LiveId" clId="{F0A3AE9C-AB70-4DB2-A222-302937BC8DD5}" dt="2024-06-04T22:44:32.075" v="249"/>
          <ac:spMkLst>
            <pc:docMk/>
            <pc:sldMk cId="3609718678" sldId="395"/>
            <ac:spMk id="6" creationId="{E9237C96-B2B0-0A14-50B9-3889AD4E58F7}"/>
          </ac:spMkLst>
        </pc:spChg>
      </pc:sldChg>
      <pc:sldChg chg="modSp del">
        <pc:chgData name="Chrissy LeMaire" userId="fffb4e015a970abe" providerId="LiveId" clId="{F0A3AE9C-AB70-4DB2-A222-302937BC8DD5}" dt="2024-06-05T11:04:16.673" v="455" actId="2696"/>
        <pc:sldMkLst>
          <pc:docMk/>
          <pc:sldMk cId="3319924023" sldId="396"/>
        </pc:sldMkLst>
        <pc:spChg chg="mod">
          <ac:chgData name="Chrissy LeMaire" userId="fffb4e015a970abe" providerId="LiveId" clId="{F0A3AE9C-AB70-4DB2-A222-302937BC8DD5}" dt="2024-06-04T22:44:32.075" v="249"/>
          <ac:spMkLst>
            <pc:docMk/>
            <pc:sldMk cId="3319924023" sldId="396"/>
            <ac:spMk id="6" creationId="{E9237C96-B2B0-0A14-50B9-3889AD4E58F7}"/>
          </ac:spMkLst>
        </pc:spChg>
      </pc:sldChg>
      <pc:sldChg chg="modSp del">
        <pc:chgData name="Chrissy LeMaire" userId="fffb4e015a970abe" providerId="LiveId" clId="{F0A3AE9C-AB70-4DB2-A222-302937BC8DD5}" dt="2024-06-05T11:04:16.673" v="455" actId="2696"/>
        <pc:sldMkLst>
          <pc:docMk/>
          <pc:sldMk cId="3692768032" sldId="397"/>
        </pc:sldMkLst>
        <pc:spChg chg="mod">
          <ac:chgData name="Chrissy LeMaire" userId="fffb4e015a970abe" providerId="LiveId" clId="{F0A3AE9C-AB70-4DB2-A222-302937BC8DD5}" dt="2024-06-04T22:44:32.075" v="249"/>
          <ac:spMkLst>
            <pc:docMk/>
            <pc:sldMk cId="3692768032" sldId="397"/>
            <ac:spMk id="6" creationId="{E9237C96-B2B0-0A14-50B9-3889AD4E58F7}"/>
          </ac:spMkLst>
        </pc:spChg>
      </pc:sldChg>
      <pc:sldChg chg="modSp del">
        <pc:chgData name="Chrissy LeMaire" userId="fffb4e015a970abe" providerId="LiveId" clId="{F0A3AE9C-AB70-4DB2-A222-302937BC8DD5}" dt="2024-06-05T11:04:16.673" v="455" actId="2696"/>
        <pc:sldMkLst>
          <pc:docMk/>
          <pc:sldMk cId="1375060041" sldId="398"/>
        </pc:sldMkLst>
        <pc:spChg chg="mod">
          <ac:chgData name="Chrissy LeMaire" userId="fffb4e015a970abe" providerId="LiveId" clId="{F0A3AE9C-AB70-4DB2-A222-302937BC8DD5}" dt="2024-06-04T22:44:32.075" v="249"/>
          <ac:spMkLst>
            <pc:docMk/>
            <pc:sldMk cId="1375060041" sldId="398"/>
            <ac:spMk id="6" creationId="{E9237C96-B2B0-0A14-50B9-3889AD4E58F7}"/>
          </ac:spMkLst>
        </pc:spChg>
      </pc:sldChg>
      <pc:sldChg chg="modSp del">
        <pc:chgData name="Chrissy LeMaire" userId="fffb4e015a970abe" providerId="LiveId" clId="{F0A3AE9C-AB70-4DB2-A222-302937BC8DD5}" dt="2024-06-05T11:04:16.673" v="455" actId="2696"/>
        <pc:sldMkLst>
          <pc:docMk/>
          <pc:sldMk cId="2123555473" sldId="399"/>
        </pc:sldMkLst>
        <pc:spChg chg="mod">
          <ac:chgData name="Chrissy LeMaire" userId="fffb4e015a970abe" providerId="LiveId" clId="{F0A3AE9C-AB70-4DB2-A222-302937BC8DD5}" dt="2024-06-04T22:44:32.075" v="249"/>
          <ac:spMkLst>
            <pc:docMk/>
            <pc:sldMk cId="2123555473" sldId="399"/>
            <ac:spMk id="6" creationId="{E9237C96-B2B0-0A14-50B9-3889AD4E58F7}"/>
          </ac:spMkLst>
        </pc:spChg>
      </pc:sldChg>
      <pc:sldChg chg="modSp del">
        <pc:chgData name="Chrissy LeMaire" userId="fffb4e015a970abe" providerId="LiveId" clId="{F0A3AE9C-AB70-4DB2-A222-302937BC8DD5}" dt="2024-06-05T11:04:16.673" v="455" actId="2696"/>
        <pc:sldMkLst>
          <pc:docMk/>
          <pc:sldMk cId="352277634" sldId="400"/>
        </pc:sldMkLst>
        <pc:spChg chg="mod">
          <ac:chgData name="Chrissy LeMaire" userId="fffb4e015a970abe" providerId="LiveId" clId="{F0A3AE9C-AB70-4DB2-A222-302937BC8DD5}" dt="2024-06-04T22:44:32.075" v="249"/>
          <ac:spMkLst>
            <pc:docMk/>
            <pc:sldMk cId="352277634" sldId="400"/>
            <ac:spMk id="6" creationId="{E9237C96-B2B0-0A14-50B9-3889AD4E58F7}"/>
          </ac:spMkLst>
        </pc:spChg>
      </pc:sldChg>
      <pc:sldChg chg="modSp del">
        <pc:chgData name="Chrissy LeMaire" userId="fffb4e015a970abe" providerId="LiveId" clId="{F0A3AE9C-AB70-4DB2-A222-302937BC8DD5}" dt="2024-06-05T11:04:16.673" v="455" actId="2696"/>
        <pc:sldMkLst>
          <pc:docMk/>
          <pc:sldMk cId="1925579908" sldId="401"/>
        </pc:sldMkLst>
        <pc:spChg chg="mod">
          <ac:chgData name="Chrissy LeMaire" userId="fffb4e015a970abe" providerId="LiveId" clId="{F0A3AE9C-AB70-4DB2-A222-302937BC8DD5}" dt="2024-06-04T22:44:32.075" v="249"/>
          <ac:spMkLst>
            <pc:docMk/>
            <pc:sldMk cId="1925579908" sldId="401"/>
            <ac:spMk id="6" creationId="{E9237C96-B2B0-0A14-50B9-3889AD4E58F7}"/>
          </ac:spMkLst>
        </pc:spChg>
      </pc:sldChg>
      <pc:sldChg chg="modSp del">
        <pc:chgData name="Chrissy LeMaire" userId="fffb4e015a970abe" providerId="LiveId" clId="{F0A3AE9C-AB70-4DB2-A222-302937BC8DD5}" dt="2024-06-05T11:04:16.673" v="455" actId="2696"/>
        <pc:sldMkLst>
          <pc:docMk/>
          <pc:sldMk cId="672201628" sldId="402"/>
        </pc:sldMkLst>
        <pc:spChg chg="mod">
          <ac:chgData name="Chrissy LeMaire" userId="fffb4e015a970abe" providerId="LiveId" clId="{F0A3AE9C-AB70-4DB2-A222-302937BC8DD5}" dt="2024-06-04T22:44:32.075" v="249"/>
          <ac:spMkLst>
            <pc:docMk/>
            <pc:sldMk cId="672201628" sldId="402"/>
            <ac:spMk id="6" creationId="{E9237C96-B2B0-0A14-50B9-3889AD4E58F7}"/>
          </ac:spMkLst>
        </pc:spChg>
      </pc:sldChg>
      <pc:sldChg chg="modSp del">
        <pc:chgData name="Chrissy LeMaire" userId="fffb4e015a970abe" providerId="LiveId" clId="{F0A3AE9C-AB70-4DB2-A222-302937BC8DD5}" dt="2024-06-05T11:04:16.673" v="455" actId="2696"/>
        <pc:sldMkLst>
          <pc:docMk/>
          <pc:sldMk cId="2606491359" sldId="403"/>
        </pc:sldMkLst>
        <pc:spChg chg="mod">
          <ac:chgData name="Chrissy LeMaire" userId="fffb4e015a970abe" providerId="LiveId" clId="{F0A3AE9C-AB70-4DB2-A222-302937BC8DD5}" dt="2024-06-04T22:44:32.075" v="249"/>
          <ac:spMkLst>
            <pc:docMk/>
            <pc:sldMk cId="2606491359" sldId="403"/>
            <ac:spMk id="6" creationId="{E9237C96-B2B0-0A14-50B9-3889AD4E58F7}"/>
          </ac:spMkLst>
        </pc:spChg>
      </pc:sldChg>
      <pc:sldChg chg="modSp del">
        <pc:chgData name="Chrissy LeMaire" userId="fffb4e015a970abe" providerId="LiveId" clId="{F0A3AE9C-AB70-4DB2-A222-302937BC8DD5}" dt="2024-06-05T11:04:16.673" v="455" actId="2696"/>
        <pc:sldMkLst>
          <pc:docMk/>
          <pc:sldMk cId="3157351852" sldId="404"/>
        </pc:sldMkLst>
        <pc:spChg chg="mod">
          <ac:chgData name="Chrissy LeMaire" userId="fffb4e015a970abe" providerId="LiveId" clId="{F0A3AE9C-AB70-4DB2-A222-302937BC8DD5}" dt="2024-06-04T22:44:32.075" v="249"/>
          <ac:spMkLst>
            <pc:docMk/>
            <pc:sldMk cId="3157351852" sldId="404"/>
            <ac:spMk id="6" creationId="{E9237C96-B2B0-0A14-50B9-3889AD4E58F7}"/>
          </ac:spMkLst>
        </pc:spChg>
      </pc:sldChg>
      <pc:sldChg chg="modSp del">
        <pc:chgData name="Chrissy LeMaire" userId="fffb4e015a970abe" providerId="LiveId" clId="{F0A3AE9C-AB70-4DB2-A222-302937BC8DD5}" dt="2024-06-05T11:04:16.673" v="455" actId="2696"/>
        <pc:sldMkLst>
          <pc:docMk/>
          <pc:sldMk cId="2107895746" sldId="405"/>
        </pc:sldMkLst>
        <pc:spChg chg="mod">
          <ac:chgData name="Chrissy LeMaire" userId="fffb4e015a970abe" providerId="LiveId" clId="{F0A3AE9C-AB70-4DB2-A222-302937BC8DD5}" dt="2024-06-04T22:44:32.075" v="249"/>
          <ac:spMkLst>
            <pc:docMk/>
            <pc:sldMk cId="2107895746" sldId="405"/>
            <ac:spMk id="6" creationId="{E9237C96-B2B0-0A14-50B9-3889AD4E58F7}"/>
          </ac:spMkLst>
        </pc:spChg>
      </pc:sldChg>
      <pc:sldChg chg="modSp del">
        <pc:chgData name="Chrissy LeMaire" userId="fffb4e015a970abe" providerId="LiveId" clId="{F0A3AE9C-AB70-4DB2-A222-302937BC8DD5}" dt="2024-06-05T11:04:16.673" v="455" actId="2696"/>
        <pc:sldMkLst>
          <pc:docMk/>
          <pc:sldMk cId="1680550569" sldId="406"/>
        </pc:sldMkLst>
        <pc:spChg chg="mod">
          <ac:chgData name="Chrissy LeMaire" userId="fffb4e015a970abe" providerId="LiveId" clId="{F0A3AE9C-AB70-4DB2-A222-302937BC8DD5}" dt="2024-06-04T22:44:32.075" v="249"/>
          <ac:spMkLst>
            <pc:docMk/>
            <pc:sldMk cId="1680550569" sldId="406"/>
            <ac:spMk id="6" creationId="{E9237C96-B2B0-0A14-50B9-3889AD4E58F7}"/>
          </ac:spMkLst>
        </pc:spChg>
      </pc:sldChg>
      <pc:sldChg chg="modSp del">
        <pc:chgData name="Chrissy LeMaire" userId="fffb4e015a970abe" providerId="LiveId" clId="{F0A3AE9C-AB70-4DB2-A222-302937BC8DD5}" dt="2024-06-05T11:04:16.673" v="455" actId="2696"/>
        <pc:sldMkLst>
          <pc:docMk/>
          <pc:sldMk cId="2303812552" sldId="407"/>
        </pc:sldMkLst>
        <pc:spChg chg="mod">
          <ac:chgData name="Chrissy LeMaire" userId="fffb4e015a970abe" providerId="LiveId" clId="{F0A3AE9C-AB70-4DB2-A222-302937BC8DD5}" dt="2024-06-04T22:44:32.075" v="249"/>
          <ac:spMkLst>
            <pc:docMk/>
            <pc:sldMk cId="2303812552" sldId="407"/>
            <ac:spMk id="6" creationId="{E9237C96-B2B0-0A14-50B9-3889AD4E58F7}"/>
          </ac:spMkLst>
        </pc:spChg>
      </pc:sldChg>
      <pc:sldChg chg="modSp del">
        <pc:chgData name="Chrissy LeMaire" userId="fffb4e015a970abe" providerId="LiveId" clId="{F0A3AE9C-AB70-4DB2-A222-302937BC8DD5}" dt="2024-06-05T11:04:16.673" v="455" actId="2696"/>
        <pc:sldMkLst>
          <pc:docMk/>
          <pc:sldMk cId="3982746108" sldId="408"/>
        </pc:sldMkLst>
        <pc:spChg chg="mod">
          <ac:chgData name="Chrissy LeMaire" userId="fffb4e015a970abe" providerId="LiveId" clId="{F0A3AE9C-AB70-4DB2-A222-302937BC8DD5}" dt="2024-06-04T22:44:32.075" v="249"/>
          <ac:spMkLst>
            <pc:docMk/>
            <pc:sldMk cId="3982746108" sldId="408"/>
            <ac:spMk id="6" creationId="{E9237C96-B2B0-0A14-50B9-3889AD4E58F7}"/>
          </ac:spMkLst>
        </pc:spChg>
      </pc:sldChg>
      <pc:sldChg chg="modSp del">
        <pc:chgData name="Chrissy LeMaire" userId="fffb4e015a970abe" providerId="LiveId" clId="{F0A3AE9C-AB70-4DB2-A222-302937BC8DD5}" dt="2024-06-05T11:04:16.673" v="455" actId="2696"/>
        <pc:sldMkLst>
          <pc:docMk/>
          <pc:sldMk cId="3948877029" sldId="409"/>
        </pc:sldMkLst>
        <pc:spChg chg="mod">
          <ac:chgData name="Chrissy LeMaire" userId="fffb4e015a970abe" providerId="LiveId" clId="{F0A3AE9C-AB70-4DB2-A222-302937BC8DD5}" dt="2024-06-04T22:44:32.075" v="249"/>
          <ac:spMkLst>
            <pc:docMk/>
            <pc:sldMk cId="3948877029" sldId="409"/>
            <ac:spMk id="6" creationId="{E9237C96-B2B0-0A14-50B9-3889AD4E58F7}"/>
          </ac:spMkLst>
        </pc:spChg>
      </pc:sldChg>
      <pc:sldChg chg="modSp del">
        <pc:chgData name="Chrissy LeMaire" userId="fffb4e015a970abe" providerId="LiveId" clId="{F0A3AE9C-AB70-4DB2-A222-302937BC8DD5}" dt="2024-06-05T11:04:16.673" v="455" actId="2696"/>
        <pc:sldMkLst>
          <pc:docMk/>
          <pc:sldMk cId="3310437570" sldId="410"/>
        </pc:sldMkLst>
        <pc:spChg chg="mod">
          <ac:chgData name="Chrissy LeMaire" userId="fffb4e015a970abe" providerId="LiveId" clId="{F0A3AE9C-AB70-4DB2-A222-302937BC8DD5}" dt="2024-06-04T22:44:32.075" v="249"/>
          <ac:spMkLst>
            <pc:docMk/>
            <pc:sldMk cId="3310437570" sldId="410"/>
            <ac:spMk id="6" creationId="{E9237C96-B2B0-0A14-50B9-3889AD4E58F7}"/>
          </ac:spMkLst>
        </pc:spChg>
      </pc:sldChg>
      <pc:sldChg chg="modSp del">
        <pc:chgData name="Chrissy LeMaire" userId="fffb4e015a970abe" providerId="LiveId" clId="{F0A3AE9C-AB70-4DB2-A222-302937BC8DD5}" dt="2024-06-05T11:04:16.673" v="455" actId="2696"/>
        <pc:sldMkLst>
          <pc:docMk/>
          <pc:sldMk cId="4051720038" sldId="411"/>
        </pc:sldMkLst>
        <pc:spChg chg="mod">
          <ac:chgData name="Chrissy LeMaire" userId="fffb4e015a970abe" providerId="LiveId" clId="{F0A3AE9C-AB70-4DB2-A222-302937BC8DD5}" dt="2024-06-04T22:44:32.075" v="249"/>
          <ac:spMkLst>
            <pc:docMk/>
            <pc:sldMk cId="4051720038" sldId="411"/>
            <ac:spMk id="6" creationId="{E9237C96-B2B0-0A14-50B9-3889AD4E58F7}"/>
          </ac:spMkLst>
        </pc:spChg>
      </pc:sldChg>
      <pc:sldChg chg="add modAnim modNotesTx">
        <pc:chgData name="Chrissy LeMaire" userId="fffb4e015a970abe" providerId="LiveId" clId="{F0A3AE9C-AB70-4DB2-A222-302937BC8DD5}" dt="2024-06-16T14:21:49.650" v="5156"/>
        <pc:sldMkLst>
          <pc:docMk/>
          <pc:sldMk cId="2661894923" sldId="412"/>
        </pc:sldMkLst>
      </pc:sldChg>
      <pc:sldChg chg="del">
        <pc:chgData name="Chrissy LeMaire" userId="fffb4e015a970abe" providerId="LiveId" clId="{F0A3AE9C-AB70-4DB2-A222-302937BC8DD5}" dt="2024-06-04T22:33:19.872" v="111" actId="2696"/>
        <pc:sldMkLst>
          <pc:docMk/>
          <pc:sldMk cId="2893867702" sldId="412"/>
        </pc:sldMkLst>
      </pc:sldChg>
      <pc:sldChg chg="del">
        <pc:chgData name="Chrissy LeMaire" userId="fffb4e015a970abe" providerId="LiveId" clId="{F0A3AE9C-AB70-4DB2-A222-302937BC8DD5}" dt="2024-06-04T22:33:19.872" v="111" actId="2696"/>
        <pc:sldMkLst>
          <pc:docMk/>
          <pc:sldMk cId="484295606" sldId="413"/>
        </pc:sldMkLst>
      </pc:sldChg>
      <pc:sldChg chg="addSp delSp add mod setBg modNotesTx">
        <pc:chgData name="Chrissy LeMaire" userId="fffb4e015a970abe" providerId="LiveId" clId="{F0A3AE9C-AB70-4DB2-A222-302937BC8DD5}" dt="2024-06-05T18:13:08.716" v="4780" actId="22"/>
        <pc:sldMkLst>
          <pc:docMk/>
          <pc:sldMk cId="895696267" sldId="413"/>
        </pc:sldMkLst>
        <pc:picChg chg="del">
          <ac:chgData name="Chrissy LeMaire" userId="fffb4e015a970abe" providerId="LiveId" clId="{F0A3AE9C-AB70-4DB2-A222-302937BC8DD5}" dt="2024-06-05T18:13:08.160" v="4779" actId="478"/>
          <ac:picMkLst>
            <pc:docMk/>
            <pc:sldMk cId="895696267" sldId="413"/>
            <ac:picMk id="3" creationId="{8BBC8FD7-7502-D665-75C3-276B5592CACE}"/>
          </ac:picMkLst>
        </pc:picChg>
        <pc:picChg chg="add">
          <ac:chgData name="Chrissy LeMaire" userId="fffb4e015a970abe" providerId="LiveId" clId="{F0A3AE9C-AB70-4DB2-A222-302937BC8DD5}" dt="2024-06-05T18:13:08.716" v="4780" actId="22"/>
          <ac:picMkLst>
            <pc:docMk/>
            <pc:sldMk cId="895696267" sldId="413"/>
            <ac:picMk id="4" creationId="{9226B830-973E-9D06-0BD2-045A63592322}"/>
          </ac:picMkLst>
        </pc:picChg>
      </pc:sldChg>
      <pc:sldChg chg="addSp delSp modSp add mod modNotesTx">
        <pc:chgData name="Chrissy LeMaire" userId="fffb4e015a970abe" providerId="LiveId" clId="{F0A3AE9C-AB70-4DB2-A222-302937BC8DD5}" dt="2024-06-10T14:10:03.125" v="4829" actId="313"/>
        <pc:sldMkLst>
          <pc:docMk/>
          <pc:sldMk cId="917463347" sldId="414"/>
        </pc:sldMkLst>
        <pc:spChg chg="del">
          <ac:chgData name="Chrissy LeMaire" userId="fffb4e015a970abe" providerId="LiveId" clId="{F0A3AE9C-AB70-4DB2-A222-302937BC8DD5}" dt="2024-06-05T11:18:52.416" v="1966" actId="478"/>
          <ac:spMkLst>
            <pc:docMk/>
            <pc:sldMk cId="917463347" sldId="414"/>
            <ac:spMk id="4" creationId="{6091FD65-6788-E8A0-F8ED-651A2C370505}"/>
          </ac:spMkLst>
        </pc:spChg>
        <pc:spChg chg="mod">
          <ac:chgData name="Chrissy LeMaire" userId="fffb4e015a970abe" providerId="LiveId" clId="{F0A3AE9C-AB70-4DB2-A222-302937BC8DD5}" dt="2024-06-04T22:44:32.075" v="249"/>
          <ac:spMkLst>
            <pc:docMk/>
            <pc:sldMk cId="917463347" sldId="414"/>
            <ac:spMk id="6" creationId="{E9237C96-B2B0-0A14-50B9-3889AD4E58F7}"/>
          </ac:spMkLst>
        </pc:spChg>
        <pc:picChg chg="del">
          <ac:chgData name="Chrissy LeMaire" userId="fffb4e015a970abe" providerId="LiveId" clId="{F0A3AE9C-AB70-4DB2-A222-302937BC8DD5}" dt="2024-06-05T11:18:52.416" v="1966" actId="478"/>
          <ac:picMkLst>
            <pc:docMk/>
            <pc:sldMk cId="917463347" sldId="414"/>
            <ac:picMk id="2" creationId="{2D8E9C43-9EDF-0B47-2F44-04BB02262A40}"/>
          </ac:picMkLst>
        </pc:picChg>
        <pc:picChg chg="del">
          <ac:chgData name="Chrissy LeMaire" userId="fffb4e015a970abe" providerId="LiveId" clId="{F0A3AE9C-AB70-4DB2-A222-302937BC8DD5}" dt="2024-06-05T11:18:46.501" v="1963" actId="478"/>
          <ac:picMkLst>
            <pc:docMk/>
            <pc:sldMk cId="917463347" sldId="414"/>
            <ac:picMk id="5" creationId="{1DF3C0C9-9967-FF99-F4F7-C239A2681140}"/>
          </ac:picMkLst>
        </pc:picChg>
        <pc:picChg chg="add del">
          <ac:chgData name="Chrissy LeMaire" userId="fffb4e015a970abe" providerId="LiveId" clId="{F0A3AE9C-AB70-4DB2-A222-302937BC8DD5}" dt="2024-06-05T11:18:49.984" v="1965" actId="21"/>
          <ac:picMkLst>
            <pc:docMk/>
            <pc:sldMk cId="917463347" sldId="414"/>
            <ac:picMk id="7" creationId="{67E1018B-153F-0A04-5B4C-568B880E4C11}"/>
          </ac:picMkLst>
        </pc:picChg>
        <pc:picChg chg="add mod">
          <ac:chgData name="Chrissy LeMaire" userId="fffb4e015a970abe" providerId="LiveId" clId="{F0A3AE9C-AB70-4DB2-A222-302937BC8DD5}" dt="2024-06-05T11:18:52.839" v="1967"/>
          <ac:picMkLst>
            <pc:docMk/>
            <pc:sldMk cId="917463347" sldId="414"/>
            <ac:picMk id="8" creationId="{67E1018B-153F-0A04-5B4C-568B880E4C11}"/>
          </ac:picMkLst>
        </pc:picChg>
      </pc:sldChg>
      <pc:sldChg chg="addSp modSp del mod ord">
        <pc:chgData name="Chrissy LeMaire" userId="fffb4e015a970abe" providerId="LiveId" clId="{F0A3AE9C-AB70-4DB2-A222-302937BC8DD5}" dt="2024-06-04T22:33:19.872" v="111" actId="2696"/>
        <pc:sldMkLst>
          <pc:docMk/>
          <pc:sldMk cId="1537362887" sldId="414"/>
        </pc:sldMkLst>
        <pc:picChg chg="add mod">
          <ac:chgData name="Chrissy LeMaire" userId="fffb4e015a970abe" providerId="LiveId" clId="{F0A3AE9C-AB70-4DB2-A222-302937BC8DD5}" dt="2024-06-04T22:29:27.757" v="99" actId="1076"/>
          <ac:picMkLst>
            <pc:docMk/>
            <pc:sldMk cId="1537362887" sldId="414"/>
            <ac:picMk id="5" creationId="{1DF3C0C9-9967-FF99-F4F7-C239A2681140}"/>
          </ac:picMkLst>
        </pc:picChg>
      </pc:sldChg>
      <pc:sldChg chg="modSp add del">
        <pc:chgData name="Chrissy LeMaire" userId="fffb4e015a970abe" providerId="LiveId" clId="{F0A3AE9C-AB70-4DB2-A222-302937BC8DD5}" dt="2024-06-05T11:04:01.333" v="454" actId="2696"/>
        <pc:sldMkLst>
          <pc:docMk/>
          <pc:sldMk cId="1603987607" sldId="415"/>
        </pc:sldMkLst>
        <pc:spChg chg="mod">
          <ac:chgData name="Chrissy LeMaire" userId="fffb4e015a970abe" providerId="LiveId" clId="{F0A3AE9C-AB70-4DB2-A222-302937BC8DD5}" dt="2024-06-04T22:44:32.075" v="249"/>
          <ac:spMkLst>
            <pc:docMk/>
            <pc:sldMk cId="1603987607" sldId="415"/>
            <ac:spMk id="6" creationId="{E9237C96-B2B0-0A14-50B9-3889AD4E58F7}"/>
          </ac:spMkLst>
        </pc:spChg>
      </pc:sldChg>
      <pc:sldChg chg="modSp add mod modAnim modNotesTx">
        <pc:chgData name="Chrissy LeMaire" userId="fffb4e015a970abe" providerId="LiveId" clId="{F0A3AE9C-AB70-4DB2-A222-302937BC8DD5}" dt="2024-06-16T17:03:49.054" v="6393"/>
        <pc:sldMkLst>
          <pc:docMk/>
          <pc:sldMk cId="1340507442" sldId="437"/>
        </pc:sldMkLst>
        <pc:spChg chg="mod">
          <ac:chgData name="Chrissy LeMaire" userId="fffb4e015a970abe" providerId="LiveId" clId="{F0A3AE9C-AB70-4DB2-A222-302937BC8DD5}" dt="2024-06-16T16:17:14.111" v="5560"/>
          <ac:spMkLst>
            <pc:docMk/>
            <pc:sldMk cId="1340507442" sldId="437"/>
            <ac:spMk id="2" creationId="{BB3073CC-D61D-8526-A8C7-9FAB7371DEBE}"/>
          </ac:spMkLst>
        </pc:spChg>
        <pc:spChg chg="mod">
          <ac:chgData name="Chrissy LeMaire" userId="fffb4e015a970abe" providerId="LiveId" clId="{F0A3AE9C-AB70-4DB2-A222-302937BC8DD5}" dt="2024-06-04T22:44:32.075" v="249"/>
          <ac:spMkLst>
            <pc:docMk/>
            <pc:sldMk cId="1340507442" sldId="437"/>
            <ac:spMk id="8" creationId="{E9237C96-B2B0-0A14-50B9-3889AD4E58F7}"/>
          </ac:spMkLst>
        </pc:spChg>
        <pc:spChg chg="mod">
          <ac:chgData name="Chrissy LeMaire" userId="fffb4e015a970abe" providerId="LiveId" clId="{F0A3AE9C-AB70-4DB2-A222-302937BC8DD5}" dt="2024-06-16T16:16:33.079" v="5550" actId="20577"/>
          <ac:spMkLst>
            <pc:docMk/>
            <pc:sldMk cId="1340507442" sldId="437"/>
            <ac:spMk id="9" creationId="{C4F346A2-7352-87F6-0411-4A08358B6E92}"/>
          </ac:spMkLst>
        </pc:spChg>
      </pc:sldChg>
      <pc:sldChg chg="addSp modSp add mod modAnim modNotesTx">
        <pc:chgData name="Chrissy LeMaire" userId="fffb4e015a970abe" providerId="LiveId" clId="{F0A3AE9C-AB70-4DB2-A222-302937BC8DD5}" dt="2024-06-20T22:15:27.840" v="6512" actId="20577"/>
        <pc:sldMkLst>
          <pc:docMk/>
          <pc:sldMk cId="900343145" sldId="440"/>
        </pc:sldMkLst>
        <pc:spChg chg="mod">
          <ac:chgData name="Chrissy LeMaire" userId="fffb4e015a970abe" providerId="LiveId" clId="{F0A3AE9C-AB70-4DB2-A222-302937BC8DD5}" dt="2024-06-20T22:15:27.840" v="6512" actId="20577"/>
          <ac:spMkLst>
            <pc:docMk/>
            <pc:sldMk cId="900343145" sldId="440"/>
            <ac:spMk id="2" creationId="{BB3073CC-D61D-8526-A8C7-9FAB7371DEBE}"/>
          </ac:spMkLst>
        </pc:spChg>
        <pc:spChg chg="mod">
          <ac:chgData name="Chrissy LeMaire" userId="fffb4e015a970abe" providerId="LiveId" clId="{F0A3AE9C-AB70-4DB2-A222-302937BC8DD5}" dt="2024-06-04T22:44:32.075" v="249"/>
          <ac:spMkLst>
            <pc:docMk/>
            <pc:sldMk cId="900343145" sldId="440"/>
            <ac:spMk id="8" creationId="{E9237C96-B2B0-0A14-50B9-3889AD4E58F7}"/>
          </ac:spMkLst>
        </pc:spChg>
        <pc:spChg chg="mod">
          <ac:chgData name="Chrissy LeMaire" userId="fffb4e015a970abe" providerId="LiveId" clId="{F0A3AE9C-AB70-4DB2-A222-302937BC8DD5}" dt="2024-06-05T10:54:52.977" v="449" actId="20577"/>
          <ac:spMkLst>
            <pc:docMk/>
            <pc:sldMk cId="900343145" sldId="440"/>
            <ac:spMk id="9" creationId="{C4F346A2-7352-87F6-0411-4A08358B6E92}"/>
          </ac:spMkLst>
        </pc:spChg>
        <pc:picChg chg="add mod">
          <ac:chgData name="Chrissy LeMaire" userId="fffb4e015a970abe" providerId="LiveId" clId="{F0A3AE9C-AB70-4DB2-A222-302937BC8DD5}" dt="2024-06-04T22:57:54.749" v="317" actId="1076"/>
          <ac:picMkLst>
            <pc:docMk/>
            <pc:sldMk cId="900343145" sldId="440"/>
            <ac:picMk id="1026" creationId="{33E844F8-ECA6-BC1C-7BBF-7FB07E4F0454}"/>
          </ac:picMkLst>
        </pc:picChg>
      </pc:sldChg>
      <pc:sldChg chg="modSp add del">
        <pc:chgData name="Chrissy LeMaire" userId="fffb4e015a970abe" providerId="LiveId" clId="{F0A3AE9C-AB70-4DB2-A222-302937BC8DD5}" dt="2024-06-04T22:54:10.375" v="307" actId="2696"/>
        <pc:sldMkLst>
          <pc:docMk/>
          <pc:sldMk cId="1434240174" sldId="441"/>
        </pc:sldMkLst>
        <pc:spChg chg="mod">
          <ac:chgData name="Chrissy LeMaire" userId="fffb4e015a970abe" providerId="LiveId" clId="{F0A3AE9C-AB70-4DB2-A222-302937BC8DD5}" dt="2024-06-04T22:44:32.075" v="249"/>
          <ac:spMkLst>
            <pc:docMk/>
            <pc:sldMk cId="1434240174" sldId="441"/>
            <ac:spMk id="6" creationId="{E9237C96-B2B0-0A14-50B9-3889AD4E58F7}"/>
          </ac:spMkLst>
        </pc:spChg>
      </pc:sldChg>
      <pc:sldChg chg="addSp delSp modSp add del mod">
        <pc:chgData name="Chrissy LeMaire" userId="fffb4e015a970abe" providerId="LiveId" clId="{F0A3AE9C-AB70-4DB2-A222-302937BC8DD5}" dt="2024-06-04T22:33:19.872" v="111" actId="2696"/>
        <pc:sldMkLst>
          <pc:docMk/>
          <pc:sldMk cId="4054535075" sldId="441"/>
        </pc:sldMkLst>
        <pc:picChg chg="del">
          <ac:chgData name="Chrissy LeMaire" userId="fffb4e015a970abe" providerId="LiveId" clId="{F0A3AE9C-AB70-4DB2-A222-302937BC8DD5}" dt="2024-06-04T22:31:22.008" v="101" actId="478"/>
          <ac:picMkLst>
            <pc:docMk/>
            <pc:sldMk cId="4054535075" sldId="441"/>
            <ac:picMk id="5" creationId="{1DF3C0C9-9967-FF99-F4F7-C239A2681140}"/>
          </ac:picMkLst>
        </pc:picChg>
        <pc:picChg chg="add del mod">
          <ac:chgData name="Chrissy LeMaire" userId="fffb4e015a970abe" providerId="LiveId" clId="{F0A3AE9C-AB70-4DB2-A222-302937BC8DD5}" dt="2024-06-04T22:31:31.929" v="105" actId="478"/>
          <ac:picMkLst>
            <pc:docMk/>
            <pc:sldMk cId="4054535075" sldId="441"/>
            <ac:picMk id="7" creationId="{141A70C1-A7DB-09A7-60BE-09D3E33340D4}"/>
          </ac:picMkLst>
        </pc:picChg>
        <pc:picChg chg="add mod">
          <ac:chgData name="Chrissy LeMaire" userId="fffb4e015a970abe" providerId="LiveId" clId="{F0A3AE9C-AB70-4DB2-A222-302937BC8DD5}" dt="2024-06-04T22:32:41.691" v="110" actId="1076"/>
          <ac:picMkLst>
            <pc:docMk/>
            <pc:sldMk cId="4054535075" sldId="441"/>
            <ac:picMk id="9" creationId="{150BE7D3-AB6C-7450-4B8F-F18641C44A6D}"/>
          </ac:picMkLst>
        </pc:picChg>
      </pc:sldChg>
      <pc:sldChg chg="addSp modSp add mod modNotesTx">
        <pc:chgData name="Chrissy LeMaire" userId="fffb4e015a970abe" providerId="LiveId" clId="{F0A3AE9C-AB70-4DB2-A222-302937BC8DD5}" dt="2024-06-05T11:09:31.522" v="764" actId="20577"/>
        <pc:sldMkLst>
          <pc:docMk/>
          <pc:sldMk cId="2108068348" sldId="442"/>
        </pc:sldMkLst>
        <pc:spChg chg="add mod">
          <ac:chgData name="Chrissy LeMaire" userId="fffb4e015a970abe" providerId="LiveId" clId="{F0A3AE9C-AB70-4DB2-A222-302937BC8DD5}" dt="2024-06-04T22:34:30.532" v="128" actId="20577"/>
          <ac:spMkLst>
            <pc:docMk/>
            <pc:sldMk cId="2108068348" sldId="442"/>
            <ac:spMk id="3" creationId="{97683800-FD66-A61E-6737-0A4ED9EBB13D}"/>
          </ac:spMkLst>
        </pc:spChg>
        <pc:spChg chg="mod">
          <ac:chgData name="Chrissy LeMaire" userId="fffb4e015a970abe" providerId="LiveId" clId="{F0A3AE9C-AB70-4DB2-A222-302937BC8DD5}" dt="2024-06-04T22:44:32.075" v="249"/>
          <ac:spMkLst>
            <pc:docMk/>
            <pc:sldMk cId="2108068348" sldId="442"/>
            <ac:spMk id="6" creationId="{E9237C96-B2B0-0A14-50B9-3889AD4E58F7}"/>
          </ac:spMkLst>
        </pc:spChg>
      </pc:sldChg>
      <pc:sldChg chg="modSp add mod modNotesTx">
        <pc:chgData name="Chrissy LeMaire" userId="fffb4e015a970abe" providerId="LiveId" clId="{F0A3AE9C-AB70-4DB2-A222-302937BC8DD5}" dt="2024-06-05T11:11:35.089" v="930" actId="20577"/>
        <pc:sldMkLst>
          <pc:docMk/>
          <pc:sldMk cId="2863167140" sldId="443"/>
        </pc:sldMkLst>
        <pc:spChg chg="mod">
          <ac:chgData name="Chrissy LeMaire" userId="fffb4e015a970abe" providerId="LiveId" clId="{F0A3AE9C-AB70-4DB2-A222-302937BC8DD5}" dt="2024-06-04T22:36:09.324" v="152" actId="20577"/>
          <ac:spMkLst>
            <pc:docMk/>
            <pc:sldMk cId="2863167140" sldId="443"/>
            <ac:spMk id="3" creationId="{97683800-FD66-A61E-6737-0A4ED9EBB13D}"/>
          </ac:spMkLst>
        </pc:spChg>
        <pc:spChg chg="mod">
          <ac:chgData name="Chrissy LeMaire" userId="fffb4e015a970abe" providerId="LiveId" clId="{F0A3AE9C-AB70-4DB2-A222-302937BC8DD5}" dt="2024-06-04T22:44:32.075" v="249"/>
          <ac:spMkLst>
            <pc:docMk/>
            <pc:sldMk cId="2863167140" sldId="443"/>
            <ac:spMk id="6" creationId="{E9237C96-B2B0-0A14-50B9-3889AD4E58F7}"/>
          </ac:spMkLst>
        </pc:spChg>
      </pc:sldChg>
      <pc:sldChg chg="modSp add del mod ord">
        <pc:chgData name="Chrissy LeMaire" userId="fffb4e015a970abe" providerId="LiveId" clId="{F0A3AE9C-AB70-4DB2-A222-302937BC8DD5}" dt="2024-06-05T11:16:42.249" v="1949" actId="2696"/>
        <pc:sldMkLst>
          <pc:docMk/>
          <pc:sldMk cId="1002114874" sldId="444"/>
        </pc:sldMkLst>
        <pc:spChg chg="mod">
          <ac:chgData name="Chrissy LeMaire" userId="fffb4e015a970abe" providerId="LiveId" clId="{F0A3AE9C-AB70-4DB2-A222-302937BC8DD5}" dt="2024-06-04T23:08:13.202" v="445" actId="20577"/>
          <ac:spMkLst>
            <pc:docMk/>
            <pc:sldMk cId="1002114874" sldId="444"/>
            <ac:spMk id="14" creationId="{FC1A658F-0B7E-10BC-AB92-5CF15E8FC5B2}"/>
          </ac:spMkLst>
        </pc:spChg>
      </pc:sldChg>
      <pc:sldChg chg="add del">
        <pc:chgData name="Chrissy LeMaire" userId="fffb4e015a970abe" providerId="LiveId" clId="{F0A3AE9C-AB70-4DB2-A222-302937BC8DD5}" dt="2024-06-04T22:55:11.856" v="309" actId="2890"/>
        <pc:sldMkLst>
          <pc:docMk/>
          <pc:sldMk cId="1296901923" sldId="444"/>
        </pc:sldMkLst>
      </pc:sldChg>
      <pc:sldChg chg="add del setBg">
        <pc:chgData name="Chrissy LeMaire" userId="fffb4e015a970abe" providerId="LiveId" clId="{F0A3AE9C-AB70-4DB2-A222-302937BC8DD5}" dt="2024-06-04T22:55:30.181" v="311"/>
        <pc:sldMkLst>
          <pc:docMk/>
          <pc:sldMk cId="2888070132" sldId="444"/>
        </pc:sldMkLst>
      </pc:sldChg>
      <pc:sldChg chg="addSp delSp modSp new mod ord setBg modNotesTx">
        <pc:chgData name="Chrissy LeMaire" userId="fffb4e015a970abe" providerId="LiveId" clId="{F0A3AE9C-AB70-4DB2-A222-302937BC8DD5}" dt="2024-06-16T16:44:38.511" v="6288"/>
        <pc:sldMkLst>
          <pc:docMk/>
          <pc:sldMk cId="2292014566" sldId="445"/>
        </pc:sldMkLst>
        <pc:spChg chg="del">
          <ac:chgData name="Chrissy LeMaire" userId="fffb4e015a970abe" providerId="LiveId" clId="{F0A3AE9C-AB70-4DB2-A222-302937BC8DD5}" dt="2024-06-04T22:58:19.783" v="319" actId="478"/>
          <ac:spMkLst>
            <pc:docMk/>
            <pc:sldMk cId="2292014566" sldId="445"/>
            <ac:spMk id="2" creationId="{A314A429-D3C8-3E35-F90D-F8694A57D00B}"/>
          </ac:spMkLst>
        </pc:spChg>
        <pc:picChg chg="add mod">
          <ac:chgData name="Chrissy LeMaire" userId="fffb4e015a970abe" providerId="LiveId" clId="{F0A3AE9C-AB70-4DB2-A222-302937BC8DD5}" dt="2024-06-04T22:58:52.812" v="324" actId="1038"/>
          <ac:picMkLst>
            <pc:docMk/>
            <pc:sldMk cId="2292014566" sldId="445"/>
            <ac:picMk id="2050" creationId="{57C81348-9E00-7623-CA02-1F2E172E4DED}"/>
          </ac:picMkLst>
        </pc:picChg>
        <pc:picChg chg="add">
          <ac:chgData name="Chrissy LeMaire" userId="fffb4e015a970abe" providerId="LiveId" clId="{F0A3AE9C-AB70-4DB2-A222-302937BC8DD5}" dt="2024-06-04T22:58:54.197" v="325"/>
          <ac:picMkLst>
            <pc:docMk/>
            <pc:sldMk cId="2292014566" sldId="445"/>
            <ac:picMk id="2052" creationId="{82D8B72D-F092-1A2C-1E3B-013EA25C9C7B}"/>
          </ac:picMkLst>
        </pc:picChg>
      </pc:sldChg>
      <pc:sldChg chg="addSp delSp modSp add mod modNotesTx">
        <pc:chgData name="Chrissy LeMaire" userId="fffb4e015a970abe" providerId="LiveId" clId="{F0A3AE9C-AB70-4DB2-A222-302937BC8DD5}" dt="2024-06-16T16:54:09.974" v="6322"/>
        <pc:sldMkLst>
          <pc:docMk/>
          <pc:sldMk cId="871407709" sldId="446"/>
        </pc:sldMkLst>
        <pc:picChg chg="del">
          <ac:chgData name="Chrissy LeMaire" userId="fffb4e015a970abe" providerId="LiveId" clId="{F0A3AE9C-AB70-4DB2-A222-302937BC8DD5}" dt="2024-06-16T16:20:38.500" v="5619" actId="478"/>
          <ac:picMkLst>
            <pc:docMk/>
            <pc:sldMk cId="871407709" sldId="446"/>
            <ac:picMk id="2" creationId="{2D8E9C43-9EDF-0B47-2F44-04BB02262A40}"/>
          </ac:picMkLst>
        </pc:picChg>
        <pc:picChg chg="add del mod">
          <ac:chgData name="Chrissy LeMaire" userId="fffb4e015a970abe" providerId="LiveId" clId="{F0A3AE9C-AB70-4DB2-A222-302937BC8DD5}" dt="2024-06-16T16:54:09.675" v="6321" actId="478"/>
          <ac:picMkLst>
            <pc:docMk/>
            <pc:sldMk cId="871407709" sldId="446"/>
            <ac:picMk id="3" creationId="{1DF3C0C9-9967-FF99-F4F7-C239A2681140}"/>
          </ac:picMkLst>
        </pc:picChg>
        <pc:picChg chg="del">
          <ac:chgData name="Chrissy LeMaire" userId="fffb4e015a970abe" providerId="LiveId" clId="{F0A3AE9C-AB70-4DB2-A222-302937BC8DD5}" dt="2024-06-16T16:20:37.610" v="5618" actId="21"/>
          <ac:picMkLst>
            <pc:docMk/>
            <pc:sldMk cId="871407709" sldId="446"/>
            <ac:picMk id="5" creationId="{1DF3C0C9-9967-FF99-F4F7-C239A2681140}"/>
          </ac:picMkLst>
        </pc:picChg>
        <pc:picChg chg="add del">
          <ac:chgData name="Chrissy LeMaire" userId="fffb4e015a970abe" providerId="LiveId" clId="{F0A3AE9C-AB70-4DB2-A222-302937BC8DD5}" dt="2024-06-16T16:53:43.476" v="6292" actId="22"/>
          <ac:picMkLst>
            <pc:docMk/>
            <pc:sldMk cId="871407709" sldId="446"/>
            <ac:picMk id="8" creationId="{BBE01291-945B-BD57-E8D4-A8FAA7A4A1F9}"/>
          </ac:picMkLst>
        </pc:picChg>
        <pc:picChg chg="add del mod">
          <ac:chgData name="Chrissy LeMaire" userId="fffb4e015a970abe" providerId="LiveId" clId="{F0A3AE9C-AB70-4DB2-A222-302937BC8DD5}" dt="2024-06-16T16:54:08.189" v="6320" actId="21"/>
          <ac:picMkLst>
            <pc:docMk/>
            <pc:sldMk cId="871407709" sldId="446"/>
            <ac:picMk id="10" creationId="{5B9F4384-8E92-98A8-67AF-68741032435E}"/>
          </ac:picMkLst>
        </pc:picChg>
        <pc:picChg chg="add mod">
          <ac:chgData name="Chrissy LeMaire" userId="fffb4e015a970abe" providerId="LiveId" clId="{F0A3AE9C-AB70-4DB2-A222-302937BC8DD5}" dt="2024-06-16T16:54:09.974" v="6322"/>
          <ac:picMkLst>
            <pc:docMk/>
            <pc:sldMk cId="871407709" sldId="446"/>
            <ac:picMk id="11" creationId="{5B9F4384-8E92-98A8-67AF-68741032435E}"/>
          </ac:picMkLst>
        </pc:picChg>
      </pc:sldChg>
      <pc:sldChg chg="add del ord">
        <pc:chgData name="Chrissy LeMaire" userId="fffb4e015a970abe" providerId="LiveId" clId="{F0A3AE9C-AB70-4DB2-A222-302937BC8DD5}" dt="2024-06-04T23:03:57.485" v="345" actId="2696"/>
        <pc:sldMkLst>
          <pc:docMk/>
          <pc:sldMk cId="3593229979" sldId="446"/>
        </pc:sldMkLst>
      </pc:sldChg>
      <pc:sldChg chg="modSp add modAnim modNotesTx">
        <pc:chgData name="Chrissy LeMaire" userId="fffb4e015a970abe" providerId="LiveId" clId="{F0A3AE9C-AB70-4DB2-A222-302937BC8DD5}" dt="2024-06-16T16:18:19.187" v="5600" actId="20577"/>
        <pc:sldMkLst>
          <pc:docMk/>
          <pc:sldMk cId="4219898452" sldId="447"/>
        </pc:sldMkLst>
        <pc:spChg chg="mod">
          <ac:chgData name="Chrissy LeMaire" userId="fffb4e015a970abe" providerId="LiveId" clId="{F0A3AE9C-AB70-4DB2-A222-302937BC8DD5}" dt="2024-06-16T16:18:19.187" v="5600" actId="20577"/>
          <ac:spMkLst>
            <pc:docMk/>
            <pc:sldMk cId="4219898452" sldId="447"/>
            <ac:spMk id="2" creationId="{BB3073CC-D61D-8526-A8C7-9FAB7371DEBE}"/>
          </ac:spMkLst>
        </pc:spChg>
      </pc:sldChg>
      <pc:sldChg chg="modSp add mod modAnim modNotesTx">
        <pc:chgData name="Chrissy LeMaire" userId="fffb4e015a970abe" providerId="LiveId" clId="{F0A3AE9C-AB70-4DB2-A222-302937BC8DD5}" dt="2024-06-16T17:06:18.790" v="6425"/>
        <pc:sldMkLst>
          <pc:docMk/>
          <pc:sldMk cId="3545071826" sldId="448"/>
        </pc:sldMkLst>
        <pc:spChg chg="mod">
          <ac:chgData name="Chrissy LeMaire" userId="fffb4e015a970abe" providerId="LiveId" clId="{F0A3AE9C-AB70-4DB2-A222-302937BC8DD5}" dt="2024-06-16T17:06:18.790" v="6425"/>
          <ac:spMkLst>
            <pc:docMk/>
            <pc:sldMk cId="3545071826" sldId="448"/>
            <ac:spMk id="2" creationId="{BB3073CC-D61D-8526-A8C7-9FAB7371DEBE}"/>
          </ac:spMkLst>
        </pc:spChg>
        <pc:spChg chg="mod">
          <ac:chgData name="Chrissy LeMaire" userId="fffb4e015a970abe" providerId="LiveId" clId="{F0A3AE9C-AB70-4DB2-A222-302937BC8DD5}" dt="2024-06-16T16:11:35.747" v="5314" actId="20577"/>
          <ac:spMkLst>
            <pc:docMk/>
            <pc:sldMk cId="3545071826" sldId="448"/>
            <ac:spMk id="9" creationId="{C4F346A2-7352-87F6-0411-4A08358B6E92}"/>
          </ac:spMkLst>
        </pc:spChg>
      </pc:sldChg>
      <pc:sldChg chg="modSp add del mod modAnim">
        <pc:chgData name="Chrissy LeMaire" userId="fffb4e015a970abe" providerId="LiveId" clId="{F0A3AE9C-AB70-4DB2-A222-302937BC8DD5}" dt="2024-06-16T16:15:04.684" v="5517" actId="2696"/>
        <pc:sldMkLst>
          <pc:docMk/>
          <pc:sldMk cId="1133825526" sldId="449"/>
        </pc:sldMkLst>
        <pc:spChg chg="mod">
          <ac:chgData name="Chrissy LeMaire" userId="fffb4e015a970abe" providerId="LiveId" clId="{F0A3AE9C-AB70-4DB2-A222-302937BC8DD5}" dt="2024-06-16T16:13:52.153" v="5505" actId="20577"/>
          <ac:spMkLst>
            <pc:docMk/>
            <pc:sldMk cId="1133825526" sldId="449"/>
            <ac:spMk id="2" creationId="{BB3073CC-D61D-8526-A8C7-9FAB7371DEBE}"/>
          </ac:spMkLst>
        </pc:spChg>
        <pc:spChg chg="mod">
          <ac:chgData name="Chrissy LeMaire" userId="fffb4e015a970abe" providerId="LiveId" clId="{F0A3AE9C-AB70-4DB2-A222-302937BC8DD5}" dt="2024-06-16T16:13:55.422" v="5506" actId="20577"/>
          <ac:spMkLst>
            <pc:docMk/>
            <pc:sldMk cId="1133825526" sldId="449"/>
            <ac:spMk id="7" creationId="{C4F346A2-7352-87F6-0411-4A08358B6E92}"/>
          </ac:spMkLst>
        </pc:spChg>
      </pc:sldChg>
      <pc:sldChg chg="addSp delSp modSp add mod modAnim modNotesTx">
        <pc:chgData name="Chrissy LeMaire" userId="fffb4e015a970abe" providerId="LiveId" clId="{F0A3AE9C-AB70-4DB2-A222-302937BC8DD5}" dt="2024-06-16T17:06:34.904" v="6460" actId="20577"/>
        <pc:sldMkLst>
          <pc:docMk/>
          <pc:sldMk cId="539964880" sldId="450"/>
        </pc:sldMkLst>
        <pc:spChg chg="mod">
          <ac:chgData name="Chrissy LeMaire" userId="fffb4e015a970abe" providerId="LiveId" clId="{F0A3AE9C-AB70-4DB2-A222-302937BC8DD5}" dt="2024-06-16T17:06:34.904" v="6460" actId="20577"/>
          <ac:spMkLst>
            <pc:docMk/>
            <pc:sldMk cId="539964880" sldId="450"/>
            <ac:spMk id="3" creationId="{97683800-FD66-A61E-6737-0A4ED9EBB13D}"/>
          </ac:spMkLst>
        </pc:spChg>
        <pc:spChg chg="add mod">
          <ac:chgData name="Chrissy LeMaire" userId="fffb4e015a970abe" providerId="LiveId" clId="{F0A3AE9C-AB70-4DB2-A222-302937BC8DD5}" dt="2024-06-16T16:29:34.740" v="5950" actId="20577"/>
          <ac:spMkLst>
            <pc:docMk/>
            <pc:sldMk cId="539964880" sldId="450"/>
            <ac:spMk id="7" creationId="{D7B4F759-4CA9-FD85-2F88-0D4F801D4A91}"/>
          </ac:spMkLst>
        </pc:spChg>
        <pc:picChg chg="del">
          <ac:chgData name="Chrissy LeMaire" userId="fffb4e015a970abe" providerId="LiveId" clId="{F0A3AE9C-AB70-4DB2-A222-302937BC8DD5}" dt="2024-06-16T16:15:09.528" v="5518" actId="478"/>
          <ac:picMkLst>
            <pc:docMk/>
            <pc:sldMk cId="539964880" sldId="450"/>
            <ac:picMk id="2" creationId="{2D8E9C43-9EDF-0B47-2F44-04BB02262A40}"/>
          </ac:picMkLst>
        </pc:picChg>
        <pc:picChg chg="add mod">
          <ac:chgData name="Chrissy LeMaire" userId="fffb4e015a970abe" providerId="LiveId" clId="{F0A3AE9C-AB70-4DB2-A222-302937BC8DD5}" dt="2024-06-16T16:15:35.685" v="5527" actId="1035"/>
          <ac:picMkLst>
            <pc:docMk/>
            <pc:sldMk cId="539964880" sldId="450"/>
            <ac:picMk id="5" creationId="{0AC2C304-65CE-F3C5-41D9-F99228BF455B}"/>
          </ac:picMkLst>
        </pc:picChg>
      </pc:sldChg>
      <pc:sldChg chg="addSp delSp modSp add mod ord">
        <pc:chgData name="Chrissy LeMaire" userId="fffb4e015a970abe" providerId="LiveId" clId="{F0A3AE9C-AB70-4DB2-A222-302937BC8DD5}" dt="2024-06-16T16:20:33.552" v="5617"/>
        <pc:sldMkLst>
          <pc:docMk/>
          <pc:sldMk cId="685898066" sldId="451"/>
        </pc:sldMkLst>
        <pc:picChg chg="del">
          <ac:chgData name="Chrissy LeMaire" userId="fffb4e015a970abe" providerId="LiveId" clId="{F0A3AE9C-AB70-4DB2-A222-302937BC8DD5}" dt="2024-06-16T16:20:32.984" v="5616" actId="478"/>
          <ac:picMkLst>
            <pc:docMk/>
            <pc:sldMk cId="685898066" sldId="451"/>
            <ac:picMk id="2" creationId="{2D8E9C43-9EDF-0B47-2F44-04BB02262A40}"/>
          </ac:picMkLst>
        </pc:picChg>
        <pc:picChg chg="add del">
          <ac:chgData name="Chrissy LeMaire" userId="fffb4e015a970abe" providerId="LiveId" clId="{F0A3AE9C-AB70-4DB2-A222-302937BC8DD5}" dt="2024-06-16T16:20:32.078" v="5615" actId="478"/>
          <ac:picMkLst>
            <pc:docMk/>
            <pc:sldMk cId="685898066" sldId="451"/>
            <ac:picMk id="5" creationId="{1DF3C0C9-9967-FF99-F4F7-C239A2681140}"/>
          </ac:picMkLst>
        </pc:picChg>
        <pc:picChg chg="add del">
          <ac:chgData name="Chrissy LeMaire" userId="fffb4e015a970abe" providerId="LiveId" clId="{F0A3AE9C-AB70-4DB2-A222-302937BC8DD5}" dt="2024-06-16T16:20:16.004" v="5606" actId="22"/>
          <ac:picMkLst>
            <pc:docMk/>
            <pc:sldMk cId="685898066" sldId="451"/>
            <ac:picMk id="7" creationId="{692C963F-962A-B597-1940-A61DA6A67D6E}"/>
          </ac:picMkLst>
        </pc:picChg>
        <pc:picChg chg="add del mod">
          <ac:chgData name="Chrissy LeMaire" userId="fffb4e015a970abe" providerId="LiveId" clId="{F0A3AE9C-AB70-4DB2-A222-302937BC8DD5}" dt="2024-06-16T16:20:31.025" v="5614" actId="21"/>
          <ac:picMkLst>
            <pc:docMk/>
            <pc:sldMk cId="685898066" sldId="451"/>
            <ac:picMk id="9" creationId="{C18D3BDC-3C69-411B-E1E3-3E54F89B9B07}"/>
          </ac:picMkLst>
        </pc:picChg>
        <pc:picChg chg="add mod">
          <ac:chgData name="Chrissy LeMaire" userId="fffb4e015a970abe" providerId="LiveId" clId="{F0A3AE9C-AB70-4DB2-A222-302937BC8DD5}" dt="2024-06-16T16:20:33.552" v="5617"/>
          <ac:picMkLst>
            <pc:docMk/>
            <pc:sldMk cId="685898066" sldId="451"/>
            <ac:picMk id="10" creationId="{C18D3BDC-3C69-411B-E1E3-3E54F89B9B07}"/>
          </ac:picMkLst>
        </pc:picChg>
      </pc:sldChg>
      <pc:sldChg chg="addSp delSp modSp add mod">
        <pc:chgData name="Chrissy LeMaire" userId="fffb4e015a970abe" providerId="LiveId" clId="{F0A3AE9C-AB70-4DB2-A222-302937BC8DD5}" dt="2024-06-16T16:23:33.142" v="5639"/>
        <pc:sldMkLst>
          <pc:docMk/>
          <pc:sldMk cId="1872521609" sldId="452"/>
        </pc:sldMkLst>
        <pc:picChg chg="add del">
          <ac:chgData name="Chrissy LeMaire" userId="fffb4e015a970abe" providerId="LiveId" clId="{F0A3AE9C-AB70-4DB2-A222-302937BC8DD5}" dt="2024-06-16T16:23:11.927" v="5624" actId="22"/>
          <ac:picMkLst>
            <pc:docMk/>
            <pc:sldMk cId="1872521609" sldId="452"/>
            <ac:picMk id="3" creationId="{A0AB6BDF-479B-E065-6582-BDF72C202FCB}"/>
          </ac:picMkLst>
        </pc:picChg>
        <pc:picChg chg="add del mod">
          <ac:chgData name="Chrissy LeMaire" userId="fffb4e015a970abe" providerId="LiveId" clId="{F0A3AE9C-AB70-4DB2-A222-302937BC8DD5}" dt="2024-06-16T16:23:31.925" v="5637" actId="21"/>
          <ac:picMkLst>
            <pc:docMk/>
            <pc:sldMk cId="1872521609" sldId="452"/>
            <ac:picMk id="7" creationId="{C57AC2EF-0C65-178E-C155-A79EA06B1597}"/>
          </ac:picMkLst>
        </pc:picChg>
        <pc:picChg chg="add mod">
          <ac:chgData name="Chrissy LeMaire" userId="fffb4e015a970abe" providerId="LiveId" clId="{F0A3AE9C-AB70-4DB2-A222-302937BC8DD5}" dt="2024-06-16T16:23:33.142" v="5639"/>
          <ac:picMkLst>
            <pc:docMk/>
            <pc:sldMk cId="1872521609" sldId="452"/>
            <ac:picMk id="8" creationId="{C57AC2EF-0C65-178E-C155-A79EA06B1597}"/>
          </ac:picMkLst>
        </pc:picChg>
        <pc:picChg chg="add del">
          <ac:chgData name="Chrissy LeMaire" userId="fffb4e015a970abe" providerId="LiveId" clId="{F0A3AE9C-AB70-4DB2-A222-302937BC8DD5}" dt="2024-06-16T16:23:32.963" v="5638" actId="478"/>
          <ac:picMkLst>
            <pc:docMk/>
            <pc:sldMk cId="1872521609" sldId="452"/>
            <ac:picMk id="10" creationId="{C18D3BDC-3C69-411B-E1E3-3E54F89B9B07}"/>
          </ac:picMkLst>
        </pc:picChg>
      </pc:sldChg>
      <pc:sldChg chg="add">
        <pc:chgData name="Chrissy LeMaire" userId="fffb4e015a970abe" providerId="LiveId" clId="{F0A3AE9C-AB70-4DB2-A222-302937BC8DD5}" dt="2024-06-16T16:53:20.861" v="6289" actId="2890"/>
        <pc:sldMkLst>
          <pc:docMk/>
          <pc:sldMk cId="484344871" sldId="453"/>
        </pc:sldMkLst>
      </pc:sldChg>
    </pc:docChg>
  </pc:docChgLst>
  <pc:docChgLst>
    <pc:chgData name="Chrissy LeMaire" userId="fffb4e015a970abe" providerId="LiveId" clId="{139A7607-61A5-734A-9003-BCE165C4FD44}"/>
    <pc:docChg chg="undo custSel modSld sldOrd">
      <pc:chgData name="Chrissy LeMaire" userId="fffb4e015a970abe" providerId="LiveId" clId="{139A7607-61A5-734A-9003-BCE165C4FD44}" dt="2024-06-27T11:46:07.630" v="28" actId="20577"/>
      <pc:docMkLst>
        <pc:docMk/>
      </pc:docMkLst>
      <pc:sldChg chg="ord">
        <pc:chgData name="Chrissy LeMaire" userId="fffb4e015a970abe" providerId="LiveId" clId="{139A7607-61A5-734A-9003-BCE165C4FD44}" dt="2024-06-27T11:35:51.417" v="13" actId="20578"/>
        <pc:sldMkLst>
          <pc:docMk/>
          <pc:sldMk cId="1027798644" sldId="325"/>
        </pc:sldMkLst>
      </pc:sldChg>
      <pc:sldChg chg="ord">
        <pc:chgData name="Chrissy LeMaire" userId="fffb4e015a970abe" providerId="LiveId" clId="{139A7607-61A5-734A-9003-BCE165C4FD44}" dt="2024-06-27T11:35:55.616" v="14" actId="20578"/>
        <pc:sldMkLst>
          <pc:docMk/>
          <pc:sldMk cId="2611115303" sldId="458"/>
        </pc:sldMkLst>
      </pc:sldChg>
      <pc:sldChg chg="delSp modSp mod modNotesTx">
        <pc:chgData name="Chrissy LeMaire" userId="fffb4e015a970abe" providerId="LiveId" clId="{139A7607-61A5-734A-9003-BCE165C4FD44}" dt="2024-06-27T11:46:07.630" v="28" actId="20577"/>
        <pc:sldMkLst>
          <pc:docMk/>
          <pc:sldMk cId="1850904058" sldId="459"/>
        </pc:sldMkLst>
        <pc:spChg chg="del">
          <ac:chgData name="Chrissy LeMaire" userId="fffb4e015a970abe" providerId="LiveId" clId="{139A7607-61A5-734A-9003-BCE165C4FD44}" dt="2024-06-27T11:32:11.466" v="2" actId="478"/>
          <ac:spMkLst>
            <pc:docMk/>
            <pc:sldMk cId="1850904058" sldId="459"/>
            <ac:spMk id="8" creationId="{00000000-0000-0000-0000-000000000000}"/>
          </ac:spMkLst>
        </pc:spChg>
        <pc:spChg chg="mod">
          <ac:chgData name="Chrissy LeMaire" userId="fffb4e015a970abe" providerId="LiveId" clId="{139A7607-61A5-734A-9003-BCE165C4FD44}" dt="2024-06-27T11:46:00.899" v="25" actId="1076"/>
          <ac:spMkLst>
            <pc:docMk/>
            <pc:sldMk cId="1850904058" sldId="459"/>
            <ac:spMk id="11" creationId="{FC516EAA-5C36-BA98-6348-E797CD6000A3}"/>
          </ac:spMkLst>
        </pc:spChg>
        <pc:picChg chg="mod">
          <ac:chgData name="Chrissy LeMaire" userId="fffb4e015a970abe" providerId="LiveId" clId="{139A7607-61A5-734A-9003-BCE165C4FD44}" dt="2024-06-27T11:46:01.726" v="26" actId="1076"/>
          <ac:picMkLst>
            <pc:docMk/>
            <pc:sldMk cId="1850904058" sldId="459"/>
            <ac:picMk id="20" creationId="{B5CA5036-7B23-2A7A-9204-55A1256DE7A8}"/>
          </ac:picMkLst>
        </pc:picChg>
        <pc:picChg chg="mod">
          <ac:chgData name="Chrissy LeMaire" userId="fffb4e015a970abe" providerId="LiveId" clId="{139A7607-61A5-734A-9003-BCE165C4FD44}" dt="2024-06-27T11:46:00.571" v="24" actId="1076"/>
          <ac:picMkLst>
            <pc:docMk/>
            <pc:sldMk cId="1850904058" sldId="459"/>
            <ac:picMk id="23" creationId="{B6EE1936-E2D4-6385-4682-26710AF9C5AB}"/>
          </ac:picMkLst>
        </pc:picChg>
      </pc:sldChg>
    </pc:docChg>
  </pc:docChgLst>
  <pc:docChgLst>
    <pc:chgData name="Chrissy LeMaire" userId="fffb4e015a970abe" providerId="LiveId" clId="{A781B63C-81A4-4BAA-9732-5AAF63D7FFB9}"/>
    <pc:docChg chg="undo custSel addSld delSld modSld sldOrd">
      <pc:chgData name="Chrissy LeMaire" userId="fffb4e015a970abe" providerId="LiveId" clId="{A781B63C-81A4-4BAA-9732-5AAF63D7FFB9}" dt="2024-05-09T08:23:36.530" v="440" actId="14100"/>
      <pc:docMkLst>
        <pc:docMk/>
      </pc:docMkLst>
      <pc:sldChg chg="addSp delSp modSp mod">
        <pc:chgData name="Chrissy LeMaire" userId="fffb4e015a970abe" providerId="LiveId" clId="{A781B63C-81A4-4BAA-9732-5AAF63D7FFB9}" dt="2024-05-08T12:14:33.817" v="21"/>
        <pc:sldMkLst>
          <pc:docMk/>
          <pc:sldMk cId="3143263225" sldId="324"/>
        </pc:sldMkLst>
        <pc:spChg chg="mod">
          <ac:chgData name="Chrissy LeMaire" userId="fffb4e015a970abe" providerId="LiveId" clId="{A781B63C-81A4-4BAA-9732-5AAF63D7FFB9}" dt="2024-05-08T12:14:32.974" v="20" actId="1076"/>
          <ac:spMkLst>
            <pc:docMk/>
            <pc:sldMk cId="3143263225" sldId="324"/>
            <ac:spMk id="11" creationId="{FC516EAA-5C36-BA98-6348-E797CD6000A3}"/>
          </ac:spMkLst>
        </pc:spChg>
        <pc:picChg chg="add del">
          <ac:chgData name="Chrissy LeMaire" userId="fffb4e015a970abe" providerId="LiveId" clId="{A781B63C-81A4-4BAA-9732-5AAF63D7FFB9}" dt="2024-05-08T12:14:11.555" v="14" actId="21"/>
          <ac:picMkLst>
            <pc:docMk/>
            <pc:sldMk cId="3143263225" sldId="324"/>
            <ac:picMk id="4" creationId="{2BD1DDE8-9DD1-94E8-CE39-B0F1A244D8B9}"/>
          </ac:picMkLst>
        </pc:picChg>
        <pc:picChg chg="add mod">
          <ac:chgData name="Chrissy LeMaire" userId="fffb4e015a970abe" providerId="LiveId" clId="{A781B63C-81A4-4BAA-9732-5AAF63D7FFB9}" dt="2024-05-08T12:14:33.817" v="21"/>
          <ac:picMkLst>
            <pc:docMk/>
            <pc:sldMk cId="3143263225" sldId="324"/>
            <ac:picMk id="5" creationId="{2BD1DDE8-9DD1-94E8-CE39-B0F1A244D8B9}"/>
          </ac:picMkLst>
        </pc:picChg>
        <pc:picChg chg="del">
          <ac:chgData name="Chrissy LeMaire" userId="fffb4e015a970abe" providerId="LiveId" clId="{A781B63C-81A4-4BAA-9732-5AAF63D7FFB9}" dt="2024-05-08T12:13:39.675" v="0" actId="478"/>
          <ac:picMkLst>
            <pc:docMk/>
            <pc:sldMk cId="3143263225" sldId="324"/>
            <ac:picMk id="20" creationId="{836BBA01-83FE-63CE-7483-42292950D6F6}"/>
          </ac:picMkLst>
        </pc:picChg>
      </pc:sldChg>
      <pc:sldChg chg="modSp">
        <pc:chgData name="Chrissy LeMaire" userId="fffb4e015a970abe" providerId="LiveId" clId="{A781B63C-81A4-4BAA-9732-5AAF63D7FFB9}" dt="2024-05-08T12:15:01.771" v="22"/>
        <pc:sldMkLst>
          <pc:docMk/>
          <pc:sldMk cId="1027798644" sldId="325"/>
        </pc:sldMkLst>
        <pc:spChg chg="mod">
          <ac:chgData name="Chrissy LeMaire" userId="fffb4e015a970abe" providerId="LiveId" clId="{A781B63C-81A4-4BAA-9732-5AAF63D7FFB9}" dt="2024-05-08T12:15:01.771" v="22"/>
          <ac:spMkLst>
            <pc:docMk/>
            <pc:sldMk cId="1027798644" sldId="325"/>
            <ac:spMk id="15" creationId="{6F436664-A096-B699-5845-FBA510BC31D0}"/>
          </ac:spMkLst>
        </pc:spChg>
      </pc:sldChg>
      <pc:sldChg chg="modSp">
        <pc:chgData name="Chrissy LeMaire" userId="fffb4e015a970abe" providerId="LiveId" clId="{A781B63C-81A4-4BAA-9732-5AAF63D7FFB9}" dt="2024-05-08T12:15:01.771" v="22"/>
        <pc:sldMkLst>
          <pc:docMk/>
          <pc:sldMk cId="120534796" sldId="357"/>
        </pc:sldMkLst>
        <pc:spChg chg="mod">
          <ac:chgData name="Chrissy LeMaire" userId="fffb4e015a970abe" providerId="LiveId" clId="{A781B63C-81A4-4BAA-9732-5AAF63D7FFB9}" dt="2024-05-08T12:15:01.771" v="22"/>
          <ac:spMkLst>
            <pc:docMk/>
            <pc:sldMk cId="120534796" sldId="357"/>
            <ac:spMk id="6" creationId="{E9237C96-B2B0-0A14-50B9-3889AD4E58F7}"/>
          </ac:spMkLst>
        </pc:spChg>
      </pc:sldChg>
      <pc:sldChg chg="modSp">
        <pc:chgData name="Chrissy LeMaire" userId="fffb4e015a970abe" providerId="LiveId" clId="{A781B63C-81A4-4BAA-9732-5AAF63D7FFB9}" dt="2024-05-08T12:15:01.771" v="22"/>
        <pc:sldMkLst>
          <pc:docMk/>
          <pc:sldMk cId="2656091939" sldId="361"/>
        </pc:sldMkLst>
        <pc:spChg chg="mod">
          <ac:chgData name="Chrissy LeMaire" userId="fffb4e015a970abe" providerId="LiveId" clId="{A781B63C-81A4-4BAA-9732-5AAF63D7FFB9}" dt="2024-05-08T12:15:01.771" v="22"/>
          <ac:spMkLst>
            <pc:docMk/>
            <pc:sldMk cId="2656091939" sldId="361"/>
            <ac:spMk id="2" creationId="{0DC40F54-74BB-4169-FF1C-ABD6EB9BDEA2}"/>
          </ac:spMkLst>
        </pc:spChg>
      </pc:sldChg>
      <pc:sldChg chg="modSp">
        <pc:chgData name="Chrissy LeMaire" userId="fffb4e015a970abe" providerId="LiveId" clId="{A781B63C-81A4-4BAA-9732-5AAF63D7FFB9}" dt="2024-05-08T12:15:01.771" v="22"/>
        <pc:sldMkLst>
          <pc:docMk/>
          <pc:sldMk cId="3876443196" sldId="377"/>
        </pc:sldMkLst>
        <pc:spChg chg="mod">
          <ac:chgData name="Chrissy LeMaire" userId="fffb4e015a970abe" providerId="LiveId" clId="{A781B63C-81A4-4BAA-9732-5AAF63D7FFB9}" dt="2024-05-08T12:15:01.771" v="22"/>
          <ac:spMkLst>
            <pc:docMk/>
            <pc:sldMk cId="3876443196" sldId="377"/>
            <ac:spMk id="6" creationId="{E9237C96-B2B0-0A14-50B9-3889AD4E58F7}"/>
          </ac:spMkLst>
        </pc:spChg>
      </pc:sldChg>
      <pc:sldChg chg="modSp">
        <pc:chgData name="Chrissy LeMaire" userId="fffb4e015a970abe" providerId="LiveId" clId="{A781B63C-81A4-4BAA-9732-5AAF63D7FFB9}" dt="2024-05-08T12:15:01.771" v="22"/>
        <pc:sldMkLst>
          <pc:docMk/>
          <pc:sldMk cId="68879333" sldId="381"/>
        </pc:sldMkLst>
        <pc:spChg chg="mod">
          <ac:chgData name="Chrissy LeMaire" userId="fffb4e015a970abe" providerId="LiveId" clId="{A781B63C-81A4-4BAA-9732-5AAF63D7FFB9}" dt="2024-05-08T12:15:01.771" v="22"/>
          <ac:spMkLst>
            <pc:docMk/>
            <pc:sldMk cId="68879333" sldId="381"/>
            <ac:spMk id="6" creationId="{E9237C96-B2B0-0A14-50B9-3889AD4E58F7}"/>
          </ac:spMkLst>
        </pc:spChg>
      </pc:sldChg>
      <pc:sldChg chg="modSp">
        <pc:chgData name="Chrissy LeMaire" userId="fffb4e015a970abe" providerId="LiveId" clId="{A781B63C-81A4-4BAA-9732-5AAF63D7FFB9}" dt="2024-05-08T12:15:01.771" v="22"/>
        <pc:sldMkLst>
          <pc:docMk/>
          <pc:sldMk cId="3254541101" sldId="382"/>
        </pc:sldMkLst>
        <pc:spChg chg="mod">
          <ac:chgData name="Chrissy LeMaire" userId="fffb4e015a970abe" providerId="LiveId" clId="{A781B63C-81A4-4BAA-9732-5AAF63D7FFB9}" dt="2024-05-08T12:15:01.771" v="22"/>
          <ac:spMkLst>
            <pc:docMk/>
            <pc:sldMk cId="3254541101" sldId="382"/>
            <ac:spMk id="6" creationId="{E9237C96-B2B0-0A14-50B9-3889AD4E58F7}"/>
          </ac:spMkLst>
        </pc:spChg>
      </pc:sldChg>
      <pc:sldChg chg="addSp delSp modSp mod setBg modAnim">
        <pc:chgData name="Chrissy LeMaire" userId="fffb4e015a970abe" providerId="LiveId" clId="{A781B63C-81A4-4BAA-9732-5AAF63D7FFB9}" dt="2024-05-09T08:21:38.195" v="369" actId="1036"/>
        <pc:sldMkLst>
          <pc:docMk/>
          <pc:sldMk cId="155820455" sldId="383"/>
        </pc:sldMkLst>
        <pc:spChg chg="del">
          <ac:chgData name="Chrissy LeMaire" userId="fffb4e015a970abe" providerId="LiveId" clId="{A781B63C-81A4-4BAA-9732-5AAF63D7FFB9}" dt="2024-05-09T08:21:25.723" v="341" actId="478"/>
          <ac:spMkLst>
            <pc:docMk/>
            <pc:sldMk cId="155820455" sldId="383"/>
            <ac:spMk id="4" creationId="{6091FD65-6788-E8A0-F8ED-651A2C370505}"/>
          </ac:spMkLst>
        </pc:spChg>
        <pc:spChg chg="del mod">
          <ac:chgData name="Chrissy LeMaire" userId="fffb4e015a970abe" providerId="LiveId" clId="{A781B63C-81A4-4BAA-9732-5AAF63D7FFB9}" dt="2024-05-09T08:21:29.707" v="342" actId="478"/>
          <ac:spMkLst>
            <pc:docMk/>
            <pc:sldMk cId="155820455" sldId="383"/>
            <ac:spMk id="6" creationId="{E9237C96-B2B0-0A14-50B9-3889AD4E58F7}"/>
          </ac:spMkLst>
        </pc:spChg>
        <pc:spChg chg="del">
          <ac:chgData name="Chrissy LeMaire" userId="fffb4e015a970abe" providerId="LiveId" clId="{A781B63C-81A4-4BAA-9732-5AAF63D7FFB9}" dt="2024-05-08T12:16:27.110" v="25" actId="478"/>
          <ac:spMkLst>
            <pc:docMk/>
            <pc:sldMk cId="155820455" sldId="383"/>
            <ac:spMk id="8" creationId="{8DB28CFC-2924-0DFF-2C78-8ECB56844B19}"/>
          </ac:spMkLst>
        </pc:spChg>
        <pc:picChg chg="add del">
          <ac:chgData name="Chrissy LeMaire" userId="fffb4e015a970abe" providerId="LiveId" clId="{A781B63C-81A4-4BAA-9732-5AAF63D7FFB9}" dt="2024-05-09T08:14:46.460" v="250" actId="478"/>
          <ac:picMkLst>
            <pc:docMk/>
            <pc:sldMk cId="155820455" sldId="383"/>
            <ac:picMk id="17" creationId="{2D8E9C43-9EDF-0B47-2F44-04BB02262A40}"/>
          </ac:picMkLst>
        </pc:picChg>
        <pc:picChg chg="add mod">
          <ac:chgData name="Chrissy LeMaire" userId="fffb4e015a970abe" providerId="LiveId" clId="{A781B63C-81A4-4BAA-9732-5AAF63D7FFB9}" dt="2024-05-08T12:17:50.452" v="42" actId="1076"/>
          <ac:picMkLst>
            <pc:docMk/>
            <pc:sldMk cId="155820455" sldId="383"/>
            <ac:picMk id="3074" creationId="{39E21B91-A323-CF78-E7EE-01ABEA058573}"/>
          </ac:picMkLst>
        </pc:picChg>
        <pc:picChg chg="add mod">
          <ac:chgData name="Chrissy LeMaire" userId="fffb4e015a970abe" providerId="LiveId" clId="{A781B63C-81A4-4BAA-9732-5AAF63D7FFB9}" dt="2024-05-09T08:21:38.195" v="369" actId="1036"/>
          <ac:picMkLst>
            <pc:docMk/>
            <pc:sldMk cId="155820455" sldId="383"/>
            <ac:picMk id="3076" creationId="{7C9A5D39-E6D7-0979-86A5-71A684408469}"/>
          </ac:picMkLst>
        </pc:picChg>
        <pc:picChg chg="add mod">
          <ac:chgData name="Chrissy LeMaire" userId="fffb4e015a970abe" providerId="LiveId" clId="{A781B63C-81A4-4BAA-9732-5AAF63D7FFB9}" dt="2024-05-09T08:21:33.801" v="355" actId="1036"/>
          <ac:picMkLst>
            <pc:docMk/>
            <pc:sldMk cId="155820455" sldId="383"/>
            <ac:picMk id="3078" creationId="{63D5CC1C-B6E6-4E34-E687-1C21EDFC72B4}"/>
          </ac:picMkLst>
        </pc:picChg>
      </pc:sldChg>
      <pc:sldChg chg="addSp delSp modSp del mod ord">
        <pc:chgData name="Chrissy LeMaire" userId="fffb4e015a970abe" providerId="LiveId" clId="{A781B63C-81A4-4BAA-9732-5AAF63D7FFB9}" dt="2024-05-09T08:10:11.233" v="222" actId="2696"/>
        <pc:sldMkLst>
          <pc:docMk/>
          <pc:sldMk cId="416358415" sldId="386"/>
        </pc:sldMkLst>
        <pc:spChg chg="mod">
          <ac:chgData name="Chrissy LeMaire" userId="fffb4e015a970abe" providerId="LiveId" clId="{A781B63C-81A4-4BAA-9732-5AAF63D7FFB9}" dt="2024-05-08T12:15:01.771" v="22"/>
          <ac:spMkLst>
            <pc:docMk/>
            <pc:sldMk cId="416358415" sldId="386"/>
            <ac:spMk id="6" creationId="{E9237C96-B2B0-0A14-50B9-3889AD4E58F7}"/>
          </ac:spMkLst>
        </pc:spChg>
        <pc:spChg chg="del">
          <ac:chgData name="Chrissy LeMaire" userId="fffb4e015a970abe" providerId="LiveId" clId="{A781B63C-81A4-4BAA-9732-5AAF63D7FFB9}" dt="2024-05-08T12:18:37.711" v="45" actId="478"/>
          <ac:spMkLst>
            <pc:docMk/>
            <pc:sldMk cId="416358415" sldId="386"/>
            <ac:spMk id="8" creationId="{8DB28CFC-2924-0DFF-2C78-8ECB56844B19}"/>
          </ac:spMkLst>
        </pc:spChg>
        <pc:picChg chg="add mod">
          <ac:chgData name="Chrissy LeMaire" userId="fffb4e015a970abe" providerId="LiveId" clId="{A781B63C-81A4-4BAA-9732-5AAF63D7FFB9}" dt="2024-05-08T12:18:38.107" v="46"/>
          <ac:picMkLst>
            <pc:docMk/>
            <pc:sldMk cId="416358415" sldId="386"/>
            <ac:picMk id="2" creationId="{2D8E9C43-9EDF-0B47-2F44-04BB02262A40}"/>
          </ac:picMkLst>
        </pc:picChg>
        <pc:picChg chg="del">
          <ac:chgData name="Chrissy LeMaire" userId="fffb4e015a970abe" providerId="LiveId" clId="{A781B63C-81A4-4BAA-9732-5AAF63D7FFB9}" dt="2024-05-08T12:18:35.351" v="44" actId="21"/>
          <ac:picMkLst>
            <pc:docMk/>
            <pc:sldMk cId="416358415" sldId="386"/>
            <ac:picMk id="17" creationId="{2D8E9C43-9EDF-0B47-2F44-04BB02262A40}"/>
          </ac:picMkLst>
        </pc:picChg>
        <pc:picChg chg="add mod">
          <ac:chgData name="Chrissy LeMaire" userId="fffb4e015a970abe" providerId="LiveId" clId="{A781B63C-81A4-4BAA-9732-5AAF63D7FFB9}" dt="2024-05-08T12:18:54.507" v="49" actId="1076"/>
          <ac:picMkLst>
            <pc:docMk/>
            <pc:sldMk cId="416358415" sldId="386"/>
            <ac:picMk id="4098" creationId="{8FF769CD-2585-E2C9-76EA-B9126C912952}"/>
          </ac:picMkLst>
        </pc:picChg>
      </pc:sldChg>
      <pc:sldChg chg="delSp modSp add mod setBg">
        <pc:chgData name="Chrissy LeMaire" userId="fffb4e015a970abe" providerId="LiveId" clId="{A781B63C-81A4-4BAA-9732-5AAF63D7FFB9}" dt="2024-05-09T08:23:36.530" v="440" actId="14100"/>
        <pc:sldMkLst>
          <pc:docMk/>
          <pc:sldMk cId="3799103628" sldId="386"/>
        </pc:sldMkLst>
        <pc:spChg chg="del">
          <ac:chgData name="Chrissy LeMaire" userId="fffb4e015a970abe" providerId="LiveId" clId="{A781B63C-81A4-4BAA-9732-5AAF63D7FFB9}" dt="2024-05-09T08:23:02.633" v="435" actId="478"/>
          <ac:spMkLst>
            <pc:docMk/>
            <pc:sldMk cId="3799103628" sldId="386"/>
            <ac:spMk id="4" creationId="{6091FD65-6788-E8A0-F8ED-651A2C370505}"/>
          </ac:spMkLst>
        </pc:spChg>
        <pc:spChg chg="del">
          <ac:chgData name="Chrissy LeMaire" userId="fffb4e015a970abe" providerId="LiveId" clId="{A781B63C-81A4-4BAA-9732-5AAF63D7FFB9}" dt="2024-05-09T08:23:05.396" v="436" actId="478"/>
          <ac:spMkLst>
            <pc:docMk/>
            <pc:sldMk cId="3799103628" sldId="386"/>
            <ac:spMk id="6" creationId="{E9237C96-B2B0-0A14-50B9-3889AD4E58F7}"/>
          </ac:spMkLst>
        </pc:spChg>
        <pc:picChg chg="del">
          <ac:chgData name="Chrissy LeMaire" userId="fffb4e015a970abe" providerId="LiveId" clId="{A781B63C-81A4-4BAA-9732-5AAF63D7FFB9}" dt="2024-05-09T08:22:59.086" v="434" actId="478"/>
          <ac:picMkLst>
            <pc:docMk/>
            <pc:sldMk cId="3799103628" sldId="386"/>
            <ac:picMk id="2" creationId="{2D8E9C43-9EDF-0B47-2F44-04BB02262A40}"/>
          </ac:picMkLst>
        </pc:picChg>
        <pc:picChg chg="mod">
          <ac:chgData name="Chrissy LeMaire" userId="fffb4e015a970abe" providerId="LiveId" clId="{A781B63C-81A4-4BAA-9732-5AAF63D7FFB9}" dt="2024-05-09T08:23:36.530" v="440" actId="14100"/>
          <ac:picMkLst>
            <pc:docMk/>
            <pc:sldMk cId="3799103628" sldId="386"/>
            <ac:picMk id="4098" creationId="{8FF769CD-2585-E2C9-76EA-B9126C912952}"/>
          </ac:picMkLst>
        </pc:picChg>
      </pc:sldChg>
      <pc:sldChg chg="modSp">
        <pc:chgData name="Chrissy LeMaire" userId="fffb4e015a970abe" providerId="LiveId" clId="{A781B63C-81A4-4BAA-9732-5AAF63D7FFB9}" dt="2024-05-08T12:15:01.771" v="22"/>
        <pc:sldMkLst>
          <pc:docMk/>
          <pc:sldMk cId="2032472244" sldId="388"/>
        </pc:sldMkLst>
        <pc:spChg chg="mod">
          <ac:chgData name="Chrissy LeMaire" userId="fffb4e015a970abe" providerId="LiveId" clId="{A781B63C-81A4-4BAA-9732-5AAF63D7FFB9}" dt="2024-05-08T12:15:01.771" v="22"/>
          <ac:spMkLst>
            <pc:docMk/>
            <pc:sldMk cId="2032472244" sldId="388"/>
            <ac:spMk id="6" creationId="{E9237C96-B2B0-0A14-50B9-3889AD4E58F7}"/>
          </ac:spMkLst>
        </pc:spChg>
      </pc:sldChg>
      <pc:sldChg chg="modSp">
        <pc:chgData name="Chrissy LeMaire" userId="fffb4e015a970abe" providerId="LiveId" clId="{A781B63C-81A4-4BAA-9732-5AAF63D7FFB9}" dt="2024-05-08T12:15:01.771" v="22"/>
        <pc:sldMkLst>
          <pc:docMk/>
          <pc:sldMk cId="4264789836" sldId="389"/>
        </pc:sldMkLst>
        <pc:spChg chg="mod">
          <ac:chgData name="Chrissy LeMaire" userId="fffb4e015a970abe" providerId="LiveId" clId="{A781B63C-81A4-4BAA-9732-5AAF63D7FFB9}" dt="2024-05-08T12:15:01.771" v="22"/>
          <ac:spMkLst>
            <pc:docMk/>
            <pc:sldMk cId="4264789836" sldId="389"/>
            <ac:spMk id="6" creationId="{E9237C96-B2B0-0A14-50B9-3889AD4E58F7}"/>
          </ac:spMkLst>
        </pc:spChg>
      </pc:sldChg>
      <pc:sldChg chg="add del setBg">
        <pc:chgData name="Chrissy LeMaire" userId="fffb4e015a970abe" providerId="LiveId" clId="{A781B63C-81A4-4BAA-9732-5AAF63D7FFB9}" dt="2024-05-09T08:12:30.708" v="226"/>
        <pc:sldMkLst>
          <pc:docMk/>
          <pc:sldMk cId="1271526384" sldId="390"/>
        </pc:sldMkLst>
      </pc:sldChg>
      <pc:sldChg chg="add del ord">
        <pc:chgData name="Chrissy LeMaire" userId="fffb4e015a970abe" providerId="LiveId" clId="{A781B63C-81A4-4BAA-9732-5AAF63D7FFB9}" dt="2024-05-09T08:12:58.018" v="241"/>
        <pc:sldMkLst>
          <pc:docMk/>
          <pc:sldMk cId="2528351629" sldId="390"/>
        </pc:sldMkLst>
      </pc:sldChg>
      <pc:sldChg chg="modSp">
        <pc:chgData name="Chrissy LeMaire" userId="fffb4e015a970abe" providerId="LiveId" clId="{A781B63C-81A4-4BAA-9732-5AAF63D7FFB9}" dt="2024-05-08T12:15:01.771" v="22"/>
        <pc:sldMkLst>
          <pc:docMk/>
          <pc:sldMk cId="1271537098" sldId="391"/>
        </pc:sldMkLst>
        <pc:spChg chg="mod">
          <ac:chgData name="Chrissy LeMaire" userId="fffb4e015a970abe" providerId="LiveId" clId="{A781B63C-81A4-4BAA-9732-5AAF63D7FFB9}" dt="2024-05-08T12:15:01.771" v="22"/>
          <ac:spMkLst>
            <pc:docMk/>
            <pc:sldMk cId="1271537098" sldId="391"/>
            <ac:spMk id="6" creationId="{E9237C96-B2B0-0A14-50B9-3889AD4E58F7}"/>
          </ac:spMkLst>
        </pc:spChg>
      </pc:sldChg>
      <pc:sldChg chg="modSp">
        <pc:chgData name="Chrissy LeMaire" userId="fffb4e015a970abe" providerId="LiveId" clId="{A781B63C-81A4-4BAA-9732-5AAF63D7FFB9}" dt="2024-05-08T12:15:01.771" v="22"/>
        <pc:sldMkLst>
          <pc:docMk/>
          <pc:sldMk cId="2950372144" sldId="392"/>
        </pc:sldMkLst>
        <pc:spChg chg="mod">
          <ac:chgData name="Chrissy LeMaire" userId="fffb4e015a970abe" providerId="LiveId" clId="{A781B63C-81A4-4BAA-9732-5AAF63D7FFB9}" dt="2024-05-08T12:15:01.771" v="22"/>
          <ac:spMkLst>
            <pc:docMk/>
            <pc:sldMk cId="2950372144" sldId="392"/>
            <ac:spMk id="6" creationId="{E9237C96-B2B0-0A14-50B9-3889AD4E58F7}"/>
          </ac:spMkLst>
        </pc:spChg>
      </pc:sldChg>
      <pc:sldChg chg="modSp">
        <pc:chgData name="Chrissy LeMaire" userId="fffb4e015a970abe" providerId="LiveId" clId="{A781B63C-81A4-4BAA-9732-5AAF63D7FFB9}" dt="2024-05-08T12:15:01.771" v="22"/>
        <pc:sldMkLst>
          <pc:docMk/>
          <pc:sldMk cId="1140654264" sldId="393"/>
        </pc:sldMkLst>
        <pc:spChg chg="mod">
          <ac:chgData name="Chrissy LeMaire" userId="fffb4e015a970abe" providerId="LiveId" clId="{A781B63C-81A4-4BAA-9732-5AAF63D7FFB9}" dt="2024-05-08T12:15:01.771" v="22"/>
          <ac:spMkLst>
            <pc:docMk/>
            <pc:sldMk cId="1140654264" sldId="393"/>
            <ac:spMk id="6" creationId="{E9237C96-B2B0-0A14-50B9-3889AD4E58F7}"/>
          </ac:spMkLst>
        </pc:spChg>
      </pc:sldChg>
      <pc:sldChg chg="modSp">
        <pc:chgData name="Chrissy LeMaire" userId="fffb4e015a970abe" providerId="LiveId" clId="{A781B63C-81A4-4BAA-9732-5AAF63D7FFB9}" dt="2024-05-08T12:15:01.771" v="22"/>
        <pc:sldMkLst>
          <pc:docMk/>
          <pc:sldMk cId="3177050210" sldId="394"/>
        </pc:sldMkLst>
        <pc:spChg chg="mod">
          <ac:chgData name="Chrissy LeMaire" userId="fffb4e015a970abe" providerId="LiveId" clId="{A781B63C-81A4-4BAA-9732-5AAF63D7FFB9}" dt="2024-05-08T12:15:01.771" v="22"/>
          <ac:spMkLst>
            <pc:docMk/>
            <pc:sldMk cId="3177050210" sldId="394"/>
            <ac:spMk id="6" creationId="{E9237C96-B2B0-0A14-50B9-3889AD4E58F7}"/>
          </ac:spMkLst>
        </pc:spChg>
      </pc:sldChg>
      <pc:sldChg chg="modSp">
        <pc:chgData name="Chrissy LeMaire" userId="fffb4e015a970abe" providerId="LiveId" clId="{A781B63C-81A4-4BAA-9732-5AAF63D7FFB9}" dt="2024-05-08T12:15:01.771" v="22"/>
        <pc:sldMkLst>
          <pc:docMk/>
          <pc:sldMk cId="3609718678" sldId="395"/>
        </pc:sldMkLst>
        <pc:spChg chg="mod">
          <ac:chgData name="Chrissy LeMaire" userId="fffb4e015a970abe" providerId="LiveId" clId="{A781B63C-81A4-4BAA-9732-5AAF63D7FFB9}" dt="2024-05-08T12:15:01.771" v="22"/>
          <ac:spMkLst>
            <pc:docMk/>
            <pc:sldMk cId="3609718678" sldId="395"/>
            <ac:spMk id="6" creationId="{E9237C96-B2B0-0A14-50B9-3889AD4E58F7}"/>
          </ac:spMkLst>
        </pc:spChg>
      </pc:sldChg>
      <pc:sldChg chg="modSp">
        <pc:chgData name="Chrissy LeMaire" userId="fffb4e015a970abe" providerId="LiveId" clId="{A781B63C-81A4-4BAA-9732-5AAF63D7FFB9}" dt="2024-05-08T12:15:01.771" v="22"/>
        <pc:sldMkLst>
          <pc:docMk/>
          <pc:sldMk cId="3319924023" sldId="396"/>
        </pc:sldMkLst>
        <pc:spChg chg="mod">
          <ac:chgData name="Chrissy LeMaire" userId="fffb4e015a970abe" providerId="LiveId" clId="{A781B63C-81A4-4BAA-9732-5AAF63D7FFB9}" dt="2024-05-08T12:15:01.771" v="22"/>
          <ac:spMkLst>
            <pc:docMk/>
            <pc:sldMk cId="3319924023" sldId="396"/>
            <ac:spMk id="6" creationId="{E9237C96-B2B0-0A14-50B9-3889AD4E58F7}"/>
          </ac:spMkLst>
        </pc:spChg>
      </pc:sldChg>
      <pc:sldChg chg="modSp">
        <pc:chgData name="Chrissy LeMaire" userId="fffb4e015a970abe" providerId="LiveId" clId="{A781B63C-81A4-4BAA-9732-5AAF63D7FFB9}" dt="2024-05-08T12:15:01.771" v="22"/>
        <pc:sldMkLst>
          <pc:docMk/>
          <pc:sldMk cId="3692768032" sldId="397"/>
        </pc:sldMkLst>
        <pc:spChg chg="mod">
          <ac:chgData name="Chrissy LeMaire" userId="fffb4e015a970abe" providerId="LiveId" clId="{A781B63C-81A4-4BAA-9732-5AAF63D7FFB9}" dt="2024-05-08T12:15:01.771" v="22"/>
          <ac:spMkLst>
            <pc:docMk/>
            <pc:sldMk cId="3692768032" sldId="397"/>
            <ac:spMk id="6" creationId="{E9237C96-B2B0-0A14-50B9-3889AD4E58F7}"/>
          </ac:spMkLst>
        </pc:spChg>
      </pc:sldChg>
      <pc:sldChg chg="modSp">
        <pc:chgData name="Chrissy LeMaire" userId="fffb4e015a970abe" providerId="LiveId" clId="{A781B63C-81A4-4BAA-9732-5AAF63D7FFB9}" dt="2024-05-08T12:15:01.771" v="22"/>
        <pc:sldMkLst>
          <pc:docMk/>
          <pc:sldMk cId="1375060041" sldId="398"/>
        </pc:sldMkLst>
        <pc:spChg chg="mod">
          <ac:chgData name="Chrissy LeMaire" userId="fffb4e015a970abe" providerId="LiveId" clId="{A781B63C-81A4-4BAA-9732-5AAF63D7FFB9}" dt="2024-05-08T12:15:01.771" v="22"/>
          <ac:spMkLst>
            <pc:docMk/>
            <pc:sldMk cId="1375060041" sldId="398"/>
            <ac:spMk id="6" creationId="{E9237C96-B2B0-0A14-50B9-3889AD4E58F7}"/>
          </ac:spMkLst>
        </pc:spChg>
      </pc:sldChg>
      <pc:sldChg chg="modSp">
        <pc:chgData name="Chrissy LeMaire" userId="fffb4e015a970abe" providerId="LiveId" clId="{A781B63C-81A4-4BAA-9732-5AAF63D7FFB9}" dt="2024-05-08T12:15:01.771" v="22"/>
        <pc:sldMkLst>
          <pc:docMk/>
          <pc:sldMk cId="2123555473" sldId="399"/>
        </pc:sldMkLst>
        <pc:spChg chg="mod">
          <ac:chgData name="Chrissy LeMaire" userId="fffb4e015a970abe" providerId="LiveId" clId="{A781B63C-81A4-4BAA-9732-5AAF63D7FFB9}" dt="2024-05-08T12:15:01.771" v="22"/>
          <ac:spMkLst>
            <pc:docMk/>
            <pc:sldMk cId="2123555473" sldId="399"/>
            <ac:spMk id="6" creationId="{E9237C96-B2B0-0A14-50B9-3889AD4E58F7}"/>
          </ac:spMkLst>
        </pc:spChg>
      </pc:sldChg>
      <pc:sldChg chg="modSp">
        <pc:chgData name="Chrissy LeMaire" userId="fffb4e015a970abe" providerId="LiveId" clId="{A781B63C-81A4-4BAA-9732-5AAF63D7FFB9}" dt="2024-05-08T12:15:01.771" v="22"/>
        <pc:sldMkLst>
          <pc:docMk/>
          <pc:sldMk cId="352277634" sldId="400"/>
        </pc:sldMkLst>
        <pc:spChg chg="mod">
          <ac:chgData name="Chrissy LeMaire" userId="fffb4e015a970abe" providerId="LiveId" clId="{A781B63C-81A4-4BAA-9732-5AAF63D7FFB9}" dt="2024-05-08T12:15:01.771" v="22"/>
          <ac:spMkLst>
            <pc:docMk/>
            <pc:sldMk cId="352277634" sldId="400"/>
            <ac:spMk id="6" creationId="{E9237C96-B2B0-0A14-50B9-3889AD4E58F7}"/>
          </ac:spMkLst>
        </pc:spChg>
      </pc:sldChg>
      <pc:sldChg chg="modSp">
        <pc:chgData name="Chrissy LeMaire" userId="fffb4e015a970abe" providerId="LiveId" clId="{A781B63C-81A4-4BAA-9732-5AAF63D7FFB9}" dt="2024-05-08T12:15:01.771" v="22"/>
        <pc:sldMkLst>
          <pc:docMk/>
          <pc:sldMk cId="1925579908" sldId="401"/>
        </pc:sldMkLst>
        <pc:spChg chg="mod">
          <ac:chgData name="Chrissy LeMaire" userId="fffb4e015a970abe" providerId="LiveId" clId="{A781B63C-81A4-4BAA-9732-5AAF63D7FFB9}" dt="2024-05-08T12:15:01.771" v="22"/>
          <ac:spMkLst>
            <pc:docMk/>
            <pc:sldMk cId="1925579908" sldId="401"/>
            <ac:spMk id="6" creationId="{E9237C96-B2B0-0A14-50B9-3889AD4E58F7}"/>
          </ac:spMkLst>
        </pc:spChg>
      </pc:sldChg>
      <pc:sldChg chg="modSp">
        <pc:chgData name="Chrissy LeMaire" userId="fffb4e015a970abe" providerId="LiveId" clId="{A781B63C-81A4-4BAA-9732-5AAF63D7FFB9}" dt="2024-05-08T12:15:01.771" v="22"/>
        <pc:sldMkLst>
          <pc:docMk/>
          <pc:sldMk cId="672201628" sldId="402"/>
        </pc:sldMkLst>
        <pc:spChg chg="mod">
          <ac:chgData name="Chrissy LeMaire" userId="fffb4e015a970abe" providerId="LiveId" clId="{A781B63C-81A4-4BAA-9732-5AAF63D7FFB9}" dt="2024-05-08T12:15:01.771" v="22"/>
          <ac:spMkLst>
            <pc:docMk/>
            <pc:sldMk cId="672201628" sldId="402"/>
            <ac:spMk id="6" creationId="{E9237C96-B2B0-0A14-50B9-3889AD4E58F7}"/>
          </ac:spMkLst>
        </pc:spChg>
      </pc:sldChg>
      <pc:sldChg chg="modSp">
        <pc:chgData name="Chrissy LeMaire" userId="fffb4e015a970abe" providerId="LiveId" clId="{A781B63C-81A4-4BAA-9732-5AAF63D7FFB9}" dt="2024-05-08T12:15:01.771" v="22"/>
        <pc:sldMkLst>
          <pc:docMk/>
          <pc:sldMk cId="2606491359" sldId="403"/>
        </pc:sldMkLst>
        <pc:spChg chg="mod">
          <ac:chgData name="Chrissy LeMaire" userId="fffb4e015a970abe" providerId="LiveId" clId="{A781B63C-81A4-4BAA-9732-5AAF63D7FFB9}" dt="2024-05-08T12:15:01.771" v="22"/>
          <ac:spMkLst>
            <pc:docMk/>
            <pc:sldMk cId="2606491359" sldId="403"/>
            <ac:spMk id="6" creationId="{E9237C96-B2B0-0A14-50B9-3889AD4E58F7}"/>
          </ac:spMkLst>
        </pc:spChg>
      </pc:sldChg>
      <pc:sldChg chg="modSp">
        <pc:chgData name="Chrissy LeMaire" userId="fffb4e015a970abe" providerId="LiveId" clId="{A781B63C-81A4-4BAA-9732-5AAF63D7FFB9}" dt="2024-05-08T12:15:01.771" v="22"/>
        <pc:sldMkLst>
          <pc:docMk/>
          <pc:sldMk cId="3157351852" sldId="404"/>
        </pc:sldMkLst>
        <pc:spChg chg="mod">
          <ac:chgData name="Chrissy LeMaire" userId="fffb4e015a970abe" providerId="LiveId" clId="{A781B63C-81A4-4BAA-9732-5AAF63D7FFB9}" dt="2024-05-08T12:15:01.771" v="22"/>
          <ac:spMkLst>
            <pc:docMk/>
            <pc:sldMk cId="3157351852" sldId="404"/>
            <ac:spMk id="6" creationId="{E9237C96-B2B0-0A14-50B9-3889AD4E58F7}"/>
          </ac:spMkLst>
        </pc:spChg>
      </pc:sldChg>
      <pc:sldChg chg="modSp">
        <pc:chgData name="Chrissy LeMaire" userId="fffb4e015a970abe" providerId="LiveId" clId="{A781B63C-81A4-4BAA-9732-5AAF63D7FFB9}" dt="2024-05-08T12:15:01.771" v="22"/>
        <pc:sldMkLst>
          <pc:docMk/>
          <pc:sldMk cId="2107895746" sldId="405"/>
        </pc:sldMkLst>
        <pc:spChg chg="mod">
          <ac:chgData name="Chrissy LeMaire" userId="fffb4e015a970abe" providerId="LiveId" clId="{A781B63C-81A4-4BAA-9732-5AAF63D7FFB9}" dt="2024-05-08T12:15:01.771" v="22"/>
          <ac:spMkLst>
            <pc:docMk/>
            <pc:sldMk cId="2107895746" sldId="405"/>
            <ac:spMk id="6" creationId="{E9237C96-B2B0-0A14-50B9-3889AD4E58F7}"/>
          </ac:spMkLst>
        </pc:spChg>
      </pc:sldChg>
      <pc:sldChg chg="modSp">
        <pc:chgData name="Chrissy LeMaire" userId="fffb4e015a970abe" providerId="LiveId" clId="{A781B63C-81A4-4BAA-9732-5AAF63D7FFB9}" dt="2024-05-08T12:15:01.771" v="22"/>
        <pc:sldMkLst>
          <pc:docMk/>
          <pc:sldMk cId="1680550569" sldId="406"/>
        </pc:sldMkLst>
        <pc:spChg chg="mod">
          <ac:chgData name="Chrissy LeMaire" userId="fffb4e015a970abe" providerId="LiveId" clId="{A781B63C-81A4-4BAA-9732-5AAF63D7FFB9}" dt="2024-05-08T12:15:01.771" v="22"/>
          <ac:spMkLst>
            <pc:docMk/>
            <pc:sldMk cId="1680550569" sldId="406"/>
            <ac:spMk id="6" creationId="{E9237C96-B2B0-0A14-50B9-3889AD4E58F7}"/>
          </ac:spMkLst>
        </pc:spChg>
      </pc:sldChg>
      <pc:sldChg chg="modSp">
        <pc:chgData name="Chrissy LeMaire" userId="fffb4e015a970abe" providerId="LiveId" clId="{A781B63C-81A4-4BAA-9732-5AAF63D7FFB9}" dt="2024-05-08T12:15:01.771" v="22"/>
        <pc:sldMkLst>
          <pc:docMk/>
          <pc:sldMk cId="2303812552" sldId="407"/>
        </pc:sldMkLst>
        <pc:spChg chg="mod">
          <ac:chgData name="Chrissy LeMaire" userId="fffb4e015a970abe" providerId="LiveId" clId="{A781B63C-81A4-4BAA-9732-5AAF63D7FFB9}" dt="2024-05-08T12:15:01.771" v="22"/>
          <ac:spMkLst>
            <pc:docMk/>
            <pc:sldMk cId="2303812552" sldId="407"/>
            <ac:spMk id="6" creationId="{E9237C96-B2B0-0A14-50B9-3889AD4E58F7}"/>
          </ac:spMkLst>
        </pc:spChg>
      </pc:sldChg>
      <pc:sldChg chg="modSp">
        <pc:chgData name="Chrissy LeMaire" userId="fffb4e015a970abe" providerId="LiveId" clId="{A781B63C-81A4-4BAA-9732-5AAF63D7FFB9}" dt="2024-05-08T12:15:01.771" v="22"/>
        <pc:sldMkLst>
          <pc:docMk/>
          <pc:sldMk cId="3982746108" sldId="408"/>
        </pc:sldMkLst>
        <pc:spChg chg="mod">
          <ac:chgData name="Chrissy LeMaire" userId="fffb4e015a970abe" providerId="LiveId" clId="{A781B63C-81A4-4BAA-9732-5AAF63D7FFB9}" dt="2024-05-08T12:15:01.771" v="22"/>
          <ac:spMkLst>
            <pc:docMk/>
            <pc:sldMk cId="3982746108" sldId="408"/>
            <ac:spMk id="6" creationId="{E9237C96-B2B0-0A14-50B9-3889AD4E58F7}"/>
          </ac:spMkLst>
        </pc:spChg>
      </pc:sldChg>
      <pc:sldChg chg="modSp">
        <pc:chgData name="Chrissy LeMaire" userId="fffb4e015a970abe" providerId="LiveId" clId="{A781B63C-81A4-4BAA-9732-5AAF63D7FFB9}" dt="2024-05-08T12:15:01.771" v="22"/>
        <pc:sldMkLst>
          <pc:docMk/>
          <pc:sldMk cId="3948877029" sldId="409"/>
        </pc:sldMkLst>
        <pc:spChg chg="mod">
          <ac:chgData name="Chrissy LeMaire" userId="fffb4e015a970abe" providerId="LiveId" clId="{A781B63C-81A4-4BAA-9732-5AAF63D7FFB9}" dt="2024-05-08T12:15:01.771" v="22"/>
          <ac:spMkLst>
            <pc:docMk/>
            <pc:sldMk cId="3948877029" sldId="409"/>
            <ac:spMk id="6" creationId="{E9237C96-B2B0-0A14-50B9-3889AD4E58F7}"/>
          </ac:spMkLst>
        </pc:spChg>
      </pc:sldChg>
      <pc:sldChg chg="modSp">
        <pc:chgData name="Chrissy LeMaire" userId="fffb4e015a970abe" providerId="LiveId" clId="{A781B63C-81A4-4BAA-9732-5AAF63D7FFB9}" dt="2024-05-08T12:15:01.771" v="22"/>
        <pc:sldMkLst>
          <pc:docMk/>
          <pc:sldMk cId="3310437570" sldId="410"/>
        </pc:sldMkLst>
        <pc:spChg chg="mod">
          <ac:chgData name="Chrissy LeMaire" userId="fffb4e015a970abe" providerId="LiveId" clId="{A781B63C-81A4-4BAA-9732-5AAF63D7FFB9}" dt="2024-05-08T12:15:01.771" v="22"/>
          <ac:spMkLst>
            <pc:docMk/>
            <pc:sldMk cId="3310437570" sldId="410"/>
            <ac:spMk id="6" creationId="{E9237C96-B2B0-0A14-50B9-3889AD4E58F7}"/>
          </ac:spMkLst>
        </pc:spChg>
      </pc:sldChg>
      <pc:sldChg chg="modSp">
        <pc:chgData name="Chrissy LeMaire" userId="fffb4e015a970abe" providerId="LiveId" clId="{A781B63C-81A4-4BAA-9732-5AAF63D7FFB9}" dt="2024-05-08T12:15:01.771" v="22"/>
        <pc:sldMkLst>
          <pc:docMk/>
          <pc:sldMk cId="4051720038" sldId="411"/>
        </pc:sldMkLst>
        <pc:spChg chg="mod">
          <ac:chgData name="Chrissy LeMaire" userId="fffb4e015a970abe" providerId="LiveId" clId="{A781B63C-81A4-4BAA-9732-5AAF63D7FFB9}" dt="2024-05-08T12:15:01.771" v="22"/>
          <ac:spMkLst>
            <pc:docMk/>
            <pc:sldMk cId="4051720038" sldId="411"/>
            <ac:spMk id="6" creationId="{E9237C96-B2B0-0A14-50B9-3889AD4E58F7}"/>
          </ac:spMkLst>
        </pc:spChg>
      </pc:sldChg>
      <pc:sldChg chg="addSp delSp modSp add mod modAnim">
        <pc:chgData name="Chrissy LeMaire" userId="fffb4e015a970abe" providerId="LiveId" clId="{A781B63C-81A4-4BAA-9732-5AAF63D7FFB9}" dt="2024-05-09T08:22:18.896" v="417" actId="1036"/>
        <pc:sldMkLst>
          <pc:docMk/>
          <pc:sldMk cId="2893867702" sldId="412"/>
        </pc:sldMkLst>
        <pc:spChg chg="del">
          <ac:chgData name="Chrissy LeMaire" userId="fffb4e015a970abe" providerId="LiveId" clId="{A781B63C-81A4-4BAA-9732-5AAF63D7FFB9}" dt="2024-05-09T08:21:52.354" v="370" actId="478"/>
          <ac:spMkLst>
            <pc:docMk/>
            <pc:sldMk cId="2893867702" sldId="412"/>
            <ac:spMk id="4" creationId="{6091FD65-6788-E8A0-F8ED-651A2C370505}"/>
          </ac:spMkLst>
        </pc:spChg>
        <pc:spChg chg="del">
          <ac:chgData name="Chrissy LeMaire" userId="fffb4e015a970abe" providerId="LiveId" clId="{A781B63C-81A4-4BAA-9732-5AAF63D7FFB9}" dt="2024-05-09T08:21:54.786" v="371" actId="478"/>
          <ac:spMkLst>
            <pc:docMk/>
            <pc:sldMk cId="2893867702" sldId="412"/>
            <ac:spMk id="6" creationId="{E9237C96-B2B0-0A14-50B9-3889AD4E58F7}"/>
          </ac:spMkLst>
        </pc:spChg>
        <pc:picChg chg="del">
          <ac:chgData name="Chrissy LeMaire" userId="fffb4e015a970abe" providerId="LiveId" clId="{A781B63C-81A4-4BAA-9732-5AAF63D7FFB9}" dt="2024-05-08T12:21:08.242" v="51" actId="478"/>
          <ac:picMkLst>
            <pc:docMk/>
            <pc:sldMk cId="2893867702" sldId="412"/>
            <ac:picMk id="4098" creationId="{8FF769CD-2585-E2C9-76EA-B9126C912952}"/>
          </ac:picMkLst>
        </pc:picChg>
        <pc:picChg chg="add mod">
          <ac:chgData name="Chrissy LeMaire" userId="fffb4e015a970abe" providerId="LiveId" clId="{A781B63C-81A4-4BAA-9732-5AAF63D7FFB9}" dt="2024-05-09T08:22:01.476" v="392" actId="1036"/>
          <ac:picMkLst>
            <pc:docMk/>
            <pc:sldMk cId="2893867702" sldId="412"/>
            <ac:picMk id="5122" creationId="{6D8F2E95-3B92-A4CD-B851-6B9BE8FC200A}"/>
          </ac:picMkLst>
        </pc:picChg>
        <pc:picChg chg="add mod">
          <ac:chgData name="Chrissy LeMaire" userId="fffb4e015a970abe" providerId="LiveId" clId="{A781B63C-81A4-4BAA-9732-5AAF63D7FFB9}" dt="2024-05-09T08:22:18.896" v="417" actId="1036"/>
          <ac:picMkLst>
            <pc:docMk/>
            <pc:sldMk cId="2893867702" sldId="412"/>
            <ac:picMk id="5124" creationId="{BAE9BE6B-41B1-4D1D-2EAC-4D1FBA2A31C4}"/>
          </ac:picMkLst>
        </pc:picChg>
        <pc:picChg chg="add del mod">
          <ac:chgData name="Chrissy LeMaire" userId="fffb4e015a970abe" providerId="LiveId" clId="{A781B63C-81A4-4BAA-9732-5AAF63D7FFB9}" dt="2024-05-08T12:22:31.494" v="68" actId="21"/>
          <ac:picMkLst>
            <pc:docMk/>
            <pc:sldMk cId="2893867702" sldId="412"/>
            <ac:picMk id="5126" creationId="{8BBC8FD7-7502-D665-75C3-276B5592CACE}"/>
          </ac:picMkLst>
        </pc:picChg>
      </pc:sldChg>
      <pc:sldChg chg="addSp delSp modSp add mod setBg">
        <pc:chgData name="Chrissy LeMaire" userId="fffb4e015a970abe" providerId="LiveId" clId="{A781B63C-81A4-4BAA-9732-5AAF63D7FFB9}" dt="2024-05-09T08:21:09.515" v="340" actId="1036"/>
        <pc:sldMkLst>
          <pc:docMk/>
          <pc:sldMk cId="484295606" sldId="413"/>
        </pc:sldMkLst>
        <pc:spChg chg="del">
          <ac:chgData name="Chrissy LeMaire" userId="fffb4e015a970abe" providerId="LiveId" clId="{A781B63C-81A4-4BAA-9732-5AAF63D7FFB9}" dt="2024-05-09T08:20:44.646" v="294" actId="478"/>
          <ac:spMkLst>
            <pc:docMk/>
            <pc:sldMk cId="484295606" sldId="413"/>
            <ac:spMk id="4" creationId="{6091FD65-6788-E8A0-F8ED-651A2C370505}"/>
          </ac:spMkLst>
        </pc:spChg>
        <pc:spChg chg="del">
          <ac:chgData name="Chrissy LeMaire" userId="fffb4e015a970abe" providerId="LiveId" clId="{A781B63C-81A4-4BAA-9732-5AAF63D7FFB9}" dt="2024-05-09T08:20:49.521" v="295" actId="478"/>
          <ac:spMkLst>
            <pc:docMk/>
            <pc:sldMk cId="484295606" sldId="413"/>
            <ac:spMk id="6" creationId="{E9237C96-B2B0-0A14-50B9-3889AD4E58F7}"/>
          </ac:spMkLst>
        </pc:spChg>
        <pc:picChg chg="del">
          <ac:chgData name="Chrissy LeMaire" userId="fffb4e015a970abe" providerId="LiveId" clId="{A781B63C-81A4-4BAA-9732-5AAF63D7FFB9}" dt="2024-05-08T12:23:57.690" v="103" actId="478"/>
          <ac:picMkLst>
            <pc:docMk/>
            <pc:sldMk cId="484295606" sldId="413"/>
            <ac:picMk id="2" creationId="{2D8E9C43-9EDF-0B47-2F44-04BB02262A40}"/>
          </ac:picMkLst>
        </pc:picChg>
        <pc:picChg chg="add mod">
          <ac:chgData name="Chrissy LeMaire" userId="fffb4e015a970abe" providerId="LiveId" clId="{A781B63C-81A4-4BAA-9732-5AAF63D7FFB9}" dt="2024-05-09T08:21:09.515" v="340" actId="1036"/>
          <ac:picMkLst>
            <pc:docMk/>
            <pc:sldMk cId="484295606" sldId="413"/>
            <ac:picMk id="3" creationId="{8BBC8FD7-7502-D665-75C3-276B5592CACE}"/>
          </ac:picMkLst>
        </pc:picChg>
        <pc:picChg chg="del">
          <ac:chgData name="Chrissy LeMaire" userId="fffb4e015a970abe" providerId="LiveId" clId="{A781B63C-81A4-4BAA-9732-5AAF63D7FFB9}" dt="2024-05-08T12:22:37.369" v="70" actId="478"/>
          <ac:picMkLst>
            <pc:docMk/>
            <pc:sldMk cId="484295606" sldId="413"/>
            <ac:picMk id="5122" creationId="{6D8F2E95-3B92-A4CD-B851-6B9BE8FC200A}"/>
          </ac:picMkLst>
        </pc:picChg>
        <pc:picChg chg="del">
          <ac:chgData name="Chrissy LeMaire" userId="fffb4e015a970abe" providerId="LiveId" clId="{A781B63C-81A4-4BAA-9732-5AAF63D7FFB9}" dt="2024-05-08T12:22:37.369" v="70" actId="478"/>
          <ac:picMkLst>
            <pc:docMk/>
            <pc:sldMk cId="484295606" sldId="413"/>
            <ac:picMk id="5124" creationId="{BAE9BE6B-41B1-4D1D-2EAC-4D1FBA2A31C4}"/>
          </ac:picMkLst>
        </pc:picChg>
        <pc:picChg chg="add del mod">
          <ac:chgData name="Chrissy LeMaire" userId="fffb4e015a970abe" providerId="LiveId" clId="{A781B63C-81A4-4BAA-9732-5AAF63D7FFB9}" dt="2024-05-08T12:23:56.021" v="102" actId="21"/>
          <ac:picMkLst>
            <pc:docMk/>
            <pc:sldMk cId="484295606" sldId="413"/>
            <ac:picMk id="5126" creationId="{8BBC8FD7-7502-D665-75C3-276B5592CACE}"/>
          </ac:picMkLst>
        </pc:picChg>
      </pc:sldChg>
      <pc:sldChg chg="delSp add ord">
        <pc:chgData name="Chrissy LeMaire" userId="fffb4e015a970abe" providerId="LiveId" clId="{A781B63C-81A4-4BAA-9732-5AAF63D7FFB9}" dt="2024-05-08T13:23:20.181" v="207"/>
        <pc:sldMkLst>
          <pc:docMk/>
          <pc:sldMk cId="1537362887" sldId="414"/>
        </pc:sldMkLst>
        <pc:picChg chg="del">
          <ac:chgData name="Chrissy LeMaire" userId="fffb4e015a970abe" providerId="LiveId" clId="{A781B63C-81A4-4BAA-9732-5AAF63D7FFB9}" dt="2024-05-08T12:25:45.840" v="110" actId="478"/>
          <ac:picMkLst>
            <pc:docMk/>
            <pc:sldMk cId="1537362887" sldId="414"/>
            <ac:picMk id="4098" creationId="{8FF769CD-2585-E2C9-76EA-B9126C912952}"/>
          </ac:picMkLst>
        </pc:picChg>
      </pc:sldChg>
      <pc:sldChg chg="addSp delSp modSp add mod setBg">
        <pc:chgData name="Chrissy LeMaire" userId="fffb4e015a970abe" providerId="LiveId" clId="{A781B63C-81A4-4BAA-9732-5AAF63D7FFB9}" dt="2024-05-09T08:20:39.942" v="293" actId="1035"/>
        <pc:sldMkLst>
          <pc:docMk/>
          <pc:sldMk cId="565705974" sldId="415"/>
        </pc:sldMkLst>
        <pc:spChg chg="del">
          <ac:chgData name="Chrissy LeMaire" userId="fffb4e015a970abe" providerId="LiveId" clId="{A781B63C-81A4-4BAA-9732-5AAF63D7FFB9}" dt="2024-05-09T08:20:29.287" v="271" actId="478"/>
          <ac:spMkLst>
            <pc:docMk/>
            <pc:sldMk cId="565705974" sldId="415"/>
            <ac:spMk id="4" creationId="{6091FD65-6788-E8A0-F8ED-651A2C370505}"/>
          </ac:spMkLst>
        </pc:spChg>
        <pc:spChg chg="del">
          <ac:chgData name="Chrissy LeMaire" userId="fffb4e015a970abe" providerId="LiveId" clId="{A781B63C-81A4-4BAA-9732-5AAF63D7FFB9}" dt="2024-05-09T08:20:37.550" v="290" actId="478"/>
          <ac:spMkLst>
            <pc:docMk/>
            <pc:sldMk cId="565705974" sldId="415"/>
            <ac:spMk id="6" creationId="{E9237C96-B2B0-0A14-50B9-3889AD4E58F7}"/>
          </ac:spMkLst>
        </pc:spChg>
        <pc:picChg chg="del mod">
          <ac:chgData name="Chrissy LeMaire" userId="fffb4e015a970abe" providerId="LiveId" clId="{A781B63C-81A4-4BAA-9732-5AAF63D7FFB9}" dt="2024-05-08T12:26:02.956" v="116" actId="478"/>
          <ac:picMkLst>
            <pc:docMk/>
            <pc:sldMk cId="565705974" sldId="415"/>
            <ac:picMk id="2" creationId="{2D8E9C43-9EDF-0B47-2F44-04BB02262A40}"/>
          </ac:picMkLst>
        </pc:picChg>
        <pc:picChg chg="add mod">
          <ac:chgData name="Chrissy LeMaire" userId="fffb4e015a970abe" providerId="LiveId" clId="{A781B63C-81A4-4BAA-9732-5AAF63D7FFB9}" dt="2024-05-08T12:25:59.730" v="115" actId="14100"/>
          <ac:picMkLst>
            <pc:docMk/>
            <pc:sldMk cId="565705974" sldId="415"/>
            <ac:picMk id="6146" creationId="{A83B33DE-5E3E-A2DD-48A0-291A4DFBE758}"/>
          </ac:picMkLst>
        </pc:picChg>
        <pc:picChg chg="add mod">
          <ac:chgData name="Chrissy LeMaire" userId="fffb4e015a970abe" providerId="LiveId" clId="{A781B63C-81A4-4BAA-9732-5AAF63D7FFB9}" dt="2024-05-09T08:20:39.942" v="293" actId="1035"/>
          <ac:picMkLst>
            <pc:docMk/>
            <pc:sldMk cId="565705974" sldId="415"/>
            <ac:picMk id="6148" creationId="{02BEFBB8-E43A-62F7-FE2B-BAA5B2278DBD}"/>
          </ac:picMkLst>
        </pc:picChg>
        <pc:picChg chg="add del mod">
          <ac:chgData name="Chrissy LeMaire" userId="fffb4e015a970abe" providerId="LiveId" clId="{A781B63C-81A4-4BAA-9732-5AAF63D7FFB9}" dt="2024-05-08T12:27:12.714" v="165" actId="478"/>
          <ac:picMkLst>
            <pc:docMk/>
            <pc:sldMk cId="565705974" sldId="415"/>
            <ac:picMk id="6150" creationId="{08BF3531-9EAF-AA0E-1DBD-EDF2EC4D38BC}"/>
          </ac:picMkLst>
        </pc:picChg>
      </pc:sldChg>
      <pc:sldChg chg="addSp delSp modSp add mod ord setBg">
        <pc:chgData name="Chrissy LeMaire" userId="fffb4e015a970abe" providerId="LiveId" clId="{A781B63C-81A4-4BAA-9732-5AAF63D7FFB9}" dt="2024-05-09T08:18:58.303" v="265"/>
        <pc:sldMkLst>
          <pc:docMk/>
          <pc:sldMk cId="2004484156" sldId="416"/>
        </pc:sldMkLst>
        <pc:spChg chg="del">
          <ac:chgData name="Chrissy LeMaire" userId="fffb4e015a970abe" providerId="LiveId" clId="{A781B63C-81A4-4BAA-9732-5AAF63D7FFB9}" dt="2024-05-09T08:13:49.381" v="243" actId="478"/>
          <ac:spMkLst>
            <pc:docMk/>
            <pc:sldMk cId="2004484156" sldId="416"/>
            <ac:spMk id="4" creationId="{6091FD65-6788-E8A0-F8ED-651A2C370505}"/>
          </ac:spMkLst>
        </pc:spChg>
        <pc:spChg chg="del">
          <ac:chgData name="Chrissy LeMaire" userId="fffb4e015a970abe" providerId="LiveId" clId="{A781B63C-81A4-4BAA-9732-5AAF63D7FFB9}" dt="2024-05-09T08:13:56.275" v="244" actId="478"/>
          <ac:spMkLst>
            <pc:docMk/>
            <pc:sldMk cId="2004484156" sldId="416"/>
            <ac:spMk id="6" creationId="{E9237C96-B2B0-0A14-50B9-3889AD4E58F7}"/>
          </ac:spMkLst>
        </pc:spChg>
        <pc:picChg chg="add del">
          <ac:chgData name="Chrissy LeMaire" userId="fffb4e015a970abe" providerId="LiveId" clId="{A781B63C-81A4-4BAA-9732-5AAF63D7FFB9}" dt="2024-05-08T12:29:38.061" v="201" actId="478"/>
          <ac:picMkLst>
            <pc:docMk/>
            <pc:sldMk cId="2004484156" sldId="416"/>
            <ac:picMk id="2" creationId="{2D8E9C43-9EDF-0B47-2F44-04BB02262A40}"/>
          </ac:picMkLst>
        </pc:picChg>
        <pc:picChg chg="add del mod">
          <ac:chgData name="Chrissy LeMaire" userId="fffb4e015a970abe" providerId="LiveId" clId="{A781B63C-81A4-4BAA-9732-5AAF63D7FFB9}" dt="2024-05-09T08:14:29.973" v="249" actId="1076"/>
          <ac:picMkLst>
            <pc:docMk/>
            <pc:sldMk cId="2004484156" sldId="416"/>
            <ac:picMk id="8194" creationId="{96D2C7EB-92E4-C9A7-D9AF-7553BBF3C001}"/>
          </ac:picMkLst>
        </pc:picChg>
      </pc:sldChg>
      <pc:sldChg chg="addSp delSp modSp add mod setBg">
        <pc:chgData name="Chrissy LeMaire" userId="fffb4e015a970abe" providerId="LiveId" clId="{A781B63C-81A4-4BAA-9732-5AAF63D7FFB9}" dt="2024-05-09T08:22:45.474" v="433" actId="1035"/>
        <pc:sldMkLst>
          <pc:docMk/>
          <pc:sldMk cId="1056541608" sldId="417"/>
        </pc:sldMkLst>
        <pc:spChg chg="del">
          <ac:chgData name="Chrissy LeMaire" userId="fffb4e015a970abe" providerId="LiveId" clId="{A781B63C-81A4-4BAA-9732-5AAF63D7FFB9}" dt="2024-05-09T08:20:24.571" v="270" actId="478"/>
          <ac:spMkLst>
            <pc:docMk/>
            <pc:sldMk cId="1056541608" sldId="417"/>
            <ac:spMk id="4" creationId="{6091FD65-6788-E8A0-F8ED-651A2C370505}"/>
          </ac:spMkLst>
        </pc:spChg>
        <pc:spChg chg="del">
          <ac:chgData name="Chrissy LeMaire" userId="fffb4e015a970abe" providerId="LiveId" clId="{A781B63C-81A4-4BAA-9732-5AAF63D7FFB9}" dt="2024-05-09T08:22:34.422" v="418" actId="478"/>
          <ac:spMkLst>
            <pc:docMk/>
            <pc:sldMk cId="1056541608" sldId="417"/>
            <ac:spMk id="6" creationId="{E9237C96-B2B0-0A14-50B9-3889AD4E58F7}"/>
          </ac:spMkLst>
        </pc:spChg>
        <pc:grpChg chg="add mod">
          <ac:chgData name="Chrissy LeMaire" userId="fffb4e015a970abe" providerId="LiveId" clId="{A781B63C-81A4-4BAA-9732-5AAF63D7FFB9}" dt="2024-05-09T08:22:45.474" v="433" actId="1035"/>
          <ac:grpSpMkLst>
            <pc:docMk/>
            <pc:sldMk cId="1056541608" sldId="417"/>
            <ac:grpSpMk id="2" creationId="{13308766-D99D-016E-78D8-5F85A43838E5}"/>
          </ac:grpSpMkLst>
        </pc:grpChg>
        <pc:picChg chg="mod">
          <ac:chgData name="Chrissy LeMaire" userId="fffb4e015a970abe" providerId="LiveId" clId="{A781B63C-81A4-4BAA-9732-5AAF63D7FFB9}" dt="2024-05-09T08:22:45.474" v="433" actId="1035"/>
          <ac:picMkLst>
            <pc:docMk/>
            <pc:sldMk cId="1056541608" sldId="417"/>
            <ac:picMk id="6148" creationId="{02BEFBB8-E43A-62F7-FE2B-BAA5B2278DBD}"/>
          </ac:picMkLst>
        </pc:picChg>
        <pc:picChg chg="add del mod">
          <ac:chgData name="Chrissy LeMaire" userId="fffb4e015a970abe" providerId="LiveId" clId="{A781B63C-81A4-4BAA-9732-5AAF63D7FFB9}" dt="2024-05-09T08:22:45.474" v="433" actId="1035"/>
          <ac:picMkLst>
            <pc:docMk/>
            <pc:sldMk cId="1056541608" sldId="417"/>
            <ac:picMk id="6150" creationId="{08BF3531-9EAF-AA0E-1DBD-EDF2EC4D38BC}"/>
          </ac:picMkLst>
        </pc:picChg>
      </pc:sldChg>
    </pc:docChg>
  </pc:docChgLst>
  <pc:docChgLst>
    <pc:chgData name="Chrissy LeMaire" userId="fffb4e015a970abe" providerId="LiveId" clId="{7E640703-9FE7-48EE-B8DA-D40D4E86FBA6}"/>
    <pc:docChg chg="undo custSel addSld delSld modSld sldOrd">
      <pc:chgData name="Chrissy LeMaire" userId="fffb4e015a970abe" providerId="LiveId" clId="{7E640703-9FE7-48EE-B8DA-D40D4E86FBA6}" dt="2024-06-23T07:23:14.553" v="118" actId="22"/>
      <pc:docMkLst>
        <pc:docMk/>
      </pc:docMkLst>
      <pc:sldChg chg="addSp delSp modSp mod setBg">
        <pc:chgData name="Chrissy LeMaire" userId="fffb4e015a970abe" providerId="LiveId" clId="{7E640703-9FE7-48EE-B8DA-D40D4E86FBA6}" dt="2024-06-22T23:37:03.652" v="114" actId="1076"/>
        <pc:sldMkLst>
          <pc:docMk/>
          <pc:sldMk cId="3143263225" sldId="324"/>
        </pc:sldMkLst>
        <pc:picChg chg="add del mod">
          <ac:chgData name="Chrissy LeMaire" userId="fffb4e015a970abe" providerId="LiveId" clId="{7E640703-9FE7-48EE-B8DA-D40D4E86FBA6}" dt="2024-06-22T23:36:47.221" v="109" actId="21"/>
          <ac:picMkLst>
            <pc:docMk/>
            <pc:sldMk cId="3143263225" sldId="324"/>
            <ac:picMk id="4" creationId="{AE28D22B-C97E-049E-5B54-EDF41EB08DFF}"/>
          </ac:picMkLst>
        </pc:picChg>
        <pc:picChg chg="add mod">
          <ac:chgData name="Chrissy LeMaire" userId="fffb4e015a970abe" providerId="LiveId" clId="{7E640703-9FE7-48EE-B8DA-D40D4E86FBA6}" dt="2024-06-22T23:37:03.652" v="114" actId="1076"/>
          <ac:picMkLst>
            <pc:docMk/>
            <pc:sldMk cId="3143263225" sldId="324"/>
            <ac:picMk id="5" creationId="{AE28D22B-C97E-049E-5B54-EDF41EB08DFF}"/>
          </ac:picMkLst>
        </pc:picChg>
        <pc:picChg chg="del">
          <ac:chgData name="Chrissy LeMaire" userId="fffb4e015a970abe" providerId="LiveId" clId="{7E640703-9FE7-48EE-B8DA-D40D4E86FBA6}" dt="2024-06-22T23:36:48.287" v="110" actId="478"/>
          <ac:picMkLst>
            <pc:docMk/>
            <pc:sldMk cId="3143263225" sldId="324"/>
            <ac:picMk id="6" creationId="{9D5B2916-C6A1-C9EF-9B0E-968964045AE9}"/>
          </ac:picMkLst>
        </pc:picChg>
      </pc:sldChg>
      <pc:sldChg chg="addSp delSp mod">
        <pc:chgData name="Chrissy LeMaire" userId="fffb4e015a970abe" providerId="LiveId" clId="{7E640703-9FE7-48EE-B8DA-D40D4E86FBA6}" dt="2024-06-23T07:23:14.553" v="118" actId="22"/>
        <pc:sldMkLst>
          <pc:docMk/>
          <pc:sldMk cId="895696267" sldId="413"/>
        </pc:sldMkLst>
        <pc:picChg chg="add">
          <ac:chgData name="Chrissy LeMaire" userId="fffb4e015a970abe" providerId="LiveId" clId="{7E640703-9FE7-48EE-B8DA-D40D4E86FBA6}" dt="2024-06-23T07:23:14.553" v="118" actId="22"/>
          <ac:picMkLst>
            <pc:docMk/>
            <pc:sldMk cId="895696267" sldId="413"/>
            <ac:picMk id="3" creationId="{BC1F1D1D-97CD-CC88-7997-E8874025CA1E}"/>
          </ac:picMkLst>
        </pc:picChg>
        <pc:picChg chg="del">
          <ac:chgData name="Chrissy LeMaire" userId="fffb4e015a970abe" providerId="LiveId" clId="{7E640703-9FE7-48EE-B8DA-D40D4E86FBA6}" dt="2024-06-23T07:23:14.205" v="117" actId="478"/>
          <ac:picMkLst>
            <pc:docMk/>
            <pc:sldMk cId="895696267" sldId="413"/>
            <ac:picMk id="4" creationId="{9226B830-973E-9D06-0BD2-045A63592322}"/>
          </ac:picMkLst>
        </pc:picChg>
      </pc:sldChg>
      <pc:sldChg chg="addSp delSp modSp mod ord setBg addAnim delAnim modAnim modNotesTx">
        <pc:chgData name="Chrissy LeMaire" userId="fffb4e015a970abe" providerId="LiveId" clId="{7E640703-9FE7-48EE-B8DA-D40D4E86FBA6}" dt="2024-06-22T23:34:55.391" v="103"/>
        <pc:sldMkLst>
          <pc:docMk/>
          <pc:sldMk cId="1340507442" sldId="437"/>
        </pc:sldMkLst>
        <pc:spChg chg="add del mod">
          <ac:chgData name="Chrissy LeMaire" userId="fffb4e015a970abe" providerId="LiveId" clId="{7E640703-9FE7-48EE-B8DA-D40D4E86FBA6}" dt="2024-06-22T23:18:56.166" v="101" actId="1035"/>
          <ac:spMkLst>
            <pc:docMk/>
            <pc:sldMk cId="1340507442" sldId="437"/>
            <ac:spMk id="2" creationId="{BB3073CC-D61D-8526-A8C7-9FAB7371DEBE}"/>
          </ac:spMkLst>
        </pc:spChg>
        <pc:spChg chg="mod">
          <ac:chgData name="Chrissy LeMaire" userId="fffb4e015a970abe" providerId="LiveId" clId="{7E640703-9FE7-48EE-B8DA-D40D4E86FBA6}" dt="2024-06-22T23:10:18.708" v="41" actId="20577"/>
          <ac:spMkLst>
            <pc:docMk/>
            <pc:sldMk cId="1340507442" sldId="437"/>
            <ac:spMk id="9" creationId="{C4F346A2-7352-87F6-0411-4A08358B6E92}"/>
          </ac:spMkLst>
        </pc:spChg>
        <pc:picChg chg="add mod">
          <ac:chgData name="Chrissy LeMaire" userId="fffb4e015a970abe" providerId="LiveId" clId="{7E640703-9FE7-48EE-B8DA-D40D4E86FBA6}" dt="2024-06-22T23:17:34.587" v="91" actId="167"/>
          <ac:picMkLst>
            <pc:docMk/>
            <pc:sldMk cId="1340507442" sldId="437"/>
            <ac:picMk id="2050" creationId="{F6188959-4DCF-2B99-0DF9-997CD4A19BC8}"/>
          </ac:picMkLst>
        </pc:picChg>
      </pc:sldChg>
      <pc:sldChg chg="del">
        <pc:chgData name="Chrissy LeMaire" userId="fffb4e015a970abe" providerId="LiveId" clId="{7E640703-9FE7-48EE-B8DA-D40D4E86FBA6}" dt="2024-06-22T23:09:32.833" v="1" actId="2696"/>
        <pc:sldMkLst>
          <pc:docMk/>
          <pc:sldMk cId="2108068348" sldId="442"/>
        </pc:sldMkLst>
      </pc:sldChg>
      <pc:sldChg chg="ord">
        <pc:chgData name="Chrissy LeMaire" userId="fffb4e015a970abe" providerId="LiveId" clId="{7E640703-9FE7-48EE-B8DA-D40D4E86FBA6}" dt="2024-06-22T23:37:51.224" v="116"/>
        <pc:sldMkLst>
          <pc:docMk/>
          <pc:sldMk cId="2292014566" sldId="445"/>
        </pc:sldMkLst>
      </pc:sldChg>
      <pc:sldChg chg="add">
        <pc:chgData name="Chrissy LeMaire" userId="fffb4e015a970abe" providerId="LiveId" clId="{7E640703-9FE7-48EE-B8DA-D40D4E86FBA6}" dt="2024-06-22T23:09:23.395" v="0" actId="2890"/>
        <pc:sldMkLst>
          <pc:docMk/>
          <pc:sldMk cId="4149759091" sldId="454"/>
        </pc:sldMkLst>
      </pc:sldChg>
      <pc:sldChg chg="add">
        <pc:chgData name="Chrissy LeMaire" userId="fffb4e015a970abe" providerId="LiveId" clId="{7E640703-9FE7-48EE-B8DA-D40D4E86FBA6}" dt="2024-06-22T23:09:47.046" v="2" actId="2890"/>
        <pc:sldMkLst>
          <pc:docMk/>
          <pc:sldMk cId="827532561" sldId="455"/>
        </pc:sldMkLst>
      </pc:sldChg>
      <pc:sldChg chg="addSp delSp modSp add mod delAnim">
        <pc:chgData name="Chrissy LeMaire" userId="fffb4e015a970abe" providerId="LiveId" clId="{7E640703-9FE7-48EE-B8DA-D40D4E86FBA6}" dt="2024-06-22T23:13:49.208" v="84" actId="1076"/>
        <pc:sldMkLst>
          <pc:docMk/>
          <pc:sldMk cId="3093182246" sldId="456"/>
        </pc:sldMkLst>
        <pc:spChg chg="del">
          <ac:chgData name="Chrissy LeMaire" userId="fffb4e015a970abe" providerId="LiveId" clId="{7E640703-9FE7-48EE-B8DA-D40D4E86FBA6}" dt="2024-06-22T23:13:35.511" v="81" actId="478"/>
          <ac:spMkLst>
            <pc:docMk/>
            <pc:sldMk cId="3093182246" sldId="456"/>
            <ac:spMk id="2" creationId="{BB3073CC-D61D-8526-A8C7-9FAB7371DEBE}"/>
          </ac:spMkLst>
        </pc:spChg>
        <pc:picChg chg="add mod">
          <ac:chgData name="Chrissy LeMaire" userId="fffb4e015a970abe" providerId="LiveId" clId="{7E640703-9FE7-48EE-B8DA-D40D4E86FBA6}" dt="2024-06-22T23:13:49.208" v="84" actId="1076"/>
          <ac:picMkLst>
            <pc:docMk/>
            <pc:sldMk cId="3093182246" sldId="456"/>
            <ac:picMk id="1026" creationId="{850FAD0C-17EB-3325-3217-1AF25E9171E0}"/>
          </ac:picMkLst>
        </pc:picChg>
      </pc:sldChg>
    </pc:docChg>
  </pc:docChgLst>
  <pc:docChgLst>
    <pc:chgData name="Chrissy LeMaire" userId="fffb4e015a970abe" providerId="LiveId" clId="{CF4E0549-AC85-41B2-9D1C-2286A401A745}"/>
    <pc:docChg chg="undo custSel addSld delSld modSld sldOrd">
      <pc:chgData name="Chrissy LeMaire" userId="fffb4e015a970abe" providerId="LiveId" clId="{CF4E0549-AC85-41B2-9D1C-2286A401A745}" dt="2024-06-27T07:19:44.093" v="278" actId="2696"/>
      <pc:docMkLst>
        <pc:docMk/>
      </pc:docMkLst>
      <pc:sldChg chg="del">
        <pc:chgData name="Chrissy LeMaire" userId="fffb4e015a970abe" providerId="LiveId" clId="{CF4E0549-AC85-41B2-9D1C-2286A401A745}" dt="2024-06-27T06:22:18.420" v="18" actId="2696"/>
        <pc:sldMkLst>
          <pc:docMk/>
          <pc:sldMk cId="3143263225" sldId="324"/>
        </pc:sldMkLst>
      </pc:sldChg>
      <pc:sldChg chg="addSp delSp modSp add del mod setBg modNotesTx">
        <pc:chgData name="Chrissy LeMaire" userId="fffb4e015a970abe" providerId="LiveId" clId="{CF4E0549-AC85-41B2-9D1C-2286A401A745}" dt="2024-06-27T06:32:20.542" v="117" actId="20577"/>
        <pc:sldMkLst>
          <pc:docMk/>
          <pc:sldMk cId="1027798644" sldId="325"/>
        </pc:sldMkLst>
        <pc:spChg chg="add del mod">
          <ac:chgData name="Chrissy LeMaire" userId="fffb4e015a970abe" providerId="LiveId" clId="{CF4E0549-AC85-41B2-9D1C-2286A401A745}" dt="2024-06-27T06:31:09.581" v="111" actId="478"/>
          <ac:spMkLst>
            <pc:docMk/>
            <pc:sldMk cId="1027798644" sldId="325"/>
            <ac:spMk id="3" creationId="{8DA2A0FA-2C1F-BCA0-4767-EDFD597BF3D5}"/>
          </ac:spMkLst>
        </pc:spChg>
        <pc:spChg chg="del">
          <ac:chgData name="Chrissy LeMaire" userId="fffb4e015a970abe" providerId="LiveId" clId="{CF4E0549-AC85-41B2-9D1C-2286A401A745}" dt="2024-06-27T06:31:59.637" v="114" actId="478"/>
          <ac:spMkLst>
            <pc:docMk/>
            <pc:sldMk cId="1027798644" sldId="325"/>
            <ac:spMk id="9" creationId="{613CF8AF-2796-F0D5-BB03-FB239D66ECFF}"/>
          </ac:spMkLst>
        </pc:spChg>
        <pc:spChg chg="del">
          <ac:chgData name="Chrissy LeMaire" userId="fffb4e015a970abe" providerId="LiveId" clId="{CF4E0549-AC85-41B2-9D1C-2286A401A745}" dt="2024-06-27T06:31:07.462" v="110" actId="478"/>
          <ac:spMkLst>
            <pc:docMk/>
            <pc:sldMk cId="1027798644" sldId="325"/>
            <ac:spMk id="11" creationId="{E5885646-ED7F-4676-891B-3543EA7D9B27}"/>
          </ac:spMkLst>
        </pc:spChg>
        <pc:spChg chg="del">
          <ac:chgData name="Chrissy LeMaire" userId="fffb4e015a970abe" providerId="LiveId" clId="{CF4E0549-AC85-41B2-9D1C-2286A401A745}" dt="2024-06-27T06:31:07.462" v="110" actId="478"/>
          <ac:spMkLst>
            <pc:docMk/>
            <pc:sldMk cId="1027798644" sldId="325"/>
            <ac:spMk id="12" creationId="{18F09404-4737-4D93-AC7C-702CC2839151}"/>
          </ac:spMkLst>
        </pc:spChg>
        <pc:spChg chg="del mod">
          <ac:chgData name="Chrissy LeMaire" userId="fffb4e015a970abe" providerId="LiveId" clId="{CF4E0549-AC85-41B2-9D1C-2286A401A745}" dt="2024-06-27T06:31:58.120" v="113" actId="478"/>
          <ac:spMkLst>
            <pc:docMk/>
            <pc:sldMk cId="1027798644" sldId="325"/>
            <ac:spMk id="15" creationId="{6F436664-A096-B699-5845-FBA510BC31D0}"/>
          </ac:spMkLst>
        </pc:spChg>
        <pc:picChg chg="del">
          <ac:chgData name="Chrissy LeMaire" userId="fffb4e015a970abe" providerId="LiveId" clId="{CF4E0549-AC85-41B2-9D1C-2286A401A745}" dt="2024-06-27T06:31:07.462" v="110" actId="478"/>
          <ac:picMkLst>
            <pc:docMk/>
            <pc:sldMk cId="1027798644" sldId="325"/>
            <ac:picMk id="6" creationId="{73B9AE3E-0397-A468-4A94-6870D109B52F}"/>
          </ac:picMkLst>
        </pc:picChg>
        <pc:picChg chg="del">
          <ac:chgData name="Chrissy LeMaire" userId="fffb4e015a970abe" providerId="LiveId" clId="{CF4E0549-AC85-41B2-9D1C-2286A401A745}" dt="2024-06-27T06:31:07.462" v="110" actId="478"/>
          <ac:picMkLst>
            <pc:docMk/>
            <pc:sldMk cId="1027798644" sldId="325"/>
            <ac:picMk id="13" creationId="{1D9EE039-D406-4135-8D0D-63C0C49F5ABB}"/>
          </ac:picMkLst>
        </pc:picChg>
        <pc:picChg chg="add">
          <ac:chgData name="Chrissy LeMaire" userId="fffb4e015a970abe" providerId="LiveId" clId="{CF4E0549-AC85-41B2-9D1C-2286A401A745}" dt="2024-06-27T06:31:48.619" v="112"/>
          <ac:picMkLst>
            <pc:docMk/>
            <pc:sldMk cId="1027798644" sldId="325"/>
            <ac:picMk id="2050" creationId="{FD87E11B-E3E7-E6DC-78B4-866C18193FE5}"/>
          </ac:picMkLst>
        </pc:picChg>
      </pc:sldChg>
      <pc:sldChg chg="add del">
        <pc:chgData name="Chrissy LeMaire" userId="fffb4e015a970abe" providerId="LiveId" clId="{CF4E0549-AC85-41B2-9D1C-2286A401A745}" dt="2024-06-27T06:38:16.258" v="128" actId="2696"/>
        <pc:sldMkLst>
          <pc:docMk/>
          <pc:sldMk cId="1219688765" sldId="327"/>
        </pc:sldMkLst>
      </pc:sldChg>
      <pc:sldChg chg="addSp modSp add del mod">
        <pc:chgData name="Chrissy LeMaire" userId="fffb4e015a970abe" providerId="LiveId" clId="{CF4E0549-AC85-41B2-9D1C-2286A401A745}" dt="2024-06-27T06:33:36.772" v="124" actId="1076"/>
        <pc:sldMkLst>
          <pc:docMk/>
          <pc:sldMk cId="2656091939" sldId="361"/>
        </pc:sldMkLst>
        <pc:spChg chg="mod">
          <ac:chgData name="Chrissy LeMaire" userId="fffb4e015a970abe" providerId="LiveId" clId="{CF4E0549-AC85-41B2-9D1C-2286A401A745}" dt="2024-06-27T06:30:33.030" v="107"/>
          <ac:spMkLst>
            <pc:docMk/>
            <pc:sldMk cId="2656091939" sldId="361"/>
            <ac:spMk id="2" creationId="{0DC40F54-74BB-4169-FF1C-ABD6EB9BDEA2}"/>
          </ac:spMkLst>
        </pc:spChg>
        <pc:spChg chg="mod">
          <ac:chgData name="Chrissy LeMaire" userId="fffb4e015a970abe" providerId="LiveId" clId="{CF4E0549-AC85-41B2-9D1C-2286A401A745}" dt="2024-06-27T06:33:34.857" v="123" actId="1076"/>
          <ac:spMkLst>
            <pc:docMk/>
            <pc:sldMk cId="2656091939" sldId="361"/>
            <ac:spMk id="6" creationId="{E76E2CCA-E226-FE34-FDE7-B354DA050D7C}"/>
          </ac:spMkLst>
        </pc:spChg>
        <pc:picChg chg="add mod">
          <ac:chgData name="Chrissy LeMaire" userId="fffb4e015a970abe" providerId="LiveId" clId="{CF4E0549-AC85-41B2-9D1C-2286A401A745}" dt="2024-06-27T06:33:36.772" v="124" actId="1076"/>
          <ac:picMkLst>
            <pc:docMk/>
            <pc:sldMk cId="2656091939" sldId="361"/>
            <ac:picMk id="3" creationId="{581F1B55-3E5C-80D5-7844-D8BA80D8EEC9}"/>
          </ac:picMkLst>
        </pc:picChg>
      </pc:sldChg>
      <pc:sldChg chg="modSp add del">
        <pc:chgData name="Chrissy LeMaire" userId="fffb4e015a970abe" providerId="LiveId" clId="{CF4E0549-AC85-41B2-9D1C-2286A401A745}" dt="2024-06-27T07:19:44.093" v="278" actId="2696"/>
        <pc:sldMkLst>
          <pc:docMk/>
          <pc:sldMk cId="4264789836" sldId="389"/>
        </pc:sldMkLst>
        <pc:spChg chg="mod">
          <ac:chgData name="Chrissy LeMaire" userId="fffb4e015a970abe" providerId="LiveId" clId="{CF4E0549-AC85-41B2-9D1C-2286A401A745}" dt="2024-06-27T06:30:33.030" v="107"/>
          <ac:spMkLst>
            <pc:docMk/>
            <pc:sldMk cId="4264789836" sldId="389"/>
            <ac:spMk id="6" creationId="{E9237C96-B2B0-0A14-50B9-3889AD4E58F7}"/>
          </ac:spMkLst>
        </pc:spChg>
      </pc:sldChg>
      <pc:sldChg chg="del">
        <pc:chgData name="Chrissy LeMaire" userId="fffb4e015a970abe" providerId="LiveId" clId="{CF4E0549-AC85-41B2-9D1C-2286A401A745}" dt="2024-06-27T06:21:27.532" v="0" actId="47"/>
        <pc:sldMkLst>
          <pc:docMk/>
          <pc:sldMk cId="2661894923" sldId="412"/>
        </pc:sldMkLst>
      </pc:sldChg>
      <pc:sldChg chg="del">
        <pc:chgData name="Chrissy LeMaire" userId="fffb4e015a970abe" providerId="LiveId" clId="{CF4E0549-AC85-41B2-9D1C-2286A401A745}" dt="2024-06-27T06:21:27.532" v="0" actId="47"/>
        <pc:sldMkLst>
          <pc:docMk/>
          <pc:sldMk cId="895696267" sldId="413"/>
        </pc:sldMkLst>
      </pc:sldChg>
      <pc:sldChg chg="del">
        <pc:chgData name="Chrissy LeMaire" userId="fffb4e015a970abe" providerId="LiveId" clId="{CF4E0549-AC85-41B2-9D1C-2286A401A745}" dt="2024-06-27T06:21:27.532" v="0" actId="47"/>
        <pc:sldMkLst>
          <pc:docMk/>
          <pc:sldMk cId="917463347" sldId="414"/>
        </pc:sldMkLst>
      </pc:sldChg>
      <pc:sldChg chg="addSp delSp modSp add mod delAnim modAnim">
        <pc:chgData name="Chrissy LeMaire" userId="fffb4e015a970abe" providerId="LiveId" clId="{CF4E0549-AC85-41B2-9D1C-2286A401A745}" dt="2024-06-27T06:48:31.191" v="246" actId="1076"/>
        <pc:sldMkLst>
          <pc:docMk/>
          <pc:sldMk cId="2809847900" sldId="428"/>
        </pc:sldMkLst>
        <pc:spChg chg="mod">
          <ac:chgData name="Chrissy LeMaire" userId="fffb4e015a970abe" providerId="LiveId" clId="{CF4E0549-AC85-41B2-9D1C-2286A401A745}" dt="2024-06-27T06:47:29.873" v="240" actId="20577"/>
          <ac:spMkLst>
            <pc:docMk/>
            <pc:sldMk cId="2809847900" sldId="428"/>
            <ac:spMk id="7" creationId="{C4F346A2-7352-87F6-0411-4A08358B6E92}"/>
          </ac:spMkLst>
        </pc:spChg>
        <pc:picChg chg="add del mod">
          <ac:chgData name="Chrissy LeMaire" userId="fffb4e015a970abe" providerId="LiveId" clId="{CF4E0549-AC85-41B2-9D1C-2286A401A745}" dt="2024-06-27T06:46:34.849" v="179" actId="478"/>
          <ac:picMkLst>
            <pc:docMk/>
            <pc:sldMk cId="2809847900" sldId="428"/>
            <ac:picMk id="2" creationId="{9434ED04-8D88-416A-5BE6-43BF3CB1BD7E}"/>
          </ac:picMkLst>
        </pc:picChg>
        <pc:picChg chg="del">
          <ac:chgData name="Chrissy LeMaire" userId="fffb4e015a970abe" providerId="LiveId" clId="{CF4E0549-AC85-41B2-9D1C-2286A401A745}" dt="2024-06-27T06:29:54.742" v="105" actId="478"/>
          <ac:picMkLst>
            <pc:docMk/>
            <pc:sldMk cId="2809847900" sldId="428"/>
            <ac:picMk id="5" creationId="{233E8235-7E14-EF57-8226-4018D98FF224}"/>
          </ac:picMkLst>
        </pc:picChg>
        <pc:picChg chg="add del mod">
          <ac:chgData name="Chrissy LeMaire" userId="fffb4e015a970abe" providerId="LiveId" clId="{CF4E0549-AC85-41B2-9D1C-2286A401A745}" dt="2024-06-27T06:48:21.592" v="241" actId="478"/>
          <ac:picMkLst>
            <pc:docMk/>
            <pc:sldMk cId="2809847900" sldId="428"/>
            <ac:picMk id="8" creationId="{F7EDEF81-BBA3-ACD7-F7E0-D2193ADB55A9}"/>
          </ac:picMkLst>
        </pc:picChg>
        <pc:picChg chg="add mod">
          <ac:chgData name="Chrissy LeMaire" userId="fffb4e015a970abe" providerId="LiveId" clId="{CF4E0549-AC85-41B2-9D1C-2286A401A745}" dt="2024-06-27T06:48:31.191" v="246" actId="1076"/>
          <ac:picMkLst>
            <pc:docMk/>
            <pc:sldMk cId="2809847900" sldId="428"/>
            <ac:picMk id="10" creationId="{9A0ECD46-AC2F-E59A-B122-263CC3612A35}"/>
          </ac:picMkLst>
        </pc:picChg>
        <pc:picChg chg="del">
          <ac:chgData name="Chrissy LeMaire" userId="fffb4e015a970abe" providerId="LiveId" clId="{CF4E0549-AC85-41B2-9D1C-2286A401A745}" dt="2024-06-27T06:46:34.849" v="179" actId="478"/>
          <ac:picMkLst>
            <pc:docMk/>
            <pc:sldMk cId="2809847900" sldId="428"/>
            <ac:picMk id="11" creationId="{28FB2135-6BFA-D0A5-167B-578A0B5D8B63}"/>
          </ac:picMkLst>
        </pc:picChg>
      </pc:sldChg>
      <pc:sldChg chg="del">
        <pc:chgData name="Chrissy LeMaire" userId="fffb4e015a970abe" providerId="LiveId" clId="{CF4E0549-AC85-41B2-9D1C-2286A401A745}" dt="2024-06-27T06:22:37.389" v="19" actId="2696"/>
        <pc:sldMkLst>
          <pc:docMk/>
          <pc:sldMk cId="1340507442" sldId="437"/>
        </pc:sldMkLst>
      </pc:sldChg>
      <pc:sldChg chg="del">
        <pc:chgData name="Chrissy LeMaire" userId="fffb4e015a970abe" providerId="LiveId" clId="{CF4E0549-AC85-41B2-9D1C-2286A401A745}" dt="2024-06-27T06:21:27.532" v="0" actId="47"/>
        <pc:sldMkLst>
          <pc:docMk/>
          <pc:sldMk cId="900343145" sldId="440"/>
        </pc:sldMkLst>
      </pc:sldChg>
      <pc:sldChg chg="modSp ord">
        <pc:chgData name="Chrissy LeMaire" userId="fffb4e015a970abe" providerId="LiveId" clId="{CF4E0549-AC85-41B2-9D1C-2286A401A745}" dt="2024-06-27T06:33:46.434" v="127"/>
        <pc:sldMkLst>
          <pc:docMk/>
          <pc:sldMk cId="2863167140" sldId="443"/>
        </pc:sldMkLst>
        <pc:spChg chg="mod">
          <ac:chgData name="Chrissy LeMaire" userId="fffb4e015a970abe" providerId="LiveId" clId="{CF4E0549-AC85-41B2-9D1C-2286A401A745}" dt="2024-06-27T06:30:33.030" v="107"/>
          <ac:spMkLst>
            <pc:docMk/>
            <pc:sldMk cId="2863167140" sldId="443"/>
            <ac:spMk id="6" creationId="{E9237C96-B2B0-0A14-50B9-3889AD4E58F7}"/>
          </ac:spMkLst>
        </pc:spChg>
      </pc:sldChg>
      <pc:sldChg chg="del">
        <pc:chgData name="Chrissy LeMaire" userId="fffb4e015a970abe" providerId="LiveId" clId="{CF4E0549-AC85-41B2-9D1C-2286A401A745}" dt="2024-06-27T06:21:27.532" v="0" actId="47"/>
        <pc:sldMkLst>
          <pc:docMk/>
          <pc:sldMk cId="2292014566" sldId="445"/>
        </pc:sldMkLst>
      </pc:sldChg>
      <pc:sldChg chg="del">
        <pc:chgData name="Chrissy LeMaire" userId="fffb4e015a970abe" providerId="LiveId" clId="{CF4E0549-AC85-41B2-9D1C-2286A401A745}" dt="2024-06-27T06:21:27.532" v="0" actId="47"/>
        <pc:sldMkLst>
          <pc:docMk/>
          <pc:sldMk cId="871407709" sldId="446"/>
        </pc:sldMkLst>
      </pc:sldChg>
      <pc:sldChg chg="del">
        <pc:chgData name="Chrissy LeMaire" userId="fffb4e015a970abe" providerId="LiveId" clId="{CF4E0549-AC85-41B2-9D1C-2286A401A745}" dt="2024-06-27T06:21:27.532" v="0" actId="47"/>
        <pc:sldMkLst>
          <pc:docMk/>
          <pc:sldMk cId="4219898452" sldId="447"/>
        </pc:sldMkLst>
      </pc:sldChg>
      <pc:sldChg chg="modSp mod modShow">
        <pc:chgData name="Chrissy LeMaire" userId="fffb4e015a970abe" providerId="LiveId" clId="{CF4E0549-AC85-41B2-9D1C-2286A401A745}" dt="2024-06-27T06:39:00.284" v="130" actId="729"/>
        <pc:sldMkLst>
          <pc:docMk/>
          <pc:sldMk cId="3545071826" sldId="448"/>
        </pc:sldMkLst>
        <pc:spChg chg="mod">
          <ac:chgData name="Chrissy LeMaire" userId="fffb4e015a970abe" providerId="LiveId" clId="{CF4E0549-AC85-41B2-9D1C-2286A401A745}" dt="2024-06-27T06:30:33.030" v="107"/>
          <ac:spMkLst>
            <pc:docMk/>
            <pc:sldMk cId="3545071826" sldId="448"/>
            <ac:spMk id="6" creationId="{E9237C96-B2B0-0A14-50B9-3889AD4E58F7}"/>
          </ac:spMkLst>
        </pc:spChg>
      </pc:sldChg>
      <pc:sldChg chg="modSp">
        <pc:chgData name="Chrissy LeMaire" userId="fffb4e015a970abe" providerId="LiveId" clId="{CF4E0549-AC85-41B2-9D1C-2286A401A745}" dt="2024-06-27T06:30:33.030" v="107"/>
        <pc:sldMkLst>
          <pc:docMk/>
          <pc:sldMk cId="539964880" sldId="450"/>
        </pc:sldMkLst>
        <pc:spChg chg="mod">
          <ac:chgData name="Chrissy LeMaire" userId="fffb4e015a970abe" providerId="LiveId" clId="{CF4E0549-AC85-41B2-9D1C-2286A401A745}" dt="2024-06-27T06:30:33.030" v="107"/>
          <ac:spMkLst>
            <pc:docMk/>
            <pc:sldMk cId="539964880" sldId="450"/>
            <ac:spMk id="6" creationId="{E9237C96-B2B0-0A14-50B9-3889AD4E58F7}"/>
          </ac:spMkLst>
        </pc:spChg>
      </pc:sldChg>
      <pc:sldChg chg="del">
        <pc:chgData name="Chrissy LeMaire" userId="fffb4e015a970abe" providerId="LiveId" clId="{CF4E0549-AC85-41B2-9D1C-2286A401A745}" dt="2024-06-27T06:21:27.532" v="0" actId="47"/>
        <pc:sldMkLst>
          <pc:docMk/>
          <pc:sldMk cId="685898066" sldId="451"/>
        </pc:sldMkLst>
      </pc:sldChg>
      <pc:sldChg chg="del">
        <pc:chgData name="Chrissy LeMaire" userId="fffb4e015a970abe" providerId="LiveId" clId="{CF4E0549-AC85-41B2-9D1C-2286A401A745}" dt="2024-06-27T06:21:27.532" v="0" actId="47"/>
        <pc:sldMkLst>
          <pc:docMk/>
          <pc:sldMk cId="1872521609" sldId="452"/>
        </pc:sldMkLst>
      </pc:sldChg>
      <pc:sldChg chg="del">
        <pc:chgData name="Chrissy LeMaire" userId="fffb4e015a970abe" providerId="LiveId" clId="{CF4E0549-AC85-41B2-9D1C-2286A401A745}" dt="2024-06-27T06:21:27.532" v="0" actId="47"/>
        <pc:sldMkLst>
          <pc:docMk/>
          <pc:sldMk cId="484344871" sldId="453"/>
        </pc:sldMkLst>
      </pc:sldChg>
      <pc:sldChg chg="del">
        <pc:chgData name="Chrissy LeMaire" userId="fffb4e015a970abe" providerId="LiveId" clId="{CF4E0549-AC85-41B2-9D1C-2286A401A745}" dt="2024-06-27T06:22:37.389" v="19" actId="2696"/>
        <pc:sldMkLst>
          <pc:docMk/>
          <pc:sldMk cId="4149759091" sldId="454"/>
        </pc:sldMkLst>
      </pc:sldChg>
      <pc:sldChg chg="del">
        <pc:chgData name="Chrissy LeMaire" userId="fffb4e015a970abe" providerId="LiveId" clId="{CF4E0549-AC85-41B2-9D1C-2286A401A745}" dt="2024-06-27T06:21:27.532" v="0" actId="47"/>
        <pc:sldMkLst>
          <pc:docMk/>
          <pc:sldMk cId="827532561" sldId="455"/>
        </pc:sldMkLst>
      </pc:sldChg>
      <pc:sldChg chg="del">
        <pc:chgData name="Chrissy LeMaire" userId="fffb4e015a970abe" providerId="LiveId" clId="{CF4E0549-AC85-41B2-9D1C-2286A401A745}" dt="2024-06-27T06:22:37.389" v="19" actId="2696"/>
        <pc:sldMkLst>
          <pc:docMk/>
          <pc:sldMk cId="3093182246" sldId="456"/>
        </pc:sldMkLst>
      </pc:sldChg>
      <pc:sldChg chg="modSp mod modShow">
        <pc:chgData name="Chrissy LeMaire" userId="fffb4e015a970abe" providerId="LiveId" clId="{CF4E0549-AC85-41B2-9D1C-2286A401A745}" dt="2024-06-27T06:39:00.284" v="130" actId="729"/>
        <pc:sldMkLst>
          <pc:docMk/>
          <pc:sldMk cId="3408909733" sldId="457"/>
        </pc:sldMkLst>
        <pc:spChg chg="mod">
          <ac:chgData name="Chrissy LeMaire" userId="fffb4e015a970abe" providerId="LiveId" clId="{CF4E0549-AC85-41B2-9D1C-2286A401A745}" dt="2024-06-27T06:30:33.030" v="107"/>
          <ac:spMkLst>
            <pc:docMk/>
            <pc:sldMk cId="3408909733" sldId="457"/>
            <ac:spMk id="6" creationId="{E9237C96-B2B0-0A14-50B9-3889AD4E58F7}"/>
          </ac:spMkLst>
        </pc:spChg>
      </pc:sldChg>
      <pc:sldChg chg="modSp modNotesTx">
        <pc:chgData name="Chrissy LeMaire" userId="fffb4e015a970abe" providerId="LiveId" clId="{CF4E0549-AC85-41B2-9D1C-2286A401A745}" dt="2024-06-27T06:30:33.030" v="107"/>
        <pc:sldMkLst>
          <pc:docMk/>
          <pc:sldMk cId="2611115303" sldId="458"/>
        </pc:sldMkLst>
        <pc:spChg chg="mod">
          <ac:chgData name="Chrissy LeMaire" userId="fffb4e015a970abe" providerId="LiveId" clId="{CF4E0549-AC85-41B2-9D1C-2286A401A745}" dt="2024-06-27T06:30:33.030" v="107"/>
          <ac:spMkLst>
            <pc:docMk/>
            <pc:sldMk cId="2611115303" sldId="458"/>
            <ac:spMk id="6" creationId="{E9237C96-B2B0-0A14-50B9-3889AD4E58F7}"/>
          </ac:spMkLst>
        </pc:spChg>
      </pc:sldChg>
      <pc:sldChg chg="modSp add mod">
        <pc:chgData name="Chrissy LeMaire" userId="fffb4e015a970abe" providerId="LiveId" clId="{CF4E0549-AC85-41B2-9D1C-2286A401A745}" dt="2024-06-27T06:22:11.451" v="17" actId="20577"/>
        <pc:sldMkLst>
          <pc:docMk/>
          <pc:sldMk cId="1850904058" sldId="459"/>
        </pc:sldMkLst>
        <pc:spChg chg="mod">
          <ac:chgData name="Chrissy LeMaire" userId="fffb4e015a970abe" providerId="LiveId" clId="{CF4E0549-AC85-41B2-9D1C-2286A401A745}" dt="2024-06-27T06:22:11.451" v="17" actId="20577"/>
          <ac:spMkLst>
            <pc:docMk/>
            <pc:sldMk cId="1850904058" sldId="459"/>
            <ac:spMk id="11" creationId="{FC516EAA-5C36-BA98-6348-E797CD6000A3}"/>
          </ac:spMkLst>
        </pc:spChg>
      </pc:sldChg>
      <pc:sldChg chg="addSp delSp modSp add mod">
        <pc:chgData name="Chrissy LeMaire" userId="fffb4e015a970abe" providerId="LiveId" clId="{CF4E0549-AC85-41B2-9D1C-2286A401A745}" dt="2024-06-27T06:50:46.922" v="276" actId="1076"/>
        <pc:sldMkLst>
          <pc:docMk/>
          <pc:sldMk cId="1030771234" sldId="473"/>
        </pc:sldMkLst>
        <pc:picChg chg="del">
          <ac:chgData name="Chrissy LeMaire" userId="fffb4e015a970abe" providerId="LiveId" clId="{CF4E0549-AC85-41B2-9D1C-2286A401A745}" dt="2024-06-27T06:50:41.785" v="272" actId="478"/>
          <ac:picMkLst>
            <pc:docMk/>
            <pc:sldMk cId="1030771234" sldId="473"/>
            <ac:picMk id="2" creationId="{E853840B-7371-5CA9-0DFF-8E6095A3021A}"/>
          </ac:picMkLst>
        </pc:picChg>
        <pc:picChg chg="add del mod">
          <ac:chgData name="Chrissy LeMaire" userId="fffb4e015a970abe" providerId="LiveId" clId="{CF4E0549-AC85-41B2-9D1C-2286A401A745}" dt="2024-06-27T06:50:40.401" v="271" actId="21"/>
          <ac:picMkLst>
            <pc:docMk/>
            <pc:sldMk cId="1030771234" sldId="473"/>
            <ac:picMk id="8" creationId="{5E37929F-A038-406A-2B5B-6C2B81C46A40}"/>
          </ac:picMkLst>
        </pc:picChg>
        <pc:picChg chg="add mod">
          <ac:chgData name="Chrissy LeMaire" userId="fffb4e015a970abe" providerId="LiveId" clId="{CF4E0549-AC85-41B2-9D1C-2286A401A745}" dt="2024-06-27T06:50:46.922" v="276" actId="1076"/>
          <ac:picMkLst>
            <pc:docMk/>
            <pc:sldMk cId="1030771234" sldId="473"/>
            <ac:picMk id="9" creationId="{5E37929F-A038-406A-2B5B-6C2B81C46A40}"/>
          </ac:picMkLst>
        </pc:picChg>
      </pc:sldChg>
      <pc:sldChg chg="modSp add mod">
        <pc:chgData name="Chrissy LeMaire" userId="fffb4e015a970abe" providerId="LiveId" clId="{CF4E0549-AC85-41B2-9D1C-2286A401A745}" dt="2024-06-27T06:47:19.950" v="229" actId="20577"/>
        <pc:sldMkLst>
          <pc:docMk/>
          <pc:sldMk cId="3471048623" sldId="474"/>
        </pc:sldMkLst>
        <pc:spChg chg="mod">
          <ac:chgData name="Chrissy LeMaire" userId="fffb4e015a970abe" providerId="LiveId" clId="{CF4E0549-AC85-41B2-9D1C-2286A401A745}" dt="2024-06-27T06:47:19.950" v="229" actId="20577"/>
          <ac:spMkLst>
            <pc:docMk/>
            <pc:sldMk cId="3471048623" sldId="474"/>
            <ac:spMk id="7" creationId="{C4F346A2-7352-87F6-0411-4A08358B6E92}"/>
          </ac:spMkLst>
        </pc:spChg>
      </pc:sldChg>
      <pc:sldChg chg="add mod modShow">
        <pc:chgData name="Chrissy LeMaire" userId="fffb4e015a970abe" providerId="LiveId" clId="{CF4E0549-AC85-41B2-9D1C-2286A401A745}" dt="2024-06-27T06:38:48.333" v="129" actId="729"/>
        <pc:sldMkLst>
          <pc:docMk/>
          <pc:sldMk cId="1897435397" sldId="475"/>
        </pc:sldMkLst>
      </pc:sldChg>
      <pc:sldChg chg="addSp delSp modSp add mod">
        <pc:chgData name="Chrissy LeMaire" userId="fffb4e015a970abe" providerId="LiveId" clId="{CF4E0549-AC85-41B2-9D1C-2286A401A745}" dt="2024-06-27T06:43:16.852" v="163" actId="1038"/>
        <pc:sldMkLst>
          <pc:docMk/>
          <pc:sldMk cId="3438186272" sldId="476"/>
        </pc:sldMkLst>
        <pc:spChg chg="mod ord">
          <ac:chgData name="Chrissy LeMaire" userId="fffb4e015a970abe" providerId="LiveId" clId="{CF4E0549-AC85-41B2-9D1C-2286A401A745}" dt="2024-06-27T06:43:14.180" v="161" actId="1038"/>
          <ac:spMkLst>
            <pc:docMk/>
            <pc:sldMk cId="3438186272" sldId="476"/>
            <ac:spMk id="3" creationId="{97683800-FD66-A61E-6737-0A4ED9EBB13D}"/>
          </ac:spMkLst>
        </pc:spChg>
        <pc:spChg chg="mod">
          <ac:chgData name="Chrissy LeMaire" userId="fffb4e015a970abe" providerId="LiveId" clId="{CF4E0549-AC85-41B2-9D1C-2286A401A745}" dt="2024-06-27T06:30:33.030" v="107"/>
          <ac:spMkLst>
            <pc:docMk/>
            <pc:sldMk cId="3438186272" sldId="476"/>
            <ac:spMk id="6" creationId="{E9237C96-B2B0-0A14-50B9-3889AD4E58F7}"/>
          </ac:spMkLst>
        </pc:spChg>
        <pc:picChg chg="del">
          <ac:chgData name="Chrissy LeMaire" userId="fffb4e015a970abe" providerId="LiveId" clId="{CF4E0549-AC85-41B2-9D1C-2286A401A745}" dt="2024-06-27T06:26:46.834" v="48" actId="478"/>
          <ac:picMkLst>
            <pc:docMk/>
            <pc:sldMk cId="3438186272" sldId="476"/>
            <ac:picMk id="2" creationId="{2D8E9C43-9EDF-0B47-2F44-04BB02262A40}"/>
          </ac:picMkLst>
        </pc:picChg>
        <pc:picChg chg="add mod">
          <ac:chgData name="Chrissy LeMaire" userId="fffb4e015a970abe" providerId="LiveId" clId="{CF4E0549-AC85-41B2-9D1C-2286A401A745}" dt="2024-06-27T06:43:16.852" v="163" actId="1038"/>
          <ac:picMkLst>
            <pc:docMk/>
            <pc:sldMk cId="3438186272" sldId="476"/>
            <ac:picMk id="1026" creationId="{1602C4DD-E9E7-8AF6-52DF-564E9955267F}"/>
          </ac:picMkLst>
        </pc:picChg>
      </pc:sldChg>
      <pc:sldChg chg="addSp delSp modSp add mod ord">
        <pc:chgData name="Chrissy LeMaire" userId="fffb4e015a970abe" providerId="LiveId" clId="{CF4E0549-AC85-41B2-9D1C-2286A401A745}" dt="2024-06-27T06:42:47.789" v="148" actId="1076"/>
        <pc:sldMkLst>
          <pc:docMk/>
          <pc:sldMk cId="1783723398" sldId="477"/>
        </pc:sldMkLst>
        <pc:spChg chg="mod">
          <ac:chgData name="Chrissy LeMaire" userId="fffb4e015a970abe" providerId="LiveId" clId="{CF4E0549-AC85-41B2-9D1C-2286A401A745}" dt="2024-06-27T06:42:47.789" v="148" actId="1076"/>
          <ac:spMkLst>
            <pc:docMk/>
            <pc:sldMk cId="1783723398" sldId="477"/>
            <ac:spMk id="8" creationId="{8DB28CFC-2924-0DFF-2C78-8ECB56844B19}"/>
          </ac:spMkLst>
        </pc:spChg>
        <pc:picChg chg="del">
          <ac:chgData name="Chrissy LeMaire" userId="fffb4e015a970abe" providerId="LiveId" clId="{CF4E0549-AC85-41B2-9D1C-2286A401A745}" dt="2024-06-27T06:42:25.165" v="140" actId="478"/>
          <ac:picMkLst>
            <pc:docMk/>
            <pc:sldMk cId="1783723398" sldId="477"/>
            <ac:picMk id="2" creationId="{EC907444-211D-0D66-16EE-8D6DAA56A64C}"/>
          </ac:picMkLst>
        </pc:picChg>
        <pc:picChg chg="add mod">
          <ac:chgData name="Chrissy LeMaire" userId="fffb4e015a970abe" providerId="LiveId" clId="{CF4E0549-AC85-41B2-9D1C-2286A401A745}" dt="2024-06-27T06:42:33.762" v="142" actId="1076"/>
          <ac:picMkLst>
            <pc:docMk/>
            <pc:sldMk cId="1783723398" sldId="477"/>
            <ac:picMk id="3" creationId="{6D56C35A-7B5D-8D59-6F78-EC4089F0C129}"/>
          </ac:picMkLst>
        </pc:picChg>
      </pc:sldChg>
      <pc:sldChg chg="addSp delSp modSp add del mod">
        <pc:chgData name="Chrissy LeMaire" userId="fffb4e015a970abe" providerId="LiveId" clId="{CF4E0549-AC85-41B2-9D1C-2286A401A745}" dt="2024-06-27T06:46:53.043" v="183" actId="2696"/>
        <pc:sldMkLst>
          <pc:docMk/>
          <pc:sldMk cId="911444799" sldId="478"/>
        </pc:sldMkLst>
        <pc:spChg chg="del">
          <ac:chgData name="Chrissy LeMaire" userId="fffb4e015a970abe" providerId="LiveId" clId="{CF4E0549-AC85-41B2-9D1C-2286A401A745}" dt="2024-06-27T06:46:03.261" v="165" actId="478"/>
          <ac:spMkLst>
            <pc:docMk/>
            <pc:sldMk cId="911444799" sldId="478"/>
            <ac:spMk id="8" creationId="{8DB28CFC-2924-0DFF-2C78-8ECB56844B19}"/>
          </ac:spMkLst>
        </pc:spChg>
        <pc:picChg chg="add mod">
          <ac:chgData name="Chrissy LeMaire" userId="fffb4e015a970abe" providerId="LiveId" clId="{CF4E0549-AC85-41B2-9D1C-2286A401A745}" dt="2024-06-27T06:46:05.246" v="167"/>
          <ac:picMkLst>
            <pc:docMk/>
            <pc:sldMk cId="911444799" sldId="478"/>
            <ac:picMk id="2" creationId="{D6A1B793-1CD6-AD66-D694-5DBBB441C636}"/>
          </ac:picMkLst>
        </pc:picChg>
        <pc:picChg chg="del">
          <ac:chgData name="Chrissy LeMaire" userId="fffb4e015a970abe" providerId="LiveId" clId="{CF4E0549-AC85-41B2-9D1C-2286A401A745}" dt="2024-06-27T06:46:04.886" v="166" actId="478"/>
          <ac:picMkLst>
            <pc:docMk/>
            <pc:sldMk cId="911444799" sldId="478"/>
            <ac:picMk id="3" creationId="{6D56C35A-7B5D-8D59-6F78-EC4089F0C129}"/>
          </ac:picMkLst>
        </pc:picChg>
      </pc:sldChg>
      <pc:sldChg chg="add">
        <pc:chgData name="Chrissy LeMaire" userId="fffb4e015a970abe" providerId="LiveId" clId="{CF4E0549-AC85-41B2-9D1C-2286A401A745}" dt="2024-06-27T06:46:18.679" v="168" actId="2890"/>
        <pc:sldMkLst>
          <pc:docMk/>
          <pc:sldMk cId="1919153382" sldId="479"/>
        </pc:sldMkLst>
      </pc:sldChg>
      <pc:sldChg chg="add del">
        <pc:chgData name="Chrissy LeMaire" userId="fffb4e015a970abe" providerId="LiveId" clId="{CF4E0549-AC85-41B2-9D1C-2286A401A745}" dt="2024-06-27T06:33:40.264" v="125" actId="2696"/>
        <pc:sldMkLst>
          <pc:docMk/>
          <pc:sldMk cId="1953666031" sldId="479"/>
        </pc:sldMkLst>
      </pc:sldChg>
    </pc:docChg>
  </pc:docChgLst>
  <pc:docChgLst>
    <pc:chgData name="Chrissy LeMaire" userId="fffb4e015a970abe" providerId="LiveId" clId="{0829117B-922D-2A42-AED0-7E15DF3F60EA}"/>
    <pc:docChg chg="undo custSel modSld">
      <pc:chgData name="Chrissy LeMaire" userId="fffb4e015a970abe" providerId="LiveId" clId="{0829117B-922D-2A42-AED0-7E15DF3F60EA}" dt="2024-06-25T10:56:34.886" v="8" actId="20577"/>
      <pc:docMkLst>
        <pc:docMk/>
      </pc:docMkLst>
      <pc:sldChg chg="addSp modSp">
        <pc:chgData name="Chrissy LeMaire" userId="fffb4e015a970abe" providerId="LiveId" clId="{0829117B-922D-2A42-AED0-7E15DF3F60EA}" dt="2024-06-25T07:23:24.671" v="1" actId="571"/>
        <pc:sldMkLst>
          <pc:docMk/>
          <pc:sldMk cId="895696267" sldId="413"/>
        </pc:sldMkLst>
        <pc:picChg chg="add mod">
          <ac:chgData name="Chrissy LeMaire" userId="fffb4e015a970abe" providerId="LiveId" clId="{0829117B-922D-2A42-AED0-7E15DF3F60EA}" dt="2024-06-25T07:23:24.671" v="1" actId="571"/>
          <ac:picMkLst>
            <pc:docMk/>
            <pc:sldMk cId="895696267" sldId="413"/>
            <ac:picMk id="2" creationId="{6F90D61B-8165-149D-F6A3-F0BFB6992CED}"/>
          </ac:picMkLst>
        </pc:picChg>
      </pc:sldChg>
      <pc:sldChg chg="addSp modSp">
        <pc:chgData name="Chrissy LeMaire" userId="fffb4e015a970abe" providerId="LiveId" clId="{0829117B-922D-2A42-AED0-7E15DF3F60EA}" dt="2024-06-25T10:34:24.426" v="3" actId="571"/>
        <pc:sldMkLst>
          <pc:docMk/>
          <pc:sldMk cId="2292014566" sldId="445"/>
        </pc:sldMkLst>
        <pc:picChg chg="add mod">
          <ac:chgData name="Chrissy LeMaire" userId="fffb4e015a970abe" providerId="LiveId" clId="{0829117B-922D-2A42-AED0-7E15DF3F60EA}" dt="2024-06-25T10:34:24.426" v="3" actId="571"/>
          <ac:picMkLst>
            <pc:docMk/>
            <pc:sldMk cId="2292014566" sldId="445"/>
            <ac:picMk id="2" creationId="{344B1E2D-B5DF-4DFE-7A3F-ABD62D8817A0}"/>
          </ac:picMkLst>
        </pc:picChg>
      </pc:sldChg>
      <pc:sldChg chg="modSp mod modNotesTx">
        <pc:chgData name="Chrissy LeMaire" userId="fffb4e015a970abe" providerId="LiveId" clId="{0829117B-922D-2A42-AED0-7E15DF3F60EA}" dt="2024-06-25T10:56:34.886" v="8" actId="20577"/>
        <pc:sldMkLst>
          <pc:docMk/>
          <pc:sldMk cId="2611115303" sldId="458"/>
        </pc:sldMkLst>
        <pc:spChg chg="mod">
          <ac:chgData name="Chrissy LeMaire" userId="fffb4e015a970abe" providerId="LiveId" clId="{0829117B-922D-2A42-AED0-7E15DF3F60EA}" dt="2024-06-25T10:56:06.842" v="5" actId="1076"/>
          <ac:spMkLst>
            <pc:docMk/>
            <pc:sldMk cId="2611115303" sldId="458"/>
            <ac:spMk id="4" creationId="{6091FD65-6788-E8A0-F8ED-651A2C370505}"/>
          </ac:spMkLst>
        </pc:spChg>
      </pc:sldChg>
    </pc:docChg>
  </pc:docChgLst>
  <pc:docChgLst>
    <pc:chgData name="Chrissy LeMaire" userId="fffb4e015a970abe" providerId="LiveId" clId="{AEDB562B-767C-E64B-BD0C-F6DA8A366F02}"/>
    <pc:docChg chg="undo custSel addSld delSld modSld">
      <pc:chgData name="Chrissy LeMaire" userId="fffb4e015a970abe" providerId="LiveId" clId="{AEDB562B-767C-E64B-BD0C-F6DA8A366F02}" dt="2024-06-23T19:31:15.690" v="231" actId="20577"/>
      <pc:docMkLst>
        <pc:docMk/>
      </pc:docMkLst>
      <pc:sldChg chg="modSp mod modNotesTx">
        <pc:chgData name="Chrissy LeMaire" userId="fffb4e015a970abe" providerId="LiveId" clId="{AEDB562B-767C-E64B-BD0C-F6DA8A366F02}" dt="2024-06-23T19:31:15.690" v="231" actId="20577"/>
        <pc:sldMkLst>
          <pc:docMk/>
          <pc:sldMk cId="4264789836" sldId="389"/>
        </pc:sldMkLst>
        <pc:spChg chg="mod">
          <ac:chgData name="Chrissy LeMaire" userId="fffb4e015a970abe" providerId="LiveId" clId="{AEDB562B-767C-E64B-BD0C-F6DA8A366F02}" dt="2024-06-23T19:31:03.503" v="230" actId="20577"/>
          <ac:spMkLst>
            <pc:docMk/>
            <pc:sldMk cId="4264789836" sldId="389"/>
            <ac:spMk id="8" creationId="{8DB28CFC-2924-0DFF-2C78-8ECB56844B19}"/>
          </ac:spMkLst>
        </pc:spChg>
      </pc:sldChg>
      <pc:sldChg chg="addSp modSp">
        <pc:chgData name="Chrissy LeMaire" userId="fffb4e015a970abe" providerId="LiveId" clId="{AEDB562B-767C-E64B-BD0C-F6DA8A366F02}" dt="2024-06-23T07:04:55.399" v="22" actId="571"/>
        <pc:sldMkLst>
          <pc:docMk/>
          <pc:sldMk cId="917463347" sldId="414"/>
        </pc:sldMkLst>
        <pc:picChg chg="add mod">
          <ac:chgData name="Chrissy LeMaire" userId="fffb4e015a970abe" providerId="LiveId" clId="{AEDB562B-767C-E64B-BD0C-F6DA8A366F02}" dt="2024-06-23T07:04:55.399" v="22" actId="571"/>
          <ac:picMkLst>
            <pc:docMk/>
            <pc:sldMk cId="917463347" sldId="414"/>
            <ac:picMk id="2" creationId="{DCF4481D-AB5C-BA05-A4D4-6A63A59F1257}"/>
          </ac:picMkLst>
        </pc:picChg>
      </pc:sldChg>
      <pc:sldChg chg="modSp mod modAnim">
        <pc:chgData name="Chrissy LeMaire" userId="fffb4e015a970abe" providerId="LiveId" clId="{AEDB562B-767C-E64B-BD0C-F6DA8A366F02}" dt="2024-06-23T14:52:28.934" v="125" actId="20577"/>
        <pc:sldMkLst>
          <pc:docMk/>
          <pc:sldMk cId="900343145" sldId="440"/>
        </pc:sldMkLst>
        <pc:spChg chg="mod">
          <ac:chgData name="Chrissy LeMaire" userId="fffb4e015a970abe" providerId="LiveId" clId="{AEDB562B-767C-E64B-BD0C-F6DA8A366F02}" dt="2024-06-23T14:52:28.934" v="125" actId="20577"/>
          <ac:spMkLst>
            <pc:docMk/>
            <pc:sldMk cId="900343145" sldId="440"/>
            <ac:spMk id="2" creationId="{BB3073CC-D61D-8526-A8C7-9FAB7371DEBE}"/>
          </ac:spMkLst>
        </pc:spChg>
      </pc:sldChg>
      <pc:sldChg chg="addSp delSp modSp add del mod addAnim delAnim modAnim">
        <pc:chgData name="Chrissy LeMaire" userId="fffb4e015a970abe" providerId="LiveId" clId="{AEDB562B-767C-E64B-BD0C-F6DA8A366F02}" dt="2024-06-23T05:02:09.026" v="19" actId="2696"/>
        <pc:sldMkLst>
          <pc:docMk/>
          <pc:sldMk cId="1094888391" sldId="457"/>
        </pc:sldMkLst>
        <pc:spChg chg="add del mod">
          <ac:chgData name="Chrissy LeMaire" userId="fffb4e015a970abe" providerId="LiveId" clId="{AEDB562B-767C-E64B-BD0C-F6DA8A366F02}" dt="2024-06-23T05:01:51.092" v="18" actId="207"/>
          <ac:spMkLst>
            <pc:docMk/>
            <pc:sldMk cId="1094888391" sldId="457"/>
            <ac:spMk id="2" creationId="{BB3073CC-D61D-8526-A8C7-9FAB7371DEBE}"/>
          </ac:spMkLst>
        </pc:spChg>
        <pc:spChg chg="add del mod">
          <ac:chgData name="Chrissy LeMaire" userId="fffb4e015a970abe" providerId="LiveId" clId="{AEDB562B-767C-E64B-BD0C-F6DA8A366F02}" dt="2024-06-23T05:00:10.214" v="15" actId="767"/>
          <ac:spMkLst>
            <pc:docMk/>
            <pc:sldMk cId="1094888391" sldId="457"/>
            <ac:spMk id="5" creationId="{2732C25C-A7C9-8249-3E2A-26B485D94371}"/>
          </ac:spMkLst>
        </pc:spChg>
        <pc:spChg chg="add mod">
          <ac:chgData name="Chrissy LeMaire" userId="fffb4e015a970abe" providerId="LiveId" clId="{AEDB562B-767C-E64B-BD0C-F6DA8A366F02}" dt="2024-06-23T05:00:08.324" v="9" actId="767"/>
          <ac:spMkLst>
            <pc:docMk/>
            <pc:sldMk cId="1094888391" sldId="457"/>
            <ac:spMk id="8" creationId="{62D548C0-E3C1-6DB2-5FF2-A45585937D70}"/>
          </ac:spMkLst>
        </pc:spChg>
        <pc:spChg chg="add mod">
          <ac:chgData name="Chrissy LeMaire" userId="fffb4e015a970abe" providerId="LiveId" clId="{AEDB562B-767C-E64B-BD0C-F6DA8A366F02}" dt="2024-06-23T05:00:07.970" v="8" actId="767"/>
          <ac:spMkLst>
            <pc:docMk/>
            <pc:sldMk cId="1094888391" sldId="457"/>
            <ac:spMk id="9" creationId="{C8309B61-3139-9404-1993-AAAD98C756B4}"/>
          </ac:spMkLst>
        </pc:spChg>
        <pc:spChg chg="mod">
          <ac:chgData name="Chrissy LeMaire" userId="fffb4e015a970abe" providerId="LiveId" clId="{AEDB562B-767C-E64B-BD0C-F6DA8A366F02}" dt="2024-06-23T05:00:09.231" v="13" actId="1076"/>
          <ac:spMkLst>
            <pc:docMk/>
            <pc:sldMk cId="1094888391" sldId="457"/>
            <ac:spMk id="454" creationId="{00000000-0000-0000-0000-000000000000}"/>
          </ac:spMkLst>
        </pc:spChg>
      </pc:sldChg>
      <pc:sldChg chg="addSp delSp modSp add mod modAnim modNotesTx">
        <pc:chgData name="Chrissy LeMaire" userId="fffb4e015a970abe" providerId="LiveId" clId="{AEDB562B-767C-E64B-BD0C-F6DA8A366F02}" dt="2024-06-23T16:20:32.314" v="215" actId="20577"/>
        <pc:sldMkLst>
          <pc:docMk/>
          <pc:sldMk cId="3408909733" sldId="457"/>
        </pc:sldMkLst>
        <pc:spChg chg="del">
          <ac:chgData name="Chrissy LeMaire" userId="fffb4e015a970abe" providerId="LiveId" clId="{AEDB562B-767C-E64B-BD0C-F6DA8A366F02}" dt="2024-06-23T15:08:07.362" v="126" actId="478"/>
          <ac:spMkLst>
            <pc:docMk/>
            <pc:sldMk cId="3408909733" sldId="457"/>
            <ac:spMk id="3" creationId="{97683800-FD66-A61E-6737-0A4ED9EBB13D}"/>
          </ac:spMkLst>
        </pc:spChg>
        <pc:spChg chg="add mod">
          <ac:chgData name="Chrissy LeMaire" userId="fffb4e015a970abe" providerId="LiveId" clId="{AEDB562B-767C-E64B-BD0C-F6DA8A366F02}" dt="2024-06-23T15:13:53.526" v="155" actId="1076"/>
          <ac:spMkLst>
            <pc:docMk/>
            <pc:sldMk cId="3408909733" sldId="457"/>
            <ac:spMk id="9" creationId="{3F9070C2-2A63-BA37-F1C6-9F726C441A5A}"/>
          </ac:spMkLst>
        </pc:spChg>
        <pc:picChg chg="del mod">
          <ac:chgData name="Chrissy LeMaire" userId="fffb4e015a970abe" providerId="LiveId" clId="{AEDB562B-767C-E64B-BD0C-F6DA8A366F02}" dt="2024-06-23T15:08:08.576" v="128" actId="478"/>
          <ac:picMkLst>
            <pc:docMk/>
            <pc:sldMk cId="3408909733" sldId="457"/>
            <ac:picMk id="2" creationId="{2D8E9C43-9EDF-0B47-2F44-04BB02262A40}"/>
          </ac:picMkLst>
        </pc:picChg>
        <pc:picChg chg="add del mod">
          <ac:chgData name="Chrissy LeMaire" userId="fffb4e015a970abe" providerId="LiveId" clId="{AEDB562B-767C-E64B-BD0C-F6DA8A366F02}" dt="2024-06-23T15:12:13.955" v="134" actId="478"/>
          <ac:picMkLst>
            <pc:docMk/>
            <pc:sldMk cId="3408909733" sldId="457"/>
            <ac:picMk id="5" creationId="{92A4C76D-69C7-8072-8745-70A6C5601F49}"/>
          </ac:picMkLst>
        </pc:picChg>
        <pc:picChg chg="add mod">
          <ac:chgData name="Chrissy LeMaire" userId="fffb4e015a970abe" providerId="LiveId" clId="{AEDB562B-767C-E64B-BD0C-F6DA8A366F02}" dt="2024-06-23T15:12:40.591" v="141" actId="1076"/>
          <ac:picMkLst>
            <pc:docMk/>
            <pc:sldMk cId="3408909733" sldId="457"/>
            <ac:picMk id="8" creationId="{F7E0D29F-AD9F-D986-D7A2-E134AD0D082A}"/>
          </ac:picMkLst>
        </pc:picChg>
      </pc:sldChg>
      <pc:sldChg chg="add">
        <pc:chgData name="Chrissy LeMaire" userId="fffb4e015a970abe" providerId="LiveId" clId="{AEDB562B-767C-E64B-BD0C-F6DA8A366F02}" dt="2024-06-23T19:30:57.635" v="216"/>
        <pc:sldMkLst>
          <pc:docMk/>
          <pc:sldMk cId="2611115303" sldId="458"/>
        </pc:sldMkLst>
      </pc:sldChg>
    </pc:docChg>
  </pc:docChgLst>
  <pc:docChgLst>
    <pc:chgData name="Chrissy LeMaire" userId="fffb4e015a970abe" providerId="LiveId" clId="{6D3C6035-0C5C-4FAC-A185-877284BEDC1A}"/>
    <pc:docChg chg="delSld">
      <pc:chgData name="Chrissy LeMaire" userId="fffb4e015a970abe" providerId="LiveId" clId="{6D3C6035-0C5C-4FAC-A185-877284BEDC1A}" dt="2024-05-11T08:16:50.129" v="2" actId="2696"/>
      <pc:docMkLst>
        <pc:docMk/>
      </pc:docMkLst>
      <pc:sldChg chg="del">
        <pc:chgData name="Chrissy LeMaire" userId="fffb4e015a970abe" providerId="LiveId" clId="{6D3C6035-0C5C-4FAC-A185-877284BEDC1A}" dt="2024-05-11T08:16:38.878" v="0" actId="2696"/>
        <pc:sldMkLst>
          <pc:docMk/>
          <pc:sldMk cId="3570480199" sldId="362"/>
        </pc:sldMkLst>
      </pc:sldChg>
      <pc:sldChg chg="del">
        <pc:chgData name="Chrissy LeMaire" userId="fffb4e015a970abe" providerId="LiveId" clId="{6D3C6035-0C5C-4FAC-A185-877284BEDC1A}" dt="2024-05-11T08:16:38.878" v="0" actId="2696"/>
        <pc:sldMkLst>
          <pc:docMk/>
          <pc:sldMk cId="155820455" sldId="383"/>
        </pc:sldMkLst>
      </pc:sldChg>
      <pc:sldChg chg="del">
        <pc:chgData name="Chrissy LeMaire" userId="fffb4e015a970abe" providerId="LiveId" clId="{6D3C6035-0C5C-4FAC-A185-877284BEDC1A}" dt="2024-05-11T08:16:46.649" v="1" actId="2696"/>
        <pc:sldMkLst>
          <pc:docMk/>
          <pc:sldMk cId="3799103628" sldId="386"/>
        </pc:sldMkLst>
      </pc:sldChg>
      <pc:sldChg chg="del">
        <pc:chgData name="Chrissy LeMaire" userId="fffb4e015a970abe" providerId="LiveId" clId="{6D3C6035-0C5C-4FAC-A185-877284BEDC1A}" dt="2024-05-11T08:16:50.129" v="2" actId="2696"/>
        <pc:sldMkLst>
          <pc:docMk/>
          <pc:sldMk cId="2528351629" sldId="390"/>
        </pc:sldMkLst>
      </pc:sldChg>
      <pc:sldChg chg="del">
        <pc:chgData name="Chrissy LeMaire" userId="fffb4e015a970abe" providerId="LiveId" clId="{6D3C6035-0C5C-4FAC-A185-877284BEDC1A}" dt="2024-05-11T08:16:46.649" v="1" actId="2696"/>
        <pc:sldMkLst>
          <pc:docMk/>
          <pc:sldMk cId="565705974" sldId="415"/>
        </pc:sldMkLst>
      </pc:sldChg>
      <pc:sldChg chg="del">
        <pc:chgData name="Chrissy LeMaire" userId="fffb4e015a970abe" providerId="LiveId" clId="{6D3C6035-0C5C-4FAC-A185-877284BEDC1A}" dt="2024-05-11T08:16:38.878" v="0" actId="2696"/>
        <pc:sldMkLst>
          <pc:docMk/>
          <pc:sldMk cId="2004484156" sldId="416"/>
        </pc:sldMkLst>
      </pc:sldChg>
      <pc:sldChg chg="del">
        <pc:chgData name="Chrissy LeMaire" userId="fffb4e015a970abe" providerId="LiveId" clId="{6D3C6035-0C5C-4FAC-A185-877284BEDC1A}" dt="2024-05-11T08:16:46.649" v="1" actId="2696"/>
        <pc:sldMkLst>
          <pc:docMk/>
          <pc:sldMk cId="1056541608" sldId="4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1143000" y="685800"/>
            <a:ext cx="4572000" cy="3429000"/>
          </a:xfrm>
          <a:prstGeom prst="rect">
            <a:avLst/>
          </a:prstGeom>
        </p:spPr>
        <p:txBody>
          <a:bodyPr/>
          <a:lstStyle/>
          <a:p>
            <a:endParaRPr/>
          </a:p>
        </p:txBody>
      </p:sp>
      <p:sp>
        <p:nvSpPr>
          <p:cNvPr id="213" name="Shape 2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77825" y="685800"/>
            <a:ext cx="610235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pPr defTabSz="932742">
              <a:lnSpc>
                <a:spcPct val="90000"/>
              </a:lnSpc>
              <a:spcBef>
                <a:spcPts val="300"/>
              </a:spcBef>
              <a:defRPr>
                <a:latin typeface="Segoe UI Light"/>
                <a:ea typeface="Segoe UI Light"/>
                <a:cs typeface="Segoe UI Light"/>
                <a:sym typeface="Segoe UI Light"/>
              </a:defRPr>
            </a:pPr>
            <a:endParaRPr lang="en-US" b="0"/>
          </a:p>
        </p:txBody>
      </p:sp>
    </p:spTree>
    <p:extLst>
      <p:ext uri="{BB962C8B-B14F-4D97-AF65-F5344CB8AC3E}">
        <p14:creationId xmlns:p14="http://schemas.microsoft.com/office/powerpoint/2010/main" val="3077199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endParaRPr lang="en-GB" sz="1600"/>
          </a:p>
        </p:txBody>
      </p:sp>
    </p:spTree>
    <p:extLst>
      <p:ext uri="{BB962C8B-B14F-4D97-AF65-F5344CB8AC3E}">
        <p14:creationId xmlns:p14="http://schemas.microsoft.com/office/powerpoint/2010/main" val="292497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buNone/>
            </a:pPr>
            <a:endParaRPr lang="en-GB" sz="2400"/>
          </a:p>
        </p:txBody>
      </p:sp>
    </p:spTree>
    <p:extLst>
      <p:ext uri="{BB962C8B-B14F-4D97-AF65-F5344CB8AC3E}">
        <p14:creationId xmlns:p14="http://schemas.microsoft.com/office/powerpoint/2010/main" val="233219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Microsoft gave me this prompt, thank gaurd</a:t>
            </a:r>
          </a:p>
        </p:txBody>
      </p:sp>
    </p:spTree>
    <p:extLst>
      <p:ext uri="{BB962C8B-B14F-4D97-AF65-F5344CB8AC3E}">
        <p14:creationId xmlns:p14="http://schemas.microsoft.com/office/powerpoint/2010/main" val="1759223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Decent bullet</a:t>
            </a:r>
          </a:p>
        </p:txBody>
      </p:sp>
    </p:spTree>
    <p:extLst>
      <p:ext uri="{BB962C8B-B14F-4D97-AF65-F5344CB8AC3E}">
        <p14:creationId xmlns:p14="http://schemas.microsoft.com/office/powerpoint/2010/main" val="229767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buFontTx/>
              <a:buNone/>
            </a:pPr>
            <a:endParaRPr lang="en-GB"/>
          </a:p>
        </p:txBody>
      </p:sp>
    </p:spTree>
    <p:extLst>
      <p:ext uri="{BB962C8B-B14F-4D97-AF65-F5344CB8AC3E}">
        <p14:creationId xmlns:p14="http://schemas.microsoft.com/office/powerpoint/2010/main" val="3282925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buFontTx/>
              <a:buNone/>
            </a:pPr>
            <a:endParaRPr lang="en-GB"/>
          </a:p>
        </p:txBody>
      </p:sp>
    </p:spTree>
    <p:extLst>
      <p:ext uri="{BB962C8B-B14F-4D97-AF65-F5344CB8AC3E}">
        <p14:creationId xmlns:p14="http://schemas.microsoft.com/office/powerpoint/2010/main" val="1107864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77825" y="685800"/>
            <a:ext cx="610235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pPr defTabSz="932742">
              <a:lnSpc>
                <a:spcPct val="90000"/>
              </a:lnSpc>
              <a:spcBef>
                <a:spcPts val="300"/>
              </a:spcBef>
              <a:defRPr>
                <a:latin typeface="Segoe UI Light"/>
                <a:ea typeface="Segoe UI Light"/>
                <a:cs typeface="Segoe UI Light"/>
                <a:sym typeface="Segoe UI Light"/>
              </a:defRPr>
            </a:pPr>
            <a:endParaRPr/>
          </a:p>
        </p:txBody>
      </p:sp>
    </p:spTree>
    <p:extLst>
      <p:ext uri="{BB962C8B-B14F-4D97-AF65-F5344CB8AC3E}">
        <p14:creationId xmlns:p14="http://schemas.microsoft.com/office/powerpoint/2010/main" val="82187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xfrm>
            <a:off x="377825" y="685800"/>
            <a:ext cx="6102350" cy="3429000"/>
          </a:xfrm>
          <a:prstGeom prst="rect">
            <a:avLst/>
          </a:prstGeom>
        </p:spPr>
        <p:txBody>
          <a:bodyPr/>
          <a:lstStyle/>
          <a:p>
            <a:endParaRPr/>
          </a:p>
        </p:txBody>
      </p:sp>
      <p:sp>
        <p:nvSpPr>
          <p:cNvPr id="310" name="Shape 310"/>
          <p:cNvSpPr>
            <a:spLocks noGrp="1"/>
          </p:cNvSpPr>
          <p:nvPr>
            <p:ph type="body" sz="quarter" idx="1"/>
          </p:nvPr>
        </p:nvSpPr>
        <p:spPr>
          <a:prstGeom prst="rect">
            <a:avLst/>
          </a:prstGeom>
        </p:spPr>
        <p:txBody>
          <a:bodyPr/>
          <a:lstStyle/>
          <a:p>
            <a:pPr marL="0" marR="0" lvl="1" indent="0" defTabSz="914400" eaLnBrk="1" fontAlgn="auto" latinLnBrk="0" hangingPunct="1">
              <a:lnSpc>
                <a:spcPct val="100000"/>
              </a:lnSpc>
              <a:spcBef>
                <a:spcPts val="0"/>
              </a:spcBef>
              <a:spcAft>
                <a:spcPts val="0"/>
              </a:spcAft>
              <a:buClrTx/>
              <a:buSzTx/>
              <a:buFontTx/>
              <a:buNone/>
              <a:tabLst/>
              <a:defRPr sz="1200" b="1"/>
            </a:pPr>
            <a:r>
              <a:rPr lang="en-GB" b="0"/>
              <a:t>I’m also an author and these are my two books.</a:t>
            </a:r>
          </a:p>
          <a:p>
            <a:pPr lvl="1" indent="0" defTabSz="914400">
              <a:lnSpc>
                <a:spcPct val="100000"/>
              </a:lnSpc>
              <a:defRPr sz="1200" b="1"/>
            </a:pPr>
            <a:endParaRPr b="0"/>
          </a:p>
        </p:txBody>
      </p:sp>
    </p:spTree>
    <p:extLst>
      <p:ext uri="{BB962C8B-B14F-4D97-AF65-F5344CB8AC3E}">
        <p14:creationId xmlns:p14="http://schemas.microsoft.com/office/powerpoint/2010/main" val="322905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For those of you who value privacy and the GDPR, I recommend going to opt-out of everything at privacy.openai.com</a:t>
            </a:r>
          </a:p>
        </p:txBody>
      </p:sp>
    </p:spTree>
    <p:extLst>
      <p:ext uri="{BB962C8B-B14F-4D97-AF65-F5344CB8AC3E}">
        <p14:creationId xmlns:p14="http://schemas.microsoft.com/office/powerpoint/2010/main" val="20089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For those of you who value privacy and the GDPR, I recommend going to opt-out of everything at privacy.openai.com</a:t>
            </a:r>
          </a:p>
        </p:txBody>
      </p:sp>
    </p:spTree>
    <p:extLst>
      <p:ext uri="{BB962C8B-B14F-4D97-AF65-F5344CB8AC3E}">
        <p14:creationId xmlns:p14="http://schemas.microsoft.com/office/powerpoint/2010/main" val="137850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0" indent="0">
              <a:buFontTx/>
              <a:buNone/>
            </a:pPr>
            <a:endParaRPr lang="en-GB"/>
          </a:p>
        </p:txBody>
      </p:sp>
    </p:spTree>
    <p:extLst>
      <p:ext uri="{BB962C8B-B14F-4D97-AF65-F5344CB8AC3E}">
        <p14:creationId xmlns:p14="http://schemas.microsoft.com/office/powerpoint/2010/main" val="126682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This is how *I* use it at work. </a:t>
            </a:r>
          </a:p>
          <a:p>
            <a:endParaRPr lang="en-US"/>
          </a:p>
          <a:p>
            <a:r>
              <a:rPr lang="en-US"/>
              <a:t>Custom GPTs are little task assistants that come with a $20/</a:t>
            </a:r>
            <a:r>
              <a:rPr lang="en-US" err="1"/>
              <a:t>mo</a:t>
            </a:r>
            <a:r>
              <a:rPr lang="en-US"/>
              <a:t> subscription to ChatGPT. They are also called Assistants in the API (</a:t>
            </a:r>
            <a:r>
              <a:rPr lang="en-US" err="1"/>
              <a:t>sorta</a:t>
            </a:r>
            <a:r>
              <a:rPr lang="en-US"/>
              <a:t>).</a:t>
            </a:r>
          </a:p>
        </p:txBody>
      </p:sp>
    </p:spTree>
    <p:extLst>
      <p:ext uri="{BB962C8B-B14F-4D97-AF65-F5344CB8AC3E}">
        <p14:creationId xmlns:p14="http://schemas.microsoft.com/office/powerpoint/2010/main" val="379910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This is how *I* use it at work. </a:t>
            </a:r>
          </a:p>
          <a:p>
            <a:endParaRPr lang="en-US"/>
          </a:p>
          <a:p>
            <a:r>
              <a:rPr lang="en-US"/>
              <a:t>Custom GPTs are little task assistants that come with a $20/</a:t>
            </a:r>
            <a:r>
              <a:rPr lang="en-US" err="1"/>
              <a:t>mo</a:t>
            </a:r>
            <a:r>
              <a:rPr lang="en-US"/>
              <a:t> subscription to ChatGPT. They are also called Assistants in the API (</a:t>
            </a:r>
            <a:r>
              <a:rPr lang="en-US" err="1"/>
              <a:t>sorta</a:t>
            </a:r>
            <a:r>
              <a:rPr lang="en-US"/>
              <a:t>).</a:t>
            </a:r>
          </a:p>
        </p:txBody>
      </p:sp>
    </p:spTree>
    <p:extLst>
      <p:ext uri="{BB962C8B-B14F-4D97-AF65-F5344CB8AC3E}">
        <p14:creationId xmlns:p14="http://schemas.microsoft.com/office/powerpoint/2010/main" val="288177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This is how *I* use it at work. </a:t>
            </a:r>
          </a:p>
          <a:p>
            <a:endParaRPr lang="en-US"/>
          </a:p>
          <a:p>
            <a:r>
              <a:rPr lang="en-US"/>
              <a:t>Custom GPTs are little task assistants that come with a $20/</a:t>
            </a:r>
            <a:r>
              <a:rPr lang="en-US" err="1"/>
              <a:t>mo</a:t>
            </a:r>
            <a:r>
              <a:rPr lang="en-US"/>
              <a:t> subscription to ChatGPT. They are also called Assistants in the API (</a:t>
            </a:r>
            <a:r>
              <a:rPr lang="en-US" err="1"/>
              <a:t>sorta</a:t>
            </a:r>
            <a:r>
              <a:rPr lang="en-US"/>
              <a:t>).</a:t>
            </a:r>
          </a:p>
        </p:txBody>
      </p:sp>
    </p:spTree>
    <p:extLst>
      <p:ext uri="{BB962C8B-B14F-4D97-AF65-F5344CB8AC3E}">
        <p14:creationId xmlns:p14="http://schemas.microsoft.com/office/powerpoint/2010/main" val="270715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r>
              <a:rPr lang="en-US"/>
              <a:t>This is how *I* use it at work. </a:t>
            </a:r>
          </a:p>
          <a:p>
            <a:endParaRPr lang="en-US"/>
          </a:p>
          <a:p>
            <a:r>
              <a:rPr lang="en-US"/>
              <a:t>Custom GPTs are little task assistants that come with a $20/</a:t>
            </a:r>
            <a:r>
              <a:rPr lang="en-US" err="1"/>
              <a:t>mo</a:t>
            </a:r>
            <a:r>
              <a:rPr lang="en-US"/>
              <a:t> subscription to ChatGPT. They are also called Assistants in the API (</a:t>
            </a:r>
            <a:r>
              <a:rPr lang="en-US" err="1"/>
              <a:t>sorta</a:t>
            </a:r>
            <a:r>
              <a:rPr lang="en-US"/>
              <a:t>).</a:t>
            </a:r>
          </a:p>
        </p:txBody>
      </p:sp>
    </p:spTree>
    <p:extLst>
      <p:ext uri="{BB962C8B-B14F-4D97-AF65-F5344CB8AC3E}">
        <p14:creationId xmlns:p14="http://schemas.microsoft.com/office/powerpoint/2010/main" val="383576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1" name="Shape 11"/>
          <p:cNvSpPr>
            <a:spLocks noGrp="1"/>
          </p:cNvSpPr>
          <p:nvPr>
            <p:ph type="body" idx="1"/>
          </p:nvPr>
        </p:nvSpPr>
        <p:spPr>
          <a:xfrm>
            <a:off x="274639" y="1212850"/>
            <a:ext cx="11887201" cy="3839132"/>
          </a:xfrm>
          <a:prstGeom prst="rect">
            <a:avLst/>
          </a:prstGeom>
        </p:spPr>
        <p:txBody>
          <a:bodyPr lIns="91438" tIns="91438" rIns="91438" bIns="91438"/>
          <a:lstStyle>
            <a:lvl1pPr marL="342832" indent="-342832" defTabSz="932563">
              <a:spcBef>
                <a:spcPts val="900"/>
              </a:spcBef>
              <a:buSzPct val="90000"/>
              <a:defRPr sz="3900">
                <a:solidFill>
                  <a:schemeClr val="accent5"/>
                </a:solidFill>
                <a:latin typeface="Segoe UI Semilight"/>
                <a:ea typeface="Segoe UI Semilight"/>
                <a:cs typeface="Segoe UI Semilight"/>
                <a:sym typeface="Segoe UI Semilight"/>
              </a:defRPr>
            </a:lvl1pPr>
            <a:lvl2pPr marL="734870" indent="-392035" defTabSz="932563">
              <a:spcBef>
                <a:spcPts val="900"/>
              </a:spcBef>
              <a:buSzPct val="90000"/>
              <a:defRPr sz="3900">
                <a:solidFill>
                  <a:schemeClr val="accent5"/>
                </a:solidFill>
                <a:latin typeface="Segoe UI Semilight"/>
                <a:ea typeface="Segoe UI Semilight"/>
                <a:cs typeface="Segoe UI Semilight"/>
                <a:sym typeface="Segoe UI Semilight"/>
              </a:defRPr>
            </a:lvl2pPr>
            <a:lvl3pPr marL="1017075" indent="-445686" defTabSz="932563">
              <a:spcBef>
                <a:spcPts val="900"/>
              </a:spcBef>
              <a:buSzPct val="90000"/>
              <a:defRPr sz="3900">
                <a:solidFill>
                  <a:schemeClr val="accent5"/>
                </a:solidFill>
                <a:latin typeface="Segoe UI Semilight"/>
                <a:ea typeface="Segoe UI Semilight"/>
                <a:cs typeface="Segoe UI Semilight"/>
                <a:sym typeface="Segoe UI Semilight"/>
              </a:defRPr>
            </a:lvl3pPr>
            <a:lvl4pPr marL="1295151" indent="-495206" defTabSz="932563">
              <a:spcBef>
                <a:spcPts val="900"/>
              </a:spcBef>
              <a:buSzPct val="90000"/>
              <a:defRPr sz="3900">
                <a:solidFill>
                  <a:schemeClr val="accent5"/>
                </a:solidFill>
                <a:latin typeface="Segoe UI Semilight"/>
                <a:ea typeface="Segoe UI Semilight"/>
                <a:cs typeface="Segoe UI Semilight"/>
                <a:sym typeface="Segoe UI Semilight"/>
              </a:defRPr>
            </a:lvl4pPr>
            <a:lvl5pPr marL="1523706" indent="-495206" defTabSz="932563">
              <a:spcBef>
                <a:spcPts val="900"/>
              </a:spcBef>
              <a:buSzPct val="90000"/>
              <a:defRPr sz="3900">
                <a:solidFill>
                  <a:schemeClr val="accent5"/>
                </a:solidFill>
                <a:latin typeface="Segoe UI Semilight"/>
                <a:ea typeface="Segoe UI Semilight"/>
                <a:cs typeface="Segoe UI Semilight"/>
                <a:sym typeface="Segoe UI Semilight"/>
              </a:defRPr>
            </a:lvl5pPr>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title"/>
          </p:nvPr>
        </p:nvSpPr>
        <p:spPr>
          <a:xfrm>
            <a:off x="274639" y="295275"/>
            <a:ext cx="11889565" cy="917575"/>
          </a:xfrm>
          <a:prstGeom prst="rect">
            <a:avLst/>
          </a:prstGeom>
        </p:spPr>
        <p:txBody>
          <a:bodyPr lIns="91438" tIns="91438" rIns="91438" bIns="91438" anchor="t"/>
          <a:lstStyle>
            <a:lvl1pPr defTabSz="932563">
              <a:defRPr sz="4700" spc="-102">
                <a:solidFill>
                  <a:schemeClr val="accent5"/>
                </a:solidFill>
                <a:latin typeface="Segoe UI Light"/>
                <a:ea typeface="Segoe UI Light"/>
                <a:cs typeface="Segoe UI Light"/>
                <a:sym typeface="Segoe UI Light"/>
              </a:defRPr>
            </a:lvl1pPr>
          </a:lstStyle>
          <a:p>
            <a:r>
              <a:t>Title Text</a:t>
            </a:r>
          </a:p>
        </p:txBody>
      </p:sp>
      <p:sp>
        <p:nvSpPr>
          <p:cNvPr id="13" name="Shape 13"/>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Title Text</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14" name="Shape 114"/>
          <p:cNvSpPr>
            <a:spLocks noGrp="1"/>
          </p:cNvSpPr>
          <p:nvPr>
            <p:ph type="title"/>
          </p:nvPr>
        </p:nvSpPr>
        <p:spPr>
          <a:xfrm>
            <a:off x="856408" y="465667"/>
            <a:ext cx="4010064" cy="1629834"/>
          </a:xfrm>
          <a:prstGeom prst="rect">
            <a:avLst/>
          </a:prstGeom>
        </p:spPr>
        <p:txBody>
          <a:bodyPr anchor="b"/>
          <a:lstStyle>
            <a:lvl1pPr>
              <a:defRPr sz="3200"/>
            </a:lvl1pPr>
          </a:lstStyle>
          <a:p>
            <a:r>
              <a:t>Title Text</a:t>
            </a:r>
          </a:p>
        </p:txBody>
      </p:sp>
      <p:sp>
        <p:nvSpPr>
          <p:cNvPr id="115" name="Shape 115"/>
          <p:cNvSpPr>
            <a:spLocks noGrp="1"/>
          </p:cNvSpPr>
          <p:nvPr>
            <p:ph type="body" sz="half" idx="1"/>
          </p:nvPr>
        </p:nvSpPr>
        <p:spPr>
          <a:xfrm>
            <a:off x="5285771" y="1005710"/>
            <a:ext cx="6294359" cy="4963878"/>
          </a:xfrm>
          <a:prstGeom prst="rect">
            <a:avLst/>
          </a:prstGeom>
        </p:spPr>
        <p:txBody>
          <a:bodyPr/>
          <a:lstStyle>
            <a:lvl1pPr>
              <a:defRPr sz="3200"/>
            </a:lvl1pPr>
            <a:lvl2pPr marL="731748" indent="-266090">
              <a:defRPr sz="3200"/>
            </a:lvl2pPr>
            <a:lvl3pPr marL="1241755" indent="-310438">
              <a:defRPr sz="3200"/>
            </a:lvl3pPr>
            <a:lvl4pPr marL="1769501" indent="-372526">
              <a:defRPr sz="3200"/>
            </a:lvl4pPr>
            <a:lvl5pPr marL="2235159" indent="-372526">
              <a:defRPr sz="3200"/>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body" sz="quarter" idx="13"/>
          </p:nvPr>
        </p:nvSpPr>
        <p:spPr>
          <a:xfrm>
            <a:off x="856408" y="2095500"/>
            <a:ext cx="4010064" cy="3882174"/>
          </a:xfrm>
          <a:prstGeom prst="rect">
            <a:avLst/>
          </a:prstGeom>
        </p:spPr>
        <p:txBody>
          <a:bodyPr/>
          <a:lstStyle/>
          <a:p>
            <a:pPr marL="0" indent="0">
              <a:buSzTx/>
              <a:buFontTx/>
              <a:buNone/>
              <a:defRPr sz="1600"/>
            </a:pPr>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24" name="Shape 124"/>
          <p:cNvSpPr>
            <a:spLocks noGrp="1"/>
          </p:cNvSpPr>
          <p:nvPr>
            <p:ph type="title"/>
          </p:nvPr>
        </p:nvSpPr>
        <p:spPr>
          <a:xfrm>
            <a:off x="856408" y="465667"/>
            <a:ext cx="4010064" cy="1629834"/>
          </a:xfrm>
          <a:prstGeom prst="rect">
            <a:avLst/>
          </a:prstGeom>
        </p:spPr>
        <p:txBody>
          <a:bodyPr anchor="b"/>
          <a:lstStyle>
            <a:lvl1pPr>
              <a:defRPr sz="3200"/>
            </a:lvl1pPr>
          </a:lstStyle>
          <a:p>
            <a:r>
              <a:t>Title Text</a:t>
            </a:r>
          </a:p>
        </p:txBody>
      </p:sp>
      <p:sp>
        <p:nvSpPr>
          <p:cNvPr id="125" name="Shape 125"/>
          <p:cNvSpPr>
            <a:spLocks noGrp="1"/>
          </p:cNvSpPr>
          <p:nvPr>
            <p:ph type="pic" sz="half" idx="13"/>
          </p:nvPr>
        </p:nvSpPr>
        <p:spPr>
          <a:xfrm>
            <a:off x="5285771" y="1005710"/>
            <a:ext cx="6294359" cy="4963878"/>
          </a:xfrm>
          <a:prstGeom prst="rect">
            <a:avLst/>
          </a:prstGeom>
        </p:spPr>
        <p:txBody>
          <a:bodyPr lIns="91439" rIns="91439">
            <a:noAutofit/>
          </a:bodyPr>
          <a:lstStyle/>
          <a:p>
            <a:endParaRPr/>
          </a:p>
        </p:txBody>
      </p:sp>
      <p:sp>
        <p:nvSpPr>
          <p:cNvPr id="126" name="Shape 126"/>
          <p:cNvSpPr>
            <a:spLocks noGrp="1"/>
          </p:cNvSpPr>
          <p:nvPr>
            <p:ph type="body" sz="quarter" idx="1"/>
          </p:nvPr>
        </p:nvSpPr>
        <p:spPr>
          <a:xfrm>
            <a:off x="856408" y="2095500"/>
            <a:ext cx="4010064" cy="3882174"/>
          </a:xfrm>
          <a:prstGeom prst="rect">
            <a:avLst/>
          </a:prstGeom>
        </p:spPr>
        <p:txBody>
          <a:bodyPr/>
          <a:lstStyle>
            <a:lvl1pPr marL="0" indent="0">
              <a:buSzTx/>
              <a:buFontTx/>
              <a:buNone/>
              <a:defRPr sz="1600"/>
            </a:lvl1pPr>
            <a:lvl2pPr marL="0" indent="465658">
              <a:buSzTx/>
              <a:buFontTx/>
              <a:buNone/>
              <a:defRPr sz="1600"/>
            </a:lvl2pPr>
            <a:lvl3pPr marL="0" indent="931316">
              <a:buSzTx/>
              <a:buFontTx/>
              <a:buNone/>
              <a:defRPr sz="1600"/>
            </a:lvl3pPr>
            <a:lvl4pPr marL="0" indent="1396975">
              <a:buSzTx/>
              <a:buFontTx/>
              <a:buNone/>
              <a:defRPr sz="1600"/>
            </a:lvl4pPr>
            <a:lvl5pPr marL="0" indent="1862633">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t>Title Text</a:t>
            </a:r>
          </a:p>
        </p:txBody>
      </p:sp>
      <p:sp>
        <p:nvSpPr>
          <p:cNvPr id="135" name="Shape 13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hape 1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43" name="Shape 143"/>
          <p:cNvSpPr>
            <a:spLocks noGrp="1"/>
          </p:cNvSpPr>
          <p:nvPr>
            <p:ph type="title"/>
          </p:nvPr>
        </p:nvSpPr>
        <p:spPr>
          <a:xfrm>
            <a:off x="8897580" y="371885"/>
            <a:ext cx="2680931" cy="5919467"/>
          </a:xfrm>
          <a:prstGeom prst="rect">
            <a:avLst/>
          </a:prstGeom>
        </p:spPr>
        <p:txBody>
          <a:bodyPr/>
          <a:lstStyle/>
          <a:p>
            <a:r>
              <a:t>Title Text</a:t>
            </a:r>
          </a:p>
        </p:txBody>
      </p:sp>
      <p:sp>
        <p:nvSpPr>
          <p:cNvPr id="144" name="Shape 144"/>
          <p:cNvSpPr>
            <a:spLocks noGrp="1"/>
          </p:cNvSpPr>
          <p:nvPr>
            <p:ph type="body" idx="1"/>
          </p:nvPr>
        </p:nvSpPr>
        <p:spPr>
          <a:xfrm>
            <a:off x="854789" y="371885"/>
            <a:ext cx="7887376" cy="591946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5" name="Shape 1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52" name="Shape 152"/>
          <p:cNvSpPr>
            <a:spLocks noGrp="1"/>
          </p:cNvSpPr>
          <p:nvPr>
            <p:ph type="body" idx="1"/>
          </p:nvPr>
        </p:nvSpPr>
        <p:spPr>
          <a:xfrm>
            <a:off x="274639" y="1212850"/>
            <a:ext cx="11887202" cy="3839133"/>
          </a:xfrm>
          <a:prstGeom prst="rect">
            <a:avLst/>
          </a:prstGeom>
        </p:spPr>
        <p:txBody>
          <a:bodyPr lIns="91438" tIns="91438" rIns="91438" bIns="91438"/>
          <a:lstStyle>
            <a:lvl1pPr marL="342400" indent="-342400" defTabSz="931388">
              <a:spcBef>
                <a:spcPts val="800"/>
              </a:spcBef>
              <a:buSzPct val="90000"/>
              <a:defRPr sz="3800">
                <a:solidFill>
                  <a:schemeClr val="accent5"/>
                </a:solidFill>
                <a:latin typeface="Segoe UI Semilight"/>
                <a:ea typeface="Segoe UI Semilight"/>
                <a:cs typeface="Segoe UI Semilight"/>
                <a:sym typeface="Segoe UI Semilight"/>
              </a:defRPr>
            </a:lvl1pPr>
            <a:lvl2pPr marL="733945" indent="-391543" defTabSz="931388">
              <a:spcBef>
                <a:spcPts val="800"/>
              </a:spcBef>
              <a:buSzPct val="90000"/>
              <a:defRPr sz="3800">
                <a:solidFill>
                  <a:schemeClr val="accent5"/>
                </a:solidFill>
                <a:latin typeface="Segoe UI Semilight"/>
                <a:ea typeface="Segoe UI Semilight"/>
                <a:cs typeface="Segoe UI Semilight"/>
                <a:sym typeface="Segoe UI Semilight"/>
              </a:defRPr>
            </a:lvl2pPr>
            <a:lvl3pPr marL="1015794" indent="-445125" defTabSz="931388">
              <a:spcBef>
                <a:spcPts val="800"/>
              </a:spcBef>
              <a:buSzPct val="90000"/>
              <a:defRPr sz="3800">
                <a:solidFill>
                  <a:schemeClr val="accent5"/>
                </a:solidFill>
                <a:latin typeface="Segoe UI Semilight"/>
                <a:ea typeface="Segoe UI Semilight"/>
                <a:cs typeface="Segoe UI Semilight"/>
                <a:sym typeface="Segoe UI Semilight"/>
              </a:defRPr>
            </a:lvl3pPr>
            <a:lvl4pPr marL="1293521" indent="-494582" defTabSz="931388">
              <a:spcBef>
                <a:spcPts val="800"/>
              </a:spcBef>
              <a:buSzPct val="90000"/>
              <a:defRPr sz="3800">
                <a:solidFill>
                  <a:schemeClr val="accent5"/>
                </a:solidFill>
                <a:latin typeface="Segoe UI Semilight"/>
                <a:ea typeface="Segoe UI Semilight"/>
                <a:cs typeface="Segoe UI Semilight"/>
                <a:sym typeface="Segoe UI Semilight"/>
              </a:defRPr>
            </a:lvl4pPr>
            <a:lvl5pPr marL="1521788" indent="-494582" defTabSz="931388">
              <a:spcBef>
                <a:spcPts val="800"/>
              </a:spcBef>
              <a:buSzPct val="90000"/>
              <a:defRPr sz="3800">
                <a:solidFill>
                  <a:schemeClr val="accent5"/>
                </a:solidFill>
                <a:latin typeface="Segoe UI Semilight"/>
                <a:ea typeface="Segoe UI Semilight"/>
                <a:cs typeface="Segoe UI Semilight"/>
                <a:sym typeface="Segoe UI Semilight"/>
              </a:defRPr>
            </a:lvl5pPr>
          </a:lstStyle>
          <a:p>
            <a:r>
              <a:t>Body Level One</a:t>
            </a:r>
          </a:p>
          <a:p>
            <a:pPr lvl="1"/>
            <a:r>
              <a:t>Body Level Two</a:t>
            </a:r>
          </a:p>
          <a:p>
            <a:pPr lvl="2"/>
            <a:r>
              <a:t>Body Level Three</a:t>
            </a:r>
          </a:p>
          <a:p>
            <a:pPr lvl="3"/>
            <a:r>
              <a:t>Body Level Four</a:t>
            </a:r>
          </a:p>
          <a:p>
            <a:pPr lvl="4"/>
            <a:r>
              <a:t>Body Level Five</a:t>
            </a:r>
          </a:p>
        </p:txBody>
      </p:sp>
      <p:sp>
        <p:nvSpPr>
          <p:cNvPr id="153" name="Shape 153"/>
          <p:cNvSpPr>
            <a:spLocks noGrp="1"/>
          </p:cNvSpPr>
          <p:nvPr>
            <p:ph type="title"/>
          </p:nvPr>
        </p:nvSpPr>
        <p:spPr>
          <a:xfrm>
            <a:off x="274639" y="295275"/>
            <a:ext cx="11889565" cy="917576"/>
          </a:xfrm>
          <a:prstGeom prst="rect">
            <a:avLst/>
          </a:prstGeom>
        </p:spPr>
        <p:txBody>
          <a:bodyPr lIns="91438" tIns="91438" rIns="91438" bIns="91438" anchor="t"/>
          <a:lstStyle>
            <a:lvl1pPr defTabSz="931388">
              <a:defRPr sz="4600" spc="-102">
                <a:solidFill>
                  <a:schemeClr val="accent5"/>
                </a:solidFill>
                <a:latin typeface="Segoe UI Light"/>
                <a:ea typeface="Segoe UI Light"/>
                <a:cs typeface="Segoe UI Light"/>
                <a:sym typeface="Segoe UI Light"/>
              </a:defRPr>
            </a:lvl1pPr>
          </a:lstStyle>
          <a:p>
            <a:r>
              <a:t>Title Text</a:t>
            </a:r>
          </a:p>
        </p:txBody>
      </p:sp>
      <p:sp>
        <p:nvSpPr>
          <p:cNvPr id="154" name="Shape 154"/>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61" name="Shape 161"/>
          <p:cNvSpPr>
            <a:spLocks noGrp="1"/>
          </p:cNvSpPr>
          <p:nvPr>
            <p:ph type="title"/>
          </p:nvPr>
        </p:nvSpPr>
        <p:spPr>
          <a:xfrm>
            <a:off x="274639" y="295275"/>
            <a:ext cx="11889565" cy="1334561"/>
          </a:xfrm>
          <a:prstGeom prst="rect">
            <a:avLst/>
          </a:prstGeom>
        </p:spPr>
        <p:txBody>
          <a:bodyPr lIns="91438" tIns="91438" rIns="91438" bIns="91438" anchor="t"/>
          <a:lstStyle>
            <a:lvl1pPr defTabSz="931388">
              <a:defRPr sz="4600" spc="-102">
                <a:solidFill>
                  <a:schemeClr val="accent5"/>
                </a:solidFill>
                <a:latin typeface="Segoe UI Light"/>
                <a:ea typeface="Segoe UI Light"/>
                <a:cs typeface="Segoe UI Light"/>
                <a:sym typeface="Segoe UI Light"/>
              </a:defRPr>
            </a:lvl1pPr>
          </a:lstStyle>
          <a:p>
            <a:r>
              <a:t>Title Text</a:t>
            </a:r>
          </a:p>
        </p:txBody>
      </p:sp>
      <p:sp>
        <p:nvSpPr>
          <p:cNvPr id="162" name="Shape 162"/>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69" name="Shape 169"/>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186" name="Shape 186"/>
          <p:cNvSpPr>
            <a:spLocks noGrp="1"/>
          </p:cNvSpPr>
          <p:nvPr>
            <p:ph type="title"/>
          </p:nvPr>
        </p:nvSpPr>
        <p:spPr>
          <a:xfrm>
            <a:off x="274320" y="292082"/>
            <a:ext cx="11887202" cy="1337753"/>
          </a:xfrm>
          <a:prstGeom prst="rect">
            <a:avLst/>
          </a:prstGeom>
        </p:spPr>
        <p:txBody>
          <a:bodyPr lIns="91438" tIns="91438" rIns="91438" bIns="91438" anchor="t"/>
          <a:lstStyle>
            <a:lvl1pPr defTabSz="931388">
              <a:defRPr sz="5000" spc="-102">
                <a:solidFill>
                  <a:schemeClr val="accent1"/>
                </a:solidFill>
                <a:latin typeface="Segoe UI Light"/>
                <a:ea typeface="Segoe UI Light"/>
                <a:cs typeface="Segoe UI Light"/>
                <a:sym typeface="Segoe UI Light"/>
              </a:defRPr>
            </a:lvl1pPr>
          </a:lstStyle>
          <a:p>
            <a:r>
              <a:t>Title Text</a:t>
            </a:r>
          </a:p>
        </p:txBody>
      </p:sp>
      <p:sp>
        <p:nvSpPr>
          <p:cNvPr id="187" name="Shape 187"/>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20" name="Shape 20"/>
          <p:cNvSpPr>
            <a:spLocks noGrp="1"/>
          </p:cNvSpPr>
          <p:nvPr>
            <p:ph type="title"/>
          </p:nvPr>
        </p:nvSpPr>
        <p:spPr>
          <a:xfrm>
            <a:off x="274639" y="295275"/>
            <a:ext cx="11889565" cy="1334560"/>
          </a:xfrm>
          <a:prstGeom prst="rect">
            <a:avLst/>
          </a:prstGeom>
        </p:spPr>
        <p:txBody>
          <a:bodyPr lIns="91438" tIns="91438" rIns="91438" bIns="91438" anchor="t"/>
          <a:lstStyle>
            <a:lvl1pPr defTabSz="932563">
              <a:defRPr sz="4700" spc="-102">
                <a:solidFill>
                  <a:schemeClr val="accent5"/>
                </a:solidFill>
                <a:latin typeface="Segoe UI Light"/>
                <a:ea typeface="Segoe UI Light"/>
                <a:cs typeface="Segoe UI Light"/>
                <a:sym typeface="Segoe UI Light"/>
              </a:defRPr>
            </a:lvl1pPr>
          </a:lstStyle>
          <a:p>
            <a:r>
              <a:t>Title Text</a:t>
            </a:r>
          </a:p>
        </p:txBody>
      </p:sp>
      <p:sp>
        <p:nvSpPr>
          <p:cNvPr id="21" name="Shape 21"/>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45" name="Shape 45"/>
          <p:cNvSpPr>
            <a:spLocks noGrp="1"/>
          </p:cNvSpPr>
          <p:nvPr>
            <p:ph type="title"/>
          </p:nvPr>
        </p:nvSpPr>
        <p:spPr>
          <a:xfrm>
            <a:off x="274320" y="292082"/>
            <a:ext cx="11887201" cy="1337752"/>
          </a:xfrm>
          <a:prstGeom prst="rect">
            <a:avLst/>
          </a:prstGeom>
        </p:spPr>
        <p:txBody>
          <a:bodyPr lIns="91438" tIns="91438" rIns="91438" bIns="91438" anchor="t"/>
          <a:lstStyle>
            <a:lvl1pPr defTabSz="932563">
              <a:defRPr sz="5100" spc="-102">
                <a:solidFill>
                  <a:schemeClr val="accent1"/>
                </a:solidFill>
                <a:latin typeface="Segoe UI Light"/>
                <a:ea typeface="Segoe UI Light"/>
                <a:cs typeface="Segoe UI Light"/>
                <a:sym typeface="Segoe UI Light"/>
              </a:defRPr>
            </a:lvl1pPr>
          </a:lstStyle>
          <a:p>
            <a:r>
              <a:t>Title Text</a:t>
            </a:r>
          </a:p>
        </p:txBody>
      </p:sp>
      <p:sp>
        <p:nvSpPr>
          <p:cNvPr id="46" name="Shape 46"/>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3" name="Shape 53"/>
          <p:cNvSpPr>
            <a:spLocks noGrp="1"/>
          </p:cNvSpPr>
          <p:nvPr>
            <p:ph type="title"/>
          </p:nvPr>
        </p:nvSpPr>
        <p:spPr>
          <a:xfrm>
            <a:off x="1554162" y="1143146"/>
            <a:ext cx="9324976" cy="2431816"/>
          </a:xfrm>
          <a:prstGeom prst="rect">
            <a:avLst/>
          </a:prstGeom>
        </p:spPr>
        <p:txBody>
          <a:bodyPr anchor="b"/>
          <a:lstStyle>
            <a:lvl1pPr algn="ctr">
              <a:defRPr sz="6100"/>
            </a:lvl1pPr>
          </a:lstStyle>
          <a:p>
            <a:r>
              <a:t>Title Text</a:t>
            </a:r>
          </a:p>
        </p:txBody>
      </p:sp>
      <p:sp>
        <p:nvSpPr>
          <p:cNvPr id="54" name="Shape 54"/>
          <p:cNvSpPr>
            <a:spLocks noGrp="1"/>
          </p:cNvSpPr>
          <p:nvPr>
            <p:ph type="body" sz="quarter" idx="1"/>
          </p:nvPr>
        </p:nvSpPr>
        <p:spPr>
          <a:xfrm>
            <a:off x="1554162" y="3668743"/>
            <a:ext cx="9324976" cy="1686425"/>
          </a:xfrm>
          <a:prstGeom prst="rect">
            <a:avLst/>
          </a:prstGeom>
        </p:spPr>
        <p:txBody>
          <a:bodyPr/>
          <a:lstStyle>
            <a:lvl1pPr marL="0" indent="0" algn="ctr">
              <a:buSzTx/>
              <a:buFontTx/>
              <a:buNone/>
              <a:defRPr sz="2400"/>
            </a:lvl1pPr>
            <a:lvl2pPr marL="0" indent="465658" algn="ctr">
              <a:buSzTx/>
              <a:buFontTx/>
              <a:buNone/>
              <a:defRPr sz="2400"/>
            </a:lvl2pPr>
            <a:lvl3pPr marL="0" indent="931316" algn="ctr">
              <a:buSzTx/>
              <a:buFontTx/>
              <a:buNone/>
              <a:defRPr sz="2400"/>
            </a:lvl3pPr>
            <a:lvl4pPr marL="0" indent="1396975" algn="ctr">
              <a:buSzTx/>
              <a:buFontTx/>
              <a:buNone/>
              <a:defRPr sz="2400"/>
            </a:lvl4pPr>
            <a:lvl5pPr marL="0" indent="1862633"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71" name="Shape 71"/>
          <p:cNvSpPr>
            <a:spLocks noGrp="1"/>
          </p:cNvSpPr>
          <p:nvPr>
            <p:ph type="title"/>
          </p:nvPr>
        </p:nvSpPr>
        <p:spPr>
          <a:xfrm>
            <a:off x="848314" y="1741401"/>
            <a:ext cx="10723721" cy="2905566"/>
          </a:xfrm>
          <a:prstGeom prst="rect">
            <a:avLst/>
          </a:prstGeom>
        </p:spPr>
        <p:txBody>
          <a:bodyPr anchor="b"/>
          <a:lstStyle>
            <a:lvl1pPr>
              <a:defRPr sz="6100"/>
            </a:lvl1pPr>
          </a:lstStyle>
          <a:p>
            <a:r>
              <a:t>Title Text</a:t>
            </a:r>
          </a:p>
        </p:txBody>
      </p:sp>
      <p:sp>
        <p:nvSpPr>
          <p:cNvPr id="72" name="Shape 72"/>
          <p:cNvSpPr>
            <a:spLocks noGrp="1"/>
          </p:cNvSpPr>
          <p:nvPr>
            <p:ph type="body" sz="quarter" idx="1"/>
          </p:nvPr>
        </p:nvSpPr>
        <p:spPr>
          <a:xfrm>
            <a:off x="848314" y="4674453"/>
            <a:ext cx="10723721" cy="1527969"/>
          </a:xfrm>
          <a:prstGeom prst="rect">
            <a:avLst/>
          </a:prstGeom>
        </p:spPr>
        <p:txBody>
          <a:bodyPr/>
          <a:lstStyle>
            <a:lvl1pPr marL="0" indent="0">
              <a:buSzTx/>
              <a:buFontTx/>
              <a:buNone/>
              <a:defRPr sz="2400">
                <a:solidFill>
                  <a:srgbClr val="888888"/>
                </a:solidFill>
              </a:defRPr>
            </a:lvl1pPr>
            <a:lvl2pPr marL="0" indent="465658">
              <a:buSzTx/>
              <a:buFontTx/>
              <a:buNone/>
              <a:defRPr sz="2400">
                <a:solidFill>
                  <a:srgbClr val="888888"/>
                </a:solidFill>
              </a:defRPr>
            </a:lvl2pPr>
            <a:lvl3pPr marL="0" indent="931316">
              <a:buSzTx/>
              <a:buFontTx/>
              <a:buNone/>
              <a:defRPr sz="2400">
                <a:solidFill>
                  <a:srgbClr val="888888"/>
                </a:solidFill>
              </a:defRPr>
            </a:lvl3pPr>
            <a:lvl4pPr marL="0" indent="1396975">
              <a:buSzTx/>
              <a:buFontTx/>
              <a:buNone/>
              <a:defRPr sz="2400">
                <a:solidFill>
                  <a:srgbClr val="888888"/>
                </a:solidFill>
              </a:defRPr>
            </a:lvl4pPr>
            <a:lvl5pPr marL="0" indent="1862633">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854789" y="1859433"/>
            <a:ext cx="5284154" cy="443191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9" name="Shape 89"/>
          <p:cNvSpPr>
            <a:spLocks noGrp="1"/>
          </p:cNvSpPr>
          <p:nvPr>
            <p:ph type="title"/>
          </p:nvPr>
        </p:nvSpPr>
        <p:spPr>
          <a:xfrm>
            <a:off x="856408" y="371886"/>
            <a:ext cx="10723722" cy="1350112"/>
          </a:xfrm>
          <a:prstGeom prst="rect">
            <a:avLst/>
          </a:prstGeom>
        </p:spPr>
        <p:txBody>
          <a:bodyPr/>
          <a:lstStyle/>
          <a:p>
            <a:r>
              <a:t>Title Text</a:t>
            </a:r>
          </a:p>
        </p:txBody>
      </p:sp>
      <p:sp>
        <p:nvSpPr>
          <p:cNvPr id="90" name="Shape 90"/>
          <p:cNvSpPr>
            <a:spLocks noGrp="1"/>
          </p:cNvSpPr>
          <p:nvPr>
            <p:ph type="body" sz="quarter" idx="1"/>
          </p:nvPr>
        </p:nvSpPr>
        <p:spPr>
          <a:xfrm>
            <a:off x="856408" y="1712295"/>
            <a:ext cx="5259870" cy="839171"/>
          </a:xfrm>
          <a:prstGeom prst="rect">
            <a:avLst/>
          </a:prstGeom>
        </p:spPr>
        <p:txBody>
          <a:bodyPr anchor="b"/>
          <a:lstStyle>
            <a:lvl1pPr marL="0" indent="0">
              <a:buSzTx/>
              <a:buFontTx/>
              <a:buNone/>
              <a:defRPr sz="2400" b="1">
                <a:latin typeface="+mj-lt"/>
                <a:ea typeface="+mj-ea"/>
                <a:cs typeface="+mj-cs"/>
                <a:sym typeface="Helvetica"/>
              </a:defRPr>
            </a:lvl1pPr>
            <a:lvl2pPr marL="0" indent="465658">
              <a:buSzTx/>
              <a:buFontTx/>
              <a:buNone/>
              <a:defRPr sz="2400" b="1">
                <a:latin typeface="+mj-lt"/>
                <a:ea typeface="+mj-ea"/>
                <a:cs typeface="+mj-cs"/>
                <a:sym typeface="Helvetica"/>
              </a:defRPr>
            </a:lvl2pPr>
            <a:lvl3pPr marL="0" indent="931316">
              <a:buSzTx/>
              <a:buFontTx/>
              <a:buNone/>
              <a:defRPr sz="2400" b="1">
                <a:latin typeface="+mj-lt"/>
                <a:ea typeface="+mj-ea"/>
                <a:cs typeface="+mj-cs"/>
                <a:sym typeface="Helvetica"/>
              </a:defRPr>
            </a:lvl3pPr>
            <a:lvl4pPr marL="0" indent="1396975">
              <a:buSzTx/>
              <a:buFontTx/>
              <a:buNone/>
              <a:defRPr sz="2400" b="1">
                <a:latin typeface="+mj-lt"/>
                <a:ea typeface="+mj-ea"/>
                <a:cs typeface="+mj-cs"/>
                <a:sym typeface="Helvetica"/>
              </a:defRPr>
            </a:lvl4pPr>
            <a:lvl5pPr marL="0" indent="1862633">
              <a:buSzTx/>
              <a:buFontTx/>
              <a:buNone/>
              <a:defRPr sz="2400" b="1">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91" name="Shape 91"/>
          <p:cNvSpPr>
            <a:spLocks noGrp="1"/>
          </p:cNvSpPr>
          <p:nvPr>
            <p:ph type="body" sz="quarter" idx="13"/>
          </p:nvPr>
        </p:nvSpPr>
        <p:spPr>
          <a:xfrm>
            <a:off x="6294358" y="1712295"/>
            <a:ext cx="5285772" cy="839171"/>
          </a:xfrm>
          <a:prstGeom prst="rect">
            <a:avLst/>
          </a:prstGeom>
        </p:spPr>
        <p:txBody>
          <a:bodyPr anchor="b"/>
          <a:lstStyle/>
          <a:p>
            <a:pPr marL="0" indent="0">
              <a:buSzTx/>
              <a:buFontTx/>
              <a:buNone/>
              <a:defRPr sz="2400" b="1">
                <a:latin typeface="+mj-lt"/>
                <a:ea typeface="+mj-ea"/>
                <a:cs typeface="+mj-cs"/>
                <a:sym typeface="Helvetica"/>
              </a:defRPr>
            </a:pPr>
            <a:endParaRPr/>
          </a:p>
        </p:txBody>
      </p:sp>
      <p:sp>
        <p:nvSpPr>
          <p:cNvPr id="92" name="Shape 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54789" y="371886"/>
            <a:ext cx="10723722" cy="135011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54789" y="1859433"/>
            <a:ext cx="10723722" cy="443191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304855" y="6525383"/>
            <a:ext cx="273657" cy="269241"/>
          </a:xfrm>
          <a:prstGeom prst="rect">
            <a:avLst/>
          </a:prstGeom>
          <a:ln w="12700">
            <a:miter lim="400000"/>
          </a:ln>
        </p:spPr>
        <p:txBody>
          <a:bodyPr wrap="none" lIns="45719" rIns="45719" anchor="ctr">
            <a:spAutoFit/>
          </a:bodyPr>
          <a:lstStyle>
            <a:lvl1pPr algn="r">
              <a:defRPr sz="1200">
                <a:solidFill>
                  <a:srgbClr val="888888"/>
                </a:solidFill>
                <a:latin typeface="Segoe UI Semilight"/>
                <a:ea typeface="Segoe UI Semilight"/>
                <a:cs typeface="Segoe UI Semilight"/>
                <a:sym typeface="Segoe UI Semi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9" r:id="rId19"/>
  </p:sldLayoutIdLst>
  <p:transition spd="med"/>
  <p:txStyles>
    <p:titleStyle>
      <a:lvl1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232829" marR="0" indent="-232829"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737291" marR="0" indent="-271633"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257277" marR="0" indent="-325960"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1759153"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224811"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690469"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156127"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621786"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087444"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1pPr>
      <a:lvl2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2pPr>
      <a:lvl3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3pPr>
      <a:lvl4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4pPr>
      <a:lvl5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5pPr>
      <a:lvl6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6pPr>
      <a:lvl7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7pPr>
      <a:lvl8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8pPr>
      <a:lvl9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6EE1936-E2D4-6385-4682-26710AF9C5AB}"/>
              </a:ext>
            </a:extLst>
          </p:cNvPr>
          <p:cNvPicPr>
            <a:picLocks noChangeAspect="1"/>
          </p:cNvPicPr>
          <p:nvPr/>
        </p:nvPicPr>
        <p:blipFill>
          <a:blip r:embed="rId3"/>
          <a:stretch>
            <a:fillRect/>
          </a:stretch>
        </p:blipFill>
        <p:spPr>
          <a:xfrm>
            <a:off x="0" y="-351691"/>
            <a:ext cx="12839211" cy="7336692"/>
          </a:xfrm>
          <a:prstGeom prst="rect">
            <a:avLst/>
          </a:prstGeom>
        </p:spPr>
      </p:pic>
      <p:sp>
        <p:nvSpPr>
          <p:cNvPr id="11" name="TextBox 10">
            <a:extLst>
              <a:ext uri="{FF2B5EF4-FFF2-40B4-BE49-F238E27FC236}">
                <a16:creationId xmlns:a16="http://schemas.microsoft.com/office/drawing/2014/main" id="{FC516EAA-5C36-BA98-6348-E797CD6000A3}"/>
              </a:ext>
            </a:extLst>
          </p:cNvPr>
          <p:cNvSpPr txBox="1"/>
          <p:nvPr/>
        </p:nvSpPr>
        <p:spPr>
          <a:xfrm>
            <a:off x="7371913" y="5939826"/>
            <a:ext cx="5467298" cy="984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5800" err="1">
                <a:solidFill>
                  <a:srgbClr val="161B22"/>
                </a:solidFill>
                <a:effectLst>
                  <a:outerShdw blurRad="38100" dist="38100" dir="2700000" algn="tl">
                    <a:srgbClr val="000000">
                      <a:alpha val="43137"/>
                    </a:srgbClr>
                  </a:outerShdw>
                </a:effectLst>
              </a:rPr>
              <a:t>PSCopilot.Help</a:t>
            </a:r>
            <a:endParaRPr lang="en-US" sz="5800">
              <a:solidFill>
                <a:srgbClr val="161B22"/>
              </a:solidFill>
              <a:effectLst>
                <a:outerShdw blurRad="38100" dist="38100" dir="2700000" algn="tl">
                  <a:srgbClr val="000000">
                    <a:alpha val="43137"/>
                  </a:srgbClr>
                </a:outerShdw>
              </a:effectLst>
            </a:endParaRPr>
          </a:p>
        </p:txBody>
      </p:sp>
      <p:sp>
        <p:nvSpPr>
          <p:cNvPr id="2" name="AutoShape 2" descr="Create a PowerPoint cover image symbolizing 'Building a Copilot in PowerShell'. The design should incorporate a futuristic robot pilot, set against a background of digital elements and circuit patterns, reflecting the integration of technology and automation. The color palette should include blues, whites, and bright orange accents. This image is intended for professional presentation use, focusing on a modern, high-tech aesthetic without additional text.">
            <a:extLst>
              <a:ext uri="{FF2B5EF4-FFF2-40B4-BE49-F238E27FC236}">
                <a16:creationId xmlns:a16="http://schemas.microsoft.com/office/drawing/2014/main" id="{347427B2-4D72-73FD-16AC-DB279DE29BB3}"/>
              </a:ext>
            </a:extLst>
          </p:cNvPr>
          <p:cNvSpPr>
            <a:spLocks noChangeAspect="1" noChangeArrowheads="1"/>
          </p:cNvSpPr>
          <p:nvPr/>
        </p:nvSpPr>
        <p:spPr bwMode="auto">
          <a:xfrm>
            <a:off x="6064250"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B5CA5036-7B23-2A7A-9204-55A1256DE7A8}"/>
              </a:ext>
            </a:extLst>
          </p:cNvPr>
          <p:cNvPicPr>
            <a:picLocks noChangeAspect="1"/>
          </p:cNvPicPr>
          <p:nvPr/>
        </p:nvPicPr>
        <p:blipFill>
          <a:blip r:embed="rId4"/>
          <a:stretch>
            <a:fillRect/>
          </a:stretch>
        </p:blipFill>
        <p:spPr>
          <a:xfrm>
            <a:off x="4847203" y="904458"/>
            <a:ext cx="3144803" cy="4975078"/>
          </a:xfrm>
          <a:prstGeom prst="rect">
            <a:avLst/>
          </a:prstGeom>
        </p:spPr>
      </p:pic>
    </p:spTree>
    <p:extLst>
      <p:ext uri="{BB962C8B-B14F-4D97-AF65-F5344CB8AC3E}">
        <p14:creationId xmlns:p14="http://schemas.microsoft.com/office/powerpoint/2010/main" val="185090405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AI at Work</a:t>
            </a: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GB">
                <a:solidFill>
                  <a:srgbClr val="10233D"/>
                </a:solidFill>
                <a:latin typeface="Segoe UI Semibold" panose="020B0702040204020203" pitchFamily="34" charset="0"/>
                <a:cs typeface="Segoe UI Semibold" panose="020B0702040204020203" pitchFamily="34" charset="0"/>
              </a:rPr>
              <a:t>PowerShell-related Custom GPTs</a:t>
            </a:r>
            <a:endParaRPr lang="en-US">
              <a:solidFill>
                <a:srgbClr val="10233D"/>
              </a:solidFill>
              <a:latin typeface="Segoe UI Semibold" panose="020B0702040204020203" pitchFamily="34" charset="0"/>
              <a:cs typeface="Segoe UI Semibold" panose="020B0702040204020203" pitchFamily="34" charset="0"/>
            </a:endParaRPr>
          </a:p>
        </p:txBody>
      </p:sp>
      <p:sp>
        <p:nvSpPr>
          <p:cNvPr id="2" name="Rectangle 1">
            <a:extLst>
              <a:ext uri="{FF2B5EF4-FFF2-40B4-BE49-F238E27FC236}">
                <a16:creationId xmlns:a16="http://schemas.microsoft.com/office/drawing/2014/main" id="{BB3073CC-D61D-8526-A8C7-9FAB7371DEBE}"/>
              </a:ext>
            </a:extLst>
          </p:cNvPr>
          <p:cNvSpPr/>
          <p:nvPr/>
        </p:nvSpPr>
        <p:spPr>
          <a:xfrm>
            <a:off x="467694" y="1513000"/>
            <a:ext cx="11392611" cy="4585871"/>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GB" sz="2200">
                <a:solidFill>
                  <a:schemeClr val="accent2"/>
                </a:solidFill>
                <a:latin typeface="Segoe UI" panose="020B0502040204020203" pitchFamily="34" charset="0"/>
                <a:cs typeface="Segoe UI" panose="020B0502040204020203" pitchFamily="34" charset="0"/>
              </a:rPr>
              <a:t>PowerShell Splatter - </a:t>
            </a:r>
            <a:r>
              <a:rPr lang="en-GB" sz="2200" err="1">
                <a:solidFill>
                  <a:schemeClr val="accent2"/>
                </a:solidFill>
                <a:latin typeface="Segoe UI" panose="020B0502040204020203" pitchFamily="34" charset="0"/>
                <a:cs typeface="Segoe UI" panose="020B0502040204020203" pitchFamily="34" charset="0"/>
              </a:rPr>
              <a:t>gptmaker.dev</a:t>
            </a:r>
            <a:r>
              <a:rPr lang="en-GB" sz="2200">
                <a:solidFill>
                  <a:schemeClr val="accent2"/>
                </a:solidFill>
                <a:latin typeface="Segoe UI" panose="020B0502040204020203" pitchFamily="34" charset="0"/>
                <a:cs typeface="Segoe UI" panose="020B0502040204020203" pitchFamily="34" charset="0"/>
              </a:rPr>
              <a:t>/splat</a:t>
            </a:r>
            <a:br>
              <a:rPr lang="en-GB" sz="2200">
                <a:solidFill>
                  <a:schemeClr val="accent2"/>
                </a:solidFill>
                <a:latin typeface="Segoe UI" panose="020B0502040204020203" pitchFamily="34" charset="0"/>
                <a:cs typeface="Segoe UI" panose="020B0502040204020203" pitchFamily="34" charset="0"/>
              </a:rPr>
            </a:br>
            <a:endParaRPr lang="en-GB" sz="2200">
              <a:solidFill>
                <a:schemeClr val="accent2"/>
              </a:solidFill>
              <a:latin typeface="Segoe UI" panose="020B0502040204020203" pitchFamily="34" charset="0"/>
              <a:cs typeface="Segoe UI" panose="020B0502040204020203" pitchFamily="34" charset="0"/>
            </a:endParaRPr>
          </a:p>
          <a:p>
            <a:pPr marL="285750" indent="-285750">
              <a:spcBef>
                <a:spcPts val="600"/>
              </a:spcBef>
              <a:spcAft>
                <a:spcPts val="600"/>
              </a:spcAft>
              <a:buFont typeface="Arial" panose="020B0604020202020204" pitchFamily="34" charset="0"/>
              <a:buChar char="•"/>
            </a:pPr>
            <a:r>
              <a:rPr lang="en-GB" sz="2200">
                <a:solidFill>
                  <a:schemeClr val="accent2"/>
                </a:solidFill>
                <a:latin typeface="Segoe UI" panose="020B0502040204020203" pitchFamily="34" charset="0"/>
                <a:cs typeface="Segoe UI" panose="020B0502040204020203" pitchFamily="34" charset="0"/>
              </a:rPr>
              <a:t>PowerShell Help Creator - </a:t>
            </a:r>
            <a:r>
              <a:rPr lang="en-GB" sz="2200" err="1">
                <a:solidFill>
                  <a:schemeClr val="accent2"/>
                </a:solidFill>
                <a:latin typeface="Segoe UI" panose="020B0502040204020203" pitchFamily="34" charset="0"/>
                <a:cs typeface="Segoe UI" panose="020B0502040204020203" pitchFamily="34" charset="0"/>
              </a:rPr>
              <a:t>gptmaker.dev</a:t>
            </a:r>
            <a:r>
              <a:rPr lang="en-GB" sz="2200">
                <a:solidFill>
                  <a:schemeClr val="accent2"/>
                </a:solidFill>
                <a:latin typeface="Segoe UI" panose="020B0502040204020203" pitchFamily="34" charset="0"/>
                <a:cs typeface="Segoe UI" panose="020B0502040204020203" pitchFamily="34" charset="0"/>
              </a:rPr>
              <a:t>/helpmaker</a:t>
            </a:r>
            <a:br>
              <a:rPr lang="en-US" sz="2200">
                <a:solidFill>
                  <a:schemeClr val="accent2"/>
                </a:solidFill>
                <a:latin typeface="Segoe UI" panose="020B0502040204020203" pitchFamily="34" charset="0"/>
                <a:cs typeface="Segoe UI" panose="020B0502040204020203" pitchFamily="34" charset="0"/>
              </a:rPr>
            </a:br>
            <a:endParaRPr lang="en-US" sz="2200">
              <a:solidFill>
                <a:schemeClr val="accent2"/>
              </a:solidFill>
              <a:latin typeface="Segoe UI" panose="020B0502040204020203" pitchFamily="34" charset="0"/>
              <a:cs typeface="Segoe UI" panose="020B0502040204020203" pitchFamily="34" charset="0"/>
            </a:endParaRPr>
          </a:p>
          <a:p>
            <a:pPr marL="285750" indent="-285750">
              <a:spcBef>
                <a:spcPts val="600"/>
              </a:spcBef>
              <a:spcAft>
                <a:spcPts val="600"/>
              </a:spcAft>
              <a:buFont typeface="Arial" panose="020B0604020202020204" pitchFamily="34" charset="0"/>
              <a:buChar char="•"/>
            </a:pPr>
            <a:r>
              <a:rPr lang="en-US" sz="2200">
                <a:solidFill>
                  <a:schemeClr val="accent2"/>
                </a:solidFill>
                <a:latin typeface="Segoe UI" panose="020B0502040204020203" pitchFamily="34" charset="0"/>
                <a:cs typeface="Segoe UI" panose="020B0502040204020203" pitchFamily="34" charset="0"/>
              </a:rPr>
              <a:t>dbatools help - </a:t>
            </a:r>
            <a:r>
              <a:rPr lang="en-US" sz="2200" err="1">
                <a:solidFill>
                  <a:schemeClr val="accent2"/>
                </a:solidFill>
                <a:latin typeface="Segoe UI" panose="020B0502040204020203" pitchFamily="34" charset="0"/>
                <a:cs typeface="Segoe UI" panose="020B0502040204020203" pitchFamily="34" charset="0"/>
              </a:rPr>
              <a:t>gptmaker.dev</a:t>
            </a:r>
            <a:r>
              <a:rPr lang="en-US" sz="2200">
                <a:solidFill>
                  <a:schemeClr val="accent2"/>
                </a:solidFill>
                <a:latin typeface="Segoe UI" panose="020B0502040204020203" pitchFamily="34" charset="0"/>
                <a:cs typeface="Segoe UI" panose="020B0502040204020203" pitchFamily="34" charset="0"/>
              </a:rPr>
              <a:t>/dbatools</a:t>
            </a:r>
            <a:br>
              <a:rPr lang="en-GB" sz="2200">
                <a:solidFill>
                  <a:schemeClr val="accent2"/>
                </a:solidFill>
                <a:latin typeface="Segoe UI" panose="020B0502040204020203" pitchFamily="34" charset="0"/>
                <a:cs typeface="Segoe UI" panose="020B0502040204020203" pitchFamily="34" charset="0"/>
              </a:rPr>
            </a:br>
            <a:endParaRPr lang="en-GB" sz="2200">
              <a:solidFill>
                <a:schemeClr val="accent2"/>
              </a:solidFill>
              <a:latin typeface="Segoe UI" panose="020B0502040204020203" pitchFamily="34" charset="0"/>
              <a:cs typeface="Segoe UI" panose="020B0502040204020203" pitchFamily="34" charset="0"/>
            </a:endParaRPr>
          </a:p>
          <a:p>
            <a:pPr marL="285750" indent="-285750">
              <a:spcBef>
                <a:spcPts val="600"/>
              </a:spcBef>
              <a:spcAft>
                <a:spcPts val="600"/>
              </a:spcAft>
              <a:buFont typeface="Arial" panose="020B0604020202020204" pitchFamily="34" charset="0"/>
              <a:buChar char="•"/>
            </a:pPr>
            <a:r>
              <a:rPr lang="en-GB" sz="2200">
                <a:solidFill>
                  <a:schemeClr val="accent2"/>
                </a:solidFill>
                <a:latin typeface="Segoe UI" panose="020B0502040204020203" pitchFamily="34" charset="0"/>
                <a:cs typeface="Segoe UI" panose="020B0502040204020203" pitchFamily="34" charset="0"/>
              </a:rPr>
              <a:t>Pester Copilot – </a:t>
            </a:r>
            <a:r>
              <a:rPr lang="en-GB" sz="2200" err="1">
                <a:solidFill>
                  <a:schemeClr val="accent2"/>
                </a:solidFill>
                <a:latin typeface="Segoe UI" panose="020B0502040204020203" pitchFamily="34" charset="0"/>
                <a:cs typeface="Segoe UI" panose="020B0502040204020203" pitchFamily="34" charset="0"/>
              </a:rPr>
              <a:t>gptmaker.dev</a:t>
            </a:r>
            <a:r>
              <a:rPr lang="en-GB" sz="2200">
                <a:solidFill>
                  <a:schemeClr val="accent2"/>
                </a:solidFill>
                <a:latin typeface="Segoe UI" panose="020B0502040204020203" pitchFamily="34" charset="0"/>
                <a:cs typeface="Segoe UI" panose="020B0502040204020203" pitchFamily="34" charset="0"/>
              </a:rPr>
              <a:t>/pester</a:t>
            </a:r>
            <a:br>
              <a:rPr lang="en-US" sz="2200">
                <a:solidFill>
                  <a:schemeClr val="accent2"/>
                </a:solidFill>
                <a:latin typeface="Segoe UI" panose="020B0502040204020203" pitchFamily="34" charset="0"/>
                <a:cs typeface="Segoe UI" panose="020B0502040204020203" pitchFamily="34" charset="0"/>
              </a:rPr>
            </a:br>
            <a:endParaRPr lang="en-US" sz="2200">
              <a:solidFill>
                <a:schemeClr val="accent2"/>
              </a:solidFill>
              <a:latin typeface="Segoe UI" panose="020B0502040204020203" pitchFamily="34" charset="0"/>
              <a:cs typeface="Segoe UI" panose="020B0502040204020203" pitchFamily="34" charset="0"/>
            </a:endParaRPr>
          </a:p>
          <a:p>
            <a:pPr marL="285750" indent="-285750">
              <a:spcBef>
                <a:spcPts val="600"/>
              </a:spcBef>
              <a:spcAft>
                <a:spcPts val="600"/>
              </a:spcAft>
              <a:buFont typeface="Arial" panose="020B0604020202020204" pitchFamily="34" charset="0"/>
              <a:buChar char="•"/>
            </a:pPr>
            <a:r>
              <a:rPr lang="en-US" sz="2200">
                <a:solidFill>
                  <a:schemeClr val="accent2"/>
                </a:solidFill>
                <a:latin typeface="Segoe UI" panose="020B0502040204020203" pitchFamily="34" charset="0"/>
                <a:cs typeface="Segoe UI" panose="020B0502040204020203" pitchFamily="34" charset="0"/>
              </a:rPr>
              <a:t>PowerShell Universal Copilot – </a:t>
            </a:r>
            <a:r>
              <a:rPr lang="en-US" sz="2200" err="1">
                <a:solidFill>
                  <a:schemeClr val="accent2"/>
                </a:solidFill>
                <a:latin typeface="Segoe UI" panose="020B0502040204020203" pitchFamily="34" charset="0"/>
                <a:cs typeface="Segoe UI" panose="020B0502040204020203" pitchFamily="34" charset="0"/>
              </a:rPr>
              <a:t>gptmaker.dev</a:t>
            </a:r>
            <a:r>
              <a:rPr lang="en-US" sz="2200">
                <a:solidFill>
                  <a:schemeClr val="accent2"/>
                </a:solidFill>
                <a:latin typeface="Segoe UI" panose="020B0502040204020203" pitchFamily="34" charset="0"/>
                <a:cs typeface="Segoe UI" panose="020B0502040204020203" pitchFamily="34" charset="0"/>
              </a:rPr>
              <a:t>/</a:t>
            </a:r>
            <a:r>
              <a:rPr lang="en-US" sz="2200" err="1">
                <a:solidFill>
                  <a:schemeClr val="accent2"/>
                </a:solidFill>
                <a:latin typeface="Segoe UI" panose="020B0502040204020203" pitchFamily="34" charset="0"/>
                <a:cs typeface="Segoe UI" panose="020B0502040204020203" pitchFamily="34" charset="0"/>
              </a:rPr>
              <a:t>psu</a:t>
            </a:r>
            <a:br>
              <a:rPr lang="en-US" sz="2200">
                <a:solidFill>
                  <a:schemeClr val="accent2"/>
                </a:solidFill>
                <a:latin typeface="Segoe UI" panose="020B0502040204020203" pitchFamily="34" charset="0"/>
                <a:cs typeface="Segoe UI" panose="020B0502040204020203" pitchFamily="34" charset="0"/>
              </a:rPr>
            </a:br>
            <a:endParaRPr lang="en-US" sz="2200">
              <a:solidFill>
                <a:schemeClr val="accent2"/>
              </a:solidFill>
              <a:latin typeface="Segoe UI" panose="020B0502040204020203" pitchFamily="34" charset="0"/>
              <a:cs typeface="Segoe UI" panose="020B0502040204020203" pitchFamily="34" charset="0"/>
            </a:endParaRPr>
          </a:p>
          <a:p>
            <a:pPr marL="285750" indent="-285750">
              <a:spcBef>
                <a:spcPts val="600"/>
              </a:spcBef>
              <a:spcAft>
                <a:spcPts val="600"/>
              </a:spcAft>
              <a:buFont typeface="Arial" panose="020B0604020202020204" pitchFamily="34" charset="0"/>
              <a:buChar char="•"/>
            </a:pPr>
            <a:r>
              <a:rPr lang="en-US" sz="2200" err="1">
                <a:solidFill>
                  <a:schemeClr val="accent2"/>
                </a:solidFill>
                <a:latin typeface="Segoe UI" panose="020B0502040204020203" pitchFamily="34" charset="0"/>
                <a:cs typeface="Segoe UI" panose="020B0502040204020203" pitchFamily="34" charset="0"/>
              </a:rPr>
              <a:t>PSOpenAI</a:t>
            </a:r>
            <a:r>
              <a:rPr lang="en-US" sz="2200">
                <a:solidFill>
                  <a:schemeClr val="accent2"/>
                </a:solidFill>
                <a:latin typeface="Segoe UI" panose="020B0502040204020203" pitchFamily="34" charset="0"/>
                <a:cs typeface="Segoe UI" panose="020B0502040204020203" pitchFamily="34" charset="0"/>
              </a:rPr>
              <a:t> Copilot – </a:t>
            </a:r>
            <a:r>
              <a:rPr lang="en-US" sz="2200" err="1">
                <a:solidFill>
                  <a:schemeClr val="accent2"/>
                </a:solidFill>
                <a:latin typeface="Segoe UI" panose="020B0502040204020203" pitchFamily="34" charset="0"/>
                <a:cs typeface="Segoe UI" panose="020B0502040204020203" pitchFamily="34" charset="0"/>
              </a:rPr>
              <a:t>gptmaker.dev</a:t>
            </a:r>
            <a:r>
              <a:rPr lang="en-US" sz="2200">
                <a:solidFill>
                  <a:schemeClr val="accent2"/>
                </a:solidFill>
                <a:latin typeface="Segoe UI" panose="020B0502040204020203" pitchFamily="34" charset="0"/>
                <a:cs typeface="Segoe UI" panose="020B0502040204020203" pitchFamily="34" charset="0"/>
              </a:rPr>
              <a:t>/</a:t>
            </a:r>
            <a:r>
              <a:rPr lang="en-US" sz="2200" err="1">
                <a:solidFill>
                  <a:schemeClr val="accent2"/>
                </a:solidFill>
                <a:latin typeface="Segoe UI" panose="020B0502040204020203" pitchFamily="34" charset="0"/>
                <a:cs typeface="Segoe UI" panose="020B0502040204020203" pitchFamily="34" charset="0"/>
              </a:rPr>
              <a:t>psopenai</a:t>
            </a:r>
            <a:endParaRPr lang="en-US" sz="2200">
              <a:solidFill>
                <a:schemeClr val="accent2"/>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5C5288B6-882B-9662-50B0-56002115C8DA}"/>
              </a:ext>
            </a:extLst>
          </p:cNvPr>
          <p:cNvPicPr>
            <a:picLocks noChangeAspect="1"/>
          </p:cNvPicPr>
          <p:nvPr/>
        </p:nvPicPr>
        <p:blipFill>
          <a:blip r:embed="rId3"/>
          <a:stretch>
            <a:fillRect/>
          </a:stretch>
        </p:blipFill>
        <p:spPr>
          <a:xfrm>
            <a:off x="509496" y="42776"/>
            <a:ext cx="761212" cy="1204237"/>
          </a:xfrm>
          <a:prstGeom prst="rect">
            <a:avLst/>
          </a:prstGeom>
        </p:spPr>
      </p:pic>
    </p:spTree>
    <p:extLst>
      <p:ext uri="{BB962C8B-B14F-4D97-AF65-F5344CB8AC3E}">
        <p14:creationId xmlns:p14="http://schemas.microsoft.com/office/powerpoint/2010/main" val="18974353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a:solidFill>
                  <a:srgbClr val="10233D"/>
                </a:solidFill>
                <a:latin typeface="Segoe UI Semibold" panose="020B0702040204020203" pitchFamily="34" charset="0"/>
                <a:cs typeface="Segoe UI Semibold" panose="020B0702040204020203" pitchFamily="34" charset="0"/>
              </a:rPr>
              <a:t>No Magic Bullets</a:t>
            </a:r>
          </a:p>
        </p:txBody>
      </p:sp>
      <p:sp>
        <p:nvSpPr>
          <p:cNvPr id="2" name="Rectangle 1">
            <a:extLst>
              <a:ext uri="{FF2B5EF4-FFF2-40B4-BE49-F238E27FC236}">
                <a16:creationId xmlns:a16="http://schemas.microsoft.com/office/drawing/2014/main" id="{BB3073CC-D61D-8526-A8C7-9FAB7371DEBE}"/>
              </a:ext>
            </a:extLst>
          </p:cNvPr>
          <p:cNvSpPr/>
          <p:nvPr/>
        </p:nvSpPr>
        <p:spPr>
          <a:xfrm>
            <a:off x="552102" y="1391979"/>
            <a:ext cx="11048444" cy="4862870"/>
          </a:xfrm>
          <a:prstGeom prst="rect">
            <a:avLst/>
          </a:prstGeom>
        </p:spPr>
        <p:txBody>
          <a:bodyPr wrap="square">
            <a:spAutoFit/>
          </a:bodyPr>
          <a:lstStyle/>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File uploads</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File uploads in a specific format</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ChatGPT Agent using PSU Help API</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Fine-tuning</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Chunking</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My own vector store implementation</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OpenAI’s vector store implementation</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Azure semantic search</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Maxing out system prompt with ALLL the help</a:t>
            </a:r>
          </a:p>
          <a:p>
            <a:pPr marL="342900" lvl="1" indent="-342900">
              <a:spcBef>
                <a:spcPts val="600"/>
              </a:spcBef>
              <a:spcAft>
                <a:spcPts val="600"/>
              </a:spcAft>
              <a:buFontTx/>
              <a:buChar char="-"/>
            </a:pPr>
            <a:r>
              <a:rPr lang="en-GB" sz="2200">
                <a:solidFill>
                  <a:srgbClr val="10233D"/>
                </a:solidFill>
                <a:latin typeface="Segoe UI" panose="020B0502040204020203" pitchFamily="34" charset="0"/>
                <a:cs typeface="Segoe UI" panose="020B0502040204020203" pitchFamily="34" charset="0"/>
              </a:rPr>
              <a:t>YELLING AND CURSING</a:t>
            </a:r>
          </a:p>
        </p:txBody>
      </p:sp>
      <p:pic>
        <p:nvPicPr>
          <p:cNvPr id="3" name="Picture 2">
            <a:extLst>
              <a:ext uri="{FF2B5EF4-FFF2-40B4-BE49-F238E27FC236}">
                <a16:creationId xmlns:a16="http://schemas.microsoft.com/office/drawing/2014/main" id="{25250414-B12A-BCD5-EB98-A3A2F3ABE073}"/>
              </a:ext>
            </a:extLst>
          </p:cNvPr>
          <p:cNvPicPr>
            <a:picLocks noChangeAspect="1"/>
          </p:cNvPicPr>
          <p:nvPr/>
        </p:nvPicPr>
        <p:blipFill>
          <a:blip r:embed="rId3"/>
          <a:stretch>
            <a:fillRect/>
          </a:stretch>
        </p:blipFill>
        <p:spPr>
          <a:xfrm>
            <a:off x="509496" y="42776"/>
            <a:ext cx="761212" cy="1204237"/>
          </a:xfrm>
          <a:prstGeom prst="rect">
            <a:avLst/>
          </a:prstGeom>
        </p:spPr>
      </p:pic>
    </p:spTree>
    <p:extLst>
      <p:ext uri="{BB962C8B-B14F-4D97-AF65-F5344CB8AC3E}">
        <p14:creationId xmlns:p14="http://schemas.microsoft.com/office/powerpoint/2010/main" val="35450718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pic>
        <p:nvPicPr>
          <p:cNvPr id="8" name="Picture 7" descr="A screenshot of a computer&#10;&#10;Description automatically generated">
            <a:extLst>
              <a:ext uri="{FF2B5EF4-FFF2-40B4-BE49-F238E27FC236}">
                <a16:creationId xmlns:a16="http://schemas.microsoft.com/office/drawing/2014/main" id="{F7E0D29F-AD9F-D986-D7A2-E134AD0D0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9473" y="265404"/>
            <a:ext cx="3204952" cy="6031963"/>
          </a:xfrm>
          <a:prstGeom prst="rect">
            <a:avLst/>
          </a:prstGeom>
        </p:spPr>
      </p:pic>
      <p:sp>
        <p:nvSpPr>
          <p:cNvPr id="9" name="TextBox 8">
            <a:extLst>
              <a:ext uri="{FF2B5EF4-FFF2-40B4-BE49-F238E27FC236}">
                <a16:creationId xmlns:a16="http://schemas.microsoft.com/office/drawing/2014/main" id="{3F9070C2-2A63-BA37-F1C6-9F726C441A5A}"/>
              </a:ext>
            </a:extLst>
          </p:cNvPr>
          <p:cNvSpPr txBox="1"/>
          <p:nvPr/>
        </p:nvSpPr>
        <p:spPr>
          <a:xfrm rot="20006114">
            <a:off x="942703" y="2382164"/>
            <a:ext cx="10530919" cy="1495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32742" rtl="0" fontAlgn="auto" latinLnBrk="0" hangingPunct="0">
              <a:lnSpc>
                <a:spcPct val="100000"/>
              </a:lnSpc>
              <a:spcBef>
                <a:spcPts val="0"/>
              </a:spcBef>
              <a:spcAft>
                <a:spcPts val="0"/>
              </a:spcAft>
              <a:buClrTx/>
              <a:buSzTx/>
              <a:buFontTx/>
              <a:buNone/>
              <a:tabLst/>
            </a:pPr>
            <a:r>
              <a:rPr kumimoji="0" lang="en-US" sz="7800" b="0" i="0" u="none" strike="noStrike" cap="none" spc="0" normalizeH="0" baseline="0" err="1">
                <a:ln>
                  <a:noFill/>
                </a:ln>
                <a:solidFill>
                  <a:srgbClr val="FF0000"/>
                </a:solidFill>
                <a:effectLst/>
                <a:uFillTx/>
                <a:latin typeface="+mn-lt"/>
                <a:ea typeface="+mn-ea"/>
                <a:cs typeface="+mn-cs"/>
                <a:sym typeface="Helvetica Neue"/>
              </a:rPr>
              <a:t>gptmaker.dev</a:t>
            </a:r>
            <a:r>
              <a:rPr kumimoji="0" lang="en-US" sz="7800" b="0" i="0" u="none" strike="noStrike" cap="none" spc="0" normalizeH="0" baseline="0">
                <a:ln>
                  <a:noFill/>
                </a:ln>
                <a:solidFill>
                  <a:srgbClr val="FF0000"/>
                </a:solidFill>
                <a:effectLst/>
                <a:uFillTx/>
                <a:latin typeface="+mn-lt"/>
                <a:ea typeface="+mn-ea"/>
                <a:cs typeface="+mn-cs"/>
                <a:sym typeface="Helvetica Neue"/>
              </a:rPr>
              <a:t>/prompt</a:t>
            </a:r>
          </a:p>
        </p:txBody>
      </p:sp>
    </p:spTree>
    <p:extLst>
      <p:ext uri="{BB962C8B-B14F-4D97-AF65-F5344CB8AC3E}">
        <p14:creationId xmlns:p14="http://schemas.microsoft.com/office/powerpoint/2010/main" val="34089097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sp>
        <p:nvSpPr>
          <p:cNvPr id="3" name="TextBox 2">
            <a:extLst>
              <a:ext uri="{FF2B5EF4-FFF2-40B4-BE49-F238E27FC236}">
                <a16:creationId xmlns:a16="http://schemas.microsoft.com/office/drawing/2014/main" id="{97683800-FD66-A61E-6737-0A4ED9EBB13D}"/>
              </a:ext>
            </a:extLst>
          </p:cNvPr>
          <p:cNvSpPr txBox="1"/>
          <p:nvPr/>
        </p:nvSpPr>
        <p:spPr>
          <a:xfrm>
            <a:off x="1656192" y="451190"/>
            <a:ext cx="10714016"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1">
              <a:spcBef>
                <a:spcPts val="600"/>
              </a:spcBef>
              <a:spcAft>
                <a:spcPts val="600"/>
              </a:spcAft>
            </a:pPr>
            <a:r>
              <a:rPr lang="en-GB" sz="5000">
                <a:solidFill>
                  <a:srgbClr val="10233D"/>
                </a:solidFill>
                <a:latin typeface="Segoe UI" panose="020B0502040204020203" pitchFamily="34" charset="0"/>
                <a:cs typeface="Segoe UI" panose="020B0502040204020203" pitchFamily="34" charset="0"/>
              </a:rPr>
              <a:t>Retrieval documents + </a:t>
            </a:r>
          </a:p>
          <a:p>
            <a:pPr lvl="1">
              <a:spcBef>
                <a:spcPts val="600"/>
              </a:spcBef>
              <a:spcAft>
                <a:spcPts val="600"/>
              </a:spcAft>
            </a:pPr>
            <a:r>
              <a:rPr lang="en-GB" sz="5000">
                <a:solidFill>
                  <a:srgbClr val="10233D"/>
                </a:solidFill>
                <a:latin typeface="Segoe UI" panose="020B0502040204020203" pitchFamily="34" charset="0"/>
                <a:cs typeface="Segoe UI" panose="020B0502040204020203" pitchFamily="34" charset="0"/>
              </a:rPr>
              <a:t>a great prompt that forces retrieval +</a:t>
            </a:r>
          </a:p>
          <a:p>
            <a:pPr lvl="1">
              <a:spcBef>
                <a:spcPts val="600"/>
              </a:spcBef>
              <a:spcAft>
                <a:spcPts val="600"/>
              </a:spcAft>
            </a:pPr>
            <a:r>
              <a:rPr lang="en-GB" sz="5000">
                <a:solidFill>
                  <a:srgbClr val="10233D"/>
                </a:solidFill>
                <a:latin typeface="Segoe UI" panose="020B0502040204020203" pitchFamily="34" charset="0"/>
                <a:cs typeface="Segoe UI" panose="020B0502040204020203" pitchFamily="34" charset="0"/>
              </a:rPr>
              <a:t>ideal examples*</a:t>
            </a:r>
          </a:p>
        </p:txBody>
      </p:sp>
      <p:pic>
        <p:nvPicPr>
          <p:cNvPr id="5" name="Picture 4">
            <a:extLst>
              <a:ext uri="{FF2B5EF4-FFF2-40B4-BE49-F238E27FC236}">
                <a16:creationId xmlns:a16="http://schemas.microsoft.com/office/drawing/2014/main" id="{0AC2C304-65CE-F3C5-41D9-F99228BF455B}"/>
              </a:ext>
            </a:extLst>
          </p:cNvPr>
          <p:cNvPicPr>
            <a:picLocks noChangeAspect="1"/>
          </p:cNvPicPr>
          <p:nvPr/>
        </p:nvPicPr>
        <p:blipFill>
          <a:blip r:embed="rId3"/>
          <a:stretch>
            <a:fillRect/>
          </a:stretch>
        </p:blipFill>
        <p:spPr>
          <a:xfrm>
            <a:off x="-138414" y="2490341"/>
            <a:ext cx="2531878" cy="4005430"/>
          </a:xfrm>
          <a:prstGeom prst="rect">
            <a:avLst/>
          </a:prstGeom>
        </p:spPr>
      </p:pic>
      <p:sp>
        <p:nvSpPr>
          <p:cNvPr id="7" name="TextBox 6">
            <a:extLst>
              <a:ext uri="{FF2B5EF4-FFF2-40B4-BE49-F238E27FC236}">
                <a16:creationId xmlns:a16="http://schemas.microsoft.com/office/drawing/2014/main" id="{D7B4F759-4CA9-FD85-2F88-0D4F801D4A91}"/>
              </a:ext>
            </a:extLst>
          </p:cNvPr>
          <p:cNvSpPr txBox="1"/>
          <p:nvPr/>
        </p:nvSpPr>
        <p:spPr>
          <a:xfrm>
            <a:off x="2895598" y="4829921"/>
            <a:ext cx="735798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1" algn="ctr">
              <a:spcBef>
                <a:spcPts val="600"/>
              </a:spcBef>
              <a:spcAft>
                <a:spcPts val="600"/>
              </a:spcAft>
            </a:pPr>
            <a:r>
              <a:rPr lang="en-GB" sz="2400">
                <a:solidFill>
                  <a:srgbClr val="10233D"/>
                </a:solidFill>
                <a:latin typeface="Segoe UI" panose="020B0502040204020203" pitchFamily="34" charset="0"/>
                <a:cs typeface="Segoe UI" panose="020B0502040204020203" pitchFamily="34" charset="0"/>
              </a:rPr>
              <a:t>* and a good day with a good session</a:t>
            </a:r>
          </a:p>
        </p:txBody>
      </p:sp>
    </p:spTree>
    <p:extLst>
      <p:ext uri="{BB962C8B-B14F-4D97-AF65-F5344CB8AC3E}">
        <p14:creationId xmlns:p14="http://schemas.microsoft.com/office/powerpoint/2010/main" val="5399648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907444-211D-0D66-16EE-8D6DAA56A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52" y="-257707"/>
            <a:ext cx="6550314" cy="6550314"/>
          </a:xfrm>
          <a:prstGeom prst="rect">
            <a:avLst/>
          </a:prstGeom>
        </p:spPr>
      </p:pic>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sp>
        <p:nvSpPr>
          <p:cNvPr id="8" name="TextBox 7">
            <a:extLst>
              <a:ext uri="{FF2B5EF4-FFF2-40B4-BE49-F238E27FC236}">
                <a16:creationId xmlns:a16="http://schemas.microsoft.com/office/drawing/2014/main" id="{8DB28CFC-2924-0DFF-2C78-8ECB56844B19}"/>
              </a:ext>
            </a:extLst>
          </p:cNvPr>
          <p:cNvSpPr txBox="1"/>
          <p:nvPr/>
        </p:nvSpPr>
        <p:spPr>
          <a:xfrm>
            <a:off x="266247" y="2569170"/>
            <a:ext cx="1149904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5400" b="1" err="1">
                <a:solidFill>
                  <a:srgbClr val="10233D"/>
                </a:solidFill>
                <a:latin typeface="Segoe UI Semibold" panose="020B0702040204020203" pitchFamily="34" charset="0"/>
                <a:cs typeface="Segoe UI Semibold" panose="020B0702040204020203" pitchFamily="34" charset="0"/>
              </a:rPr>
              <a:t>PSHelp.Copilot</a:t>
            </a:r>
            <a:endParaRPr lang="en-US" sz="5400" b="1">
              <a:solidFill>
                <a:srgbClr val="10233D"/>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6478983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907444-211D-0D66-16EE-8D6DAA56A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52" y="-257707"/>
            <a:ext cx="6550314" cy="6550314"/>
          </a:xfrm>
          <a:prstGeom prst="rect">
            <a:avLst/>
          </a:prstGeom>
        </p:spPr>
      </p:pic>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sp>
        <p:nvSpPr>
          <p:cNvPr id="8" name="TextBox 7">
            <a:extLst>
              <a:ext uri="{FF2B5EF4-FFF2-40B4-BE49-F238E27FC236}">
                <a16:creationId xmlns:a16="http://schemas.microsoft.com/office/drawing/2014/main" id="{8DB28CFC-2924-0DFF-2C78-8ECB56844B19}"/>
              </a:ext>
            </a:extLst>
          </p:cNvPr>
          <p:cNvSpPr txBox="1"/>
          <p:nvPr/>
        </p:nvSpPr>
        <p:spPr>
          <a:xfrm>
            <a:off x="266247" y="2569170"/>
            <a:ext cx="1149904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5400" b="1">
                <a:solidFill>
                  <a:srgbClr val="10233D"/>
                </a:solidFill>
                <a:latin typeface="Segoe UI Semibold" panose="020B0702040204020203" pitchFamily="34" charset="0"/>
                <a:cs typeface="Segoe UI Semibold" panose="020B0702040204020203" pitchFamily="34" charset="0"/>
              </a:rPr>
              <a:t>Demo Time</a:t>
            </a:r>
          </a:p>
        </p:txBody>
      </p:sp>
    </p:spTree>
    <p:extLst>
      <p:ext uri="{BB962C8B-B14F-4D97-AF65-F5344CB8AC3E}">
        <p14:creationId xmlns:p14="http://schemas.microsoft.com/office/powerpoint/2010/main" val="261111530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2050" name="Picture 2" descr="dbatools.ai example output">
            <a:extLst>
              <a:ext uri="{FF2B5EF4-FFF2-40B4-BE49-F238E27FC236}">
                <a16:creationId xmlns:a16="http://schemas.microsoft.com/office/drawing/2014/main" id="{FD87E11B-E3E7-E6DC-78B4-866C18193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9663"/>
            <a:ext cx="12433300" cy="476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9864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63">
            <a:extLst>
              <a:ext uri="{FF2B5EF4-FFF2-40B4-BE49-F238E27FC236}">
                <a16:creationId xmlns:a16="http://schemas.microsoft.com/office/drawing/2014/main" id="{0DC40F54-74BB-4169-FF1C-ABD6EB9BDEA2}"/>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AI at Work</a:t>
            </a:r>
          </a:p>
        </p:txBody>
      </p:sp>
      <p:pic>
        <p:nvPicPr>
          <p:cNvPr id="4" name="Picture 3">
            <a:extLst>
              <a:ext uri="{FF2B5EF4-FFF2-40B4-BE49-F238E27FC236}">
                <a16:creationId xmlns:a16="http://schemas.microsoft.com/office/drawing/2014/main" id="{5DB46EB6-A351-FE65-980F-04F8B6ED6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323" y="1575473"/>
            <a:ext cx="3429000" cy="4295775"/>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440">
            <a:extLst>
              <a:ext uri="{FF2B5EF4-FFF2-40B4-BE49-F238E27FC236}">
                <a16:creationId xmlns:a16="http://schemas.microsoft.com/office/drawing/2014/main" id="{1EA09601-986D-EF89-CA17-E37093AC7CA3}"/>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solidFill>
                  <a:srgbClr val="10233D"/>
                </a:solidFill>
                <a:latin typeface="Segoe UI Semibold" panose="020B0702040204020203" pitchFamily="34" charset="0"/>
                <a:cs typeface="Segoe UI Semibold" panose="020B0702040204020203" pitchFamily="34" charset="0"/>
              </a:rPr>
              <a:t>       </a:t>
            </a:r>
            <a:r>
              <a:rPr lang="en-US" err="1">
                <a:solidFill>
                  <a:srgbClr val="10233D"/>
                </a:solidFill>
                <a:latin typeface="Segoe UI Semibold" panose="020B0702040204020203" pitchFamily="34" charset="0"/>
                <a:cs typeface="Segoe UI Semibold" panose="020B0702040204020203" pitchFamily="34" charset="0"/>
              </a:rPr>
              <a:t>anning</a:t>
            </a:r>
            <a:r>
              <a:rPr lang="en-US">
                <a:solidFill>
                  <a:srgbClr val="10233D"/>
                </a:solidFill>
                <a:latin typeface="Segoe UI Semibold" panose="020B0702040204020203" pitchFamily="34" charset="0"/>
                <a:cs typeface="Segoe UI Semibold" panose="020B0702040204020203" pitchFamily="34" charset="0"/>
              </a:rPr>
              <a:t> author</a:t>
            </a:r>
          </a:p>
        </p:txBody>
      </p:sp>
      <p:pic>
        <p:nvPicPr>
          <p:cNvPr id="15" name="Picture 14">
            <a:extLst>
              <a:ext uri="{FF2B5EF4-FFF2-40B4-BE49-F238E27FC236}">
                <a16:creationId xmlns:a16="http://schemas.microsoft.com/office/drawing/2014/main" id="{2B1E6FEB-B6D4-9E61-7CE2-DE098D6DD104}"/>
              </a:ext>
            </a:extLst>
          </p:cNvPr>
          <p:cNvPicPr>
            <a:picLocks noChangeAspect="1"/>
          </p:cNvPicPr>
          <p:nvPr/>
        </p:nvPicPr>
        <p:blipFill>
          <a:blip r:embed="rId4"/>
          <a:stretch>
            <a:fillRect/>
          </a:stretch>
        </p:blipFill>
        <p:spPr>
          <a:xfrm>
            <a:off x="191340" y="199144"/>
            <a:ext cx="1081590" cy="791163"/>
          </a:xfrm>
          <a:prstGeom prst="rect">
            <a:avLst/>
          </a:prstGeom>
        </p:spPr>
      </p:pic>
      <p:pic>
        <p:nvPicPr>
          <p:cNvPr id="6146" name="Picture 2">
            <a:extLst>
              <a:ext uri="{FF2B5EF4-FFF2-40B4-BE49-F238E27FC236}">
                <a16:creationId xmlns:a16="http://schemas.microsoft.com/office/drawing/2014/main" id="{C9078BA7-4713-6220-C077-A7E5A5A64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531" y="1575472"/>
            <a:ext cx="3429000" cy="4295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6E2CCA-E226-FE34-FDE7-B354DA050D7C}"/>
              </a:ext>
            </a:extLst>
          </p:cNvPr>
          <p:cNvSpPr txBox="1"/>
          <p:nvPr/>
        </p:nvSpPr>
        <p:spPr>
          <a:xfrm>
            <a:off x="8913531" y="2292200"/>
            <a:ext cx="3519769"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800"/>
              <a:t>45% off</a:t>
            </a:r>
          </a:p>
          <a:p>
            <a:pPr algn="ctr"/>
            <a:r>
              <a:rPr lang="en-US" sz="2800" b="1"/>
              <a:t>lemaire3pseu</a:t>
            </a:r>
          </a:p>
        </p:txBody>
      </p:sp>
      <p:pic>
        <p:nvPicPr>
          <p:cNvPr id="3" name="Picture 2">
            <a:extLst>
              <a:ext uri="{FF2B5EF4-FFF2-40B4-BE49-F238E27FC236}">
                <a16:creationId xmlns:a16="http://schemas.microsoft.com/office/drawing/2014/main" id="{581F1B55-3E5C-80D5-7844-D8BA80D8EEC9}"/>
              </a:ext>
            </a:extLst>
          </p:cNvPr>
          <p:cNvPicPr>
            <a:picLocks noChangeAspect="1"/>
          </p:cNvPicPr>
          <p:nvPr/>
        </p:nvPicPr>
        <p:blipFill>
          <a:blip r:embed="rId6"/>
          <a:stretch>
            <a:fillRect/>
          </a:stretch>
        </p:blipFill>
        <p:spPr>
          <a:xfrm>
            <a:off x="9986739" y="3831473"/>
            <a:ext cx="1313586" cy="1313586"/>
          </a:xfrm>
          <a:prstGeom prst="rect">
            <a:avLst/>
          </a:prstGeom>
        </p:spPr>
      </p:pic>
    </p:spTree>
    <p:extLst>
      <p:ext uri="{BB962C8B-B14F-4D97-AF65-F5344CB8AC3E}">
        <p14:creationId xmlns:p14="http://schemas.microsoft.com/office/powerpoint/2010/main" val="265609193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pic>
        <p:nvPicPr>
          <p:cNvPr id="2" name="Picture 1">
            <a:extLst>
              <a:ext uri="{FF2B5EF4-FFF2-40B4-BE49-F238E27FC236}">
                <a16:creationId xmlns:a16="http://schemas.microsoft.com/office/drawing/2014/main" id="{2D8E9C43-9EDF-0B47-2F44-04BB02262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681" y="172034"/>
            <a:ext cx="6042181" cy="6124388"/>
          </a:xfrm>
          <a:prstGeom prst="rect">
            <a:avLst/>
          </a:prstGeom>
        </p:spPr>
      </p:pic>
      <p:sp>
        <p:nvSpPr>
          <p:cNvPr id="3" name="TextBox 2">
            <a:extLst>
              <a:ext uri="{FF2B5EF4-FFF2-40B4-BE49-F238E27FC236}">
                <a16:creationId xmlns:a16="http://schemas.microsoft.com/office/drawing/2014/main" id="{97683800-FD66-A61E-6737-0A4ED9EBB13D}"/>
              </a:ext>
            </a:extLst>
          </p:cNvPr>
          <p:cNvSpPr txBox="1"/>
          <p:nvPr/>
        </p:nvSpPr>
        <p:spPr>
          <a:xfrm>
            <a:off x="1924602" y="2415282"/>
            <a:ext cx="8584096"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6400" b="1">
                <a:solidFill>
                  <a:srgbClr val="10233D"/>
                </a:solidFill>
                <a:latin typeface="Segoe UI Semibold" panose="020B0702040204020203" pitchFamily="34" charset="0"/>
                <a:cs typeface="Segoe UI Semibold" panose="020B0702040204020203" pitchFamily="34" charset="0"/>
              </a:rPr>
              <a:t>privacy.openai.com</a:t>
            </a:r>
          </a:p>
        </p:txBody>
      </p:sp>
    </p:spTree>
    <p:extLst>
      <p:ext uri="{BB962C8B-B14F-4D97-AF65-F5344CB8AC3E}">
        <p14:creationId xmlns:p14="http://schemas.microsoft.com/office/powerpoint/2010/main" val="286316714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pic>
        <p:nvPicPr>
          <p:cNvPr id="1026" name="Picture 2" descr="Azure has a new logo, but where do you download it? Here!">
            <a:extLst>
              <a:ext uri="{FF2B5EF4-FFF2-40B4-BE49-F238E27FC236}">
                <a16:creationId xmlns:a16="http://schemas.microsoft.com/office/drawing/2014/main" id="{1602C4DD-E9E7-8AF6-52DF-564E995526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590" y="0"/>
            <a:ext cx="6985000" cy="6985000"/>
          </a:xfrm>
          <a:prstGeom prst="rect">
            <a:avLst/>
          </a:prstGeom>
          <a:noFill/>
          <a:effectLst>
            <a:reflection blurRad="1092200"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683800-FD66-A61E-6737-0A4ED9EBB13D}"/>
              </a:ext>
            </a:extLst>
          </p:cNvPr>
          <p:cNvSpPr txBox="1"/>
          <p:nvPr/>
        </p:nvSpPr>
        <p:spPr>
          <a:xfrm>
            <a:off x="4290115" y="1640030"/>
            <a:ext cx="8584096" cy="3354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6400" b="1">
                <a:solidFill>
                  <a:srgbClr val="10233D"/>
                </a:solidFill>
                <a:latin typeface="Segoe UI Semibold" panose="020B0702040204020203" pitchFamily="34" charset="0"/>
                <a:cs typeface="Segoe UI Semibold" panose="020B0702040204020203" pitchFamily="34" charset="0"/>
              </a:rPr>
              <a:t>Just use </a:t>
            </a:r>
          </a:p>
          <a:p>
            <a:pPr algn="ctr">
              <a:spcBef>
                <a:spcPts val="600"/>
              </a:spcBef>
              <a:spcAft>
                <a:spcPts val="600"/>
              </a:spcAft>
            </a:pPr>
            <a:r>
              <a:rPr lang="en-US" sz="6400" b="1">
                <a:solidFill>
                  <a:srgbClr val="10233D"/>
                </a:solidFill>
                <a:latin typeface="Segoe UI Semibold" panose="020B0702040204020203" pitchFamily="34" charset="0"/>
                <a:cs typeface="Segoe UI Semibold" panose="020B0702040204020203" pitchFamily="34" charset="0"/>
              </a:rPr>
              <a:t>Azure OpenAI</a:t>
            </a:r>
          </a:p>
          <a:p>
            <a:pPr algn="ctr">
              <a:spcBef>
                <a:spcPts val="600"/>
              </a:spcBef>
              <a:spcAft>
                <a:spcPts val="600"/>
              </a:spcAft>
            </a:pPr>
            <a:r>
              <a:rPr lang="en-US" sz="6400" b="1">
                <a:solidFill>
                  <a:srgbClr val="10233D"/>
                </a:solidFill>
                <a:latin typeface="Segoe UI Semibold" panose="020B0702040204020203" pitchFamily="34" charset="0"/>
                <a:cs typeface="Segoe UI Semibold" panose="020B0702040204020203" pitchFamily="34" charset="0"/>
              </a:rPr>
              <a:t>Services</a:t>
            </a:r>
          </a:p>
        </p:txBody>
      </p:sp>
    </p:spTree>
    <p:extLst>
      <p:ext uri="{BB962C8B-B14F-4D97-AF65-F5344CB8AC3E}">
        <p14:creationId xmlns:p14="http://schemas.microsoft.com/office/powerpoint/2010/main" val="343818627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GB" err="1">
                <a:latin typeface="Consolas" panose="020B0609020204030204" pitchFamily="49" charset="0"/>
              </a:rPr>
              <a:t>PSCopilot.Help</a:t>
            </a:r>
            <a:endParaRPr lang="en-US">
              <a:latin typeface="Consolas" panose="020B0609020204030204" pitchFamily="49" charset="0"/>
            </a:endParaRPr>
          </a:p>
        </p:txBody>
      </p:sp>
      <p:sp>
        <p:nvSpPr>
          <p:cNvPr id="8" name="TextBox 7">
            <a:extLst>
              <a:ext uri="{FF2B5EF4-FFF2-40B4-BE49-F238E27FC236}">
                <a16:creationId xmlns:a16="http://schemas.microsoft.com/office/drawing/2014/main" id="{8DB28CFC-2924-0DFF-2C78-8ECB56844B19}"/>
              </a:ext>
            </a:extLst>
          </p:cNvPr>
          <p:cNvSpPr txBox="1"/>
          <p:nvPr/>
        </p:nvSpPr>
        <p:spPr>
          <a:xfrm>
            <a:off x="2482755" y="2569170"/>
            <a:ext cx="840067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600"/>
              </a:spcBef>
              <a:spcAft>
                <a:spcPts val="600"/>
              </a:spcAft>
            </a:pPr>
            <a:r>
              <a:rPr lang="en-US" sz="5400" b="1" err="1">
                <a:solidFill>
                  <a:srgbClr val="10233D"/>
                </a:solidFill>
                <a:latin typeface="Segoe UI Semibold" panose="020B0702040204020203" pitchFamily="34" charset="0"/>
                <a:cs typeface="Segoe UI Semibold" panose="020B0702040204020203" pitchFamily="34" charset="0"/>
              </a:rPr>
              <a:t>PSHelp.Copilot</a:t>
            </a:r>
            <a:endParaRPr lang="en-US" sz="5400" b="1">
              <a:solidFill>
                <a:srgbClr val="10233D"/>
              </a:solidFill>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6D56C35A-7B5D-8D59-6F78-EC4089F0C129}"/>
              </a:ext>
            </a:extLst>
          </p:cNvPr>
          <p:cNvPicPr>
            <a:picLocks noChangeAspect="1"/>
          </p:cNvPicPr>
          <p:nvPr/>
        </p:nvPicPr>
        <p:blipFill>
          <a:blip r:embed="rId3"/>
          <a:stretch>
            <a:fillRect/>
          </a:stretch>
        </p:blipFill>
        <p:spPr>
          <a:xfrm>
            <a:off x="0" y="1550710"/>
            <a:ext cx="3144803" cy="4975078"/>
          </a:xfrm>
          <a:prstGeom prst="rect">
            <a:avLst/>
          </a:prstGeom>
        </p:spPr>
      </p:pic>
    </p:spTree>
    <p:extLst>
      <p:ext uri="{BB962C8B-B14F-4D97-AF65-F5344CB8AC3E}">
        <p14:creationId xmlns:p14="http://schemas.microsoft.com/office/powerpoint/2010/main" val="178372339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AI at Work</a:t>
            </a: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a:solidFill>
                  <a:srgbClr val="10233D"/>
                </a:solidFill>
                <a:latin typeface="Segoe UI Semibold" panose="020B0702040204020203" pitchFamily="34" charset="0"/>
                <a:cs typeface="Segoe UI Semibold" panose="020B0702040204020203" pitchFamily="34" charset="0"/>
              </a:rPr>
              <a:t>OpenAI API Assistants</a:t>
            </a:r>
          </a:p>
        </p:txBody>
      </p:sp>
      <p:pic>
        <p:nvPicPr>
          <p:cNvPr id="3" name="Picture 2">
            <a:extLst>
              <a:ext uri="{FF2B5EF4-FFF2-40B4-BE49-F238E27FC236}">
                <a16:creationId xmlns:a16="http://schemas.microsoft.com/office/drawing/2014/main" id="{5BFC4889-F7E4-FDCD-9ECD-51E6C7C2DCAB}"/>
              </a:ext>
            </a:extLst>
          </p:cNvPr>
          <p:cNvPicPr>
            <a:picLocks noChangeAspect="1"/>
          </p:cNvPicPr>
          <p:nvPr/>
        </p:nvPicPr>
        <p:blipFill>
          <a:blip r:embed="rId3"/>
          <a:stretch>
            <a:fillRect/>
          </a:stretch>
        </p:blipFill>
        <p:spPr>
          <a:xfrm>
            <a:off x="509496" y="42776"/>
            <a:ext cx="761212" cy="1204237"/>
          </a:xfrm>
          <a:prstGeom prst="rect">
            <a:avLst/>
          </a:prstGeom>
        </p:spPr>
      </p:pic>
      <p:pic>
        <p:nvPicPr>
          <p:cNvPr id="10" name="Picture 9">
            <a:extLst>
              <a:ext uri="{FF2B5EF4-FFF2-40B4-BE49-F238E27FC236}">
                <a16:creationId xmlns:a16="http://schemas.microsoft.com/office/drawing/2014/main" id="{9A0ECD46-AC2F-E59A-B122-263CC3612A35}"/>
              </a:ext>
            </a:extLst>
          </p:cNvPr>
          <p:cNvPicPr>
            <a:picLocks noChangeAspect="1"/>
          </p:cNvPicPr>
          <p:nvPr/>
        </p:nvPicPr>
        <p:blipFill>
          <a:blip r:embed="rId4"/>
          <a:stretch>
            <a:fillRect/>
          </a:stretch>
        </p:blipFill>
        <p:spPr>
          <a:xfrm>
            <a:off x="1743997" y="1350296"/>
            <a:ext cx="8945306" cy="4821709"/>
          </a:xfrm>
          <a:prstGeom prst="rect">
            <a:avLst/>
          </a:prstGeom>
        </p:spPr>
      </p:pic>
    </p:spTree>
    <p:extLst>
      <p:ext uri="{BB962C8B-B14F-4D97-AF65-F5344CB8AC3E}">
        <p14:creationId xmlns:p14="http://schemas.microsoft.com/office/powerpoint/2010/main" val="280984790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AI at Work</a:t>
            </a: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a:solidFill>
                  <a:srgbClr val="10233D"/>
                </a:solidFill>
                <a:latin typeface="Segoe UI Semibold" panose="020B0702040204020203" pitchFamily="34" charset="0"/>
                <a:cs typeface="Segoe UI Semibold" panose="020B0702040204020203" pitchFamily="34" charset="0"/>
              </a:rPr>
              <a:t>Custom GPTs</a:t>
            </a:r>
          </a:p>
        </p:txBody>
      </p:sp>
      <p:pic>
        <p:nvPicPr>
          <p:cNvPr id="3" name="Picture 2">
            <a:extLst>
              <a:ext uri="{FF2B5EF4-FFF2-40B4-BE49-F238E27FC236}">
                <a16:creationId xmlns:a16="http://schemas.microsoft.com/office/drawing/2014/main" id="{5BFC4889-F7E4-FDCD-9ECD-51E6C7C2DCAB}"/>
              </a:ext>
            </a:extLst>
          </p:cNvPr>
          <p:cNvPicPr>
            <a:picLocks noChangeAspect="1"/>
          </p:cNvPicPr>
          <p:nvPr/>
        </p:nvPicPr>
        <p:blipFill>
          <a:blip r:embed="rId3"/>
          <a:stretch>
            <a:fillRect/>
          </a:stretch>
        </p:blipFill>
        <p:spPr>
          <a:xfrm>
            <a:off x="509496" y="42776"/>
            <a:ext cx="761212" cy="1204237"/>
          </a:xfrm>
          <a:prstGeom prst="rect">
            <a:avLst/>
          </a:prstGeom>
        </p:spPr>
      </p:pic>
      <p:pic>
        <p:nvPicPr>
          <p:cNvPr id="11" name="Picture 10">
            <a:extLst>
              <a:ext uri="{FF2B5EF4-FFF2-40B4-BE49-F238E27FC236}">
                <a16:creationId xmlns:a16="http://schemas.microsoft.com/office/drawing/2014/main" id="{28FB2135-6BFA-D0A5-167B-578A0B5D8B63}"/>
              </a:ext>
            </a:extLst>
          </p:cNvPr>
          <p:cNvPicPr>
            <a:picLocks noChangeAspect="1"/>
          </p:cNvPicPr>
          <p:nvPr/>
        </p:nvPicPr>
        <p:blipFill>
          <a:blip r:embed="rId4"/>
          <a:stretch>
            <a:fillRect/>
          </a:stretch>
        </p:blipFill>
        <p:spPr>
          <a:xfrm>
            <a:off x="1270708" y="1313910"/>
            <a:ext cx="9212158" cy="4932344"/>
          </a:xfrm>
          <a:prstGeom prst="rect">
            <a:avLst/>
          </a:prstGeom>
        </p:spPr>
      </p:pic>
      <p:pic>
        <p:nvPicPr>
          <p:cNvPr id="2" name="Picture 1">
            <a:extLst>
              <a:ext uri="{FF2B5EF4-FFF2-40B4-BE49-F238E27FC236}">
                <a16:creationId xmlns:a16="http://schemas.microsoft.com/office/drawing/2014/main" id="{9434ED04-8D88-416A-5BE6-43BF3CB1BD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8062" y="5052501"/>
            <a:ext cx="1092286" cy="1461424"/>
          </a:xfrm>
          <a:prstGeom prst="rect">
            <a:avLst/>
          </a:prstGeom>
        </p:spPr>
      </p:pic>
    </p:spTree>
    <p:extLst>
      <p:ext uri="{BB962C8B-B14F-4D97-AF65-F5344CB8AC3E}">
        <p14:creationId xmlns:p14="http://schemas.microsoft.com/office/powerpoint/2010/main" val="19191533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AI at Work</a:t>
            </a: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a:solidFill>
                  <a:srgbClr val="10233D"/>
                </a:solidFill>
                <a:latin typeface="Segoe UI Semibold" panose="020B0702040204020203" pitchFamily="34" charset="0"/>
                <a:cs typeface="Segoe UI Semibold" panose="020B0702040204020203" pitchFamily="34" charset="0"/>
              </a:rPr>
              <a:t>Custom GPTs</a:t>
            </a:r>
          </a:p>
        </p:txBody>
      </p:sp>
      <p:pic>
        <p:nvPicPr>
          <p:cNvPr id="3" name="Picture 2">
            <a:extLst>
              <a:ext uri="{FF2B5EF4-FFF2-40B4-BE49-F238E27FC236}">
                <a16:creationId xmlns:a16="http://schemas.microsoft.com/office/drawing/2014/main" id="{5BFC4889-F7E4-FDCD-9ECD-51E6C7C2DCAB}"/>
              </a:ext>
            </a:extLst>
          </p:cNvPr>
          <p:cNvPicPr>
            <a:picLocks noChangeAspect="1"/>
          </p:cNvPicPr>
          <p:nvPr/>
        </p:nvPicPr>
        <p:blipFill>
          <a:blip r:embed="rId3"/>
          <a:stretch>
            <a:fillRect/>
          </a:stretch>
        </p:blipFill>
        <p:spPr>
          <a:xfrm>
            <a:off x="509496" y="42776"/>
            <a:ext cx="761212" cy="1204237"/>
          </a:xfrm>
          <a:prstGeom prst="rect">
            <a:avLst/>
          </a:prstGeom>
        </p:spPr>
      </p:pic>
      <p:pic>
        <p:nvPicPr>
          <p:cNvPr id="9" name="Picture 8">
            <a:extLst>
              <a:ext uri="{FF2B5EF4-FFF2-40B4-BE49-F238E27FC236}">
                <a16:creationId xmlns:a16="http://schemas.microsoft.com/office/drawing/2014/main" id="{5E37929F-A038-406A-2B5B-6C2B81C46A40}"/>
              </a:ext>
            </a:extLst>
          </p:cNvPr>
          <p:cNvPicPr>
            <a:picLocks noChangeAspect="1"/>
          </p:cNvPicPr>
          <p:nvPr/>
        </p:nvPicPr>
        <p:blipFill>
          <a:blip r:embed="rId4"/>
          <a:stretch>
            <a:fillRect/>
          </a:stretch>
        </p:blipFill>
        <p:spPr>
          <a:xfrm>
            <a:off x="1980304" y="1211549"/>
            <a:ext cx="8708454" cy="5010816"/>
          </a:xfrm>
          <a:prstGeom prst="rect">
            <a:avLst/>
          </a:prstGeom>
        </p:spPr>
      </p:pic>
    </p:spTree>
    <p:extLst>
      <p:ext uri="{BB962C8B-B14F-4D97-AF65-F5344CB8AC3E}">
        <p14:creationId xmlns:p14="http://schemas.microsoft.com/office/powerpoint/2010/main" val="103077123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266249" y="265404"/>
            <a:ext cx="11883829" cy="1654809"/>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defTabSz="932563">
              <a:lnSpc>
                <a:spcPct val="90000"/>
              </a:lnSpc>
              <a:defRPr sz="5100" spc="-102">
                <a:solidFill>
                  <a:schemeClr val="accent1"/>
                </a:solidFill>
                <a:latin typeface="Segoe UI Light"/>
                <a:ea typeface="Segoe UI Light"/>
                <a:cs typeface="Segoe UI Light"/>
                <a:sym typeface="Segoe UI Light"/>
              </a:defRPr>
            </a:lvl1pPr>
          </a:lstStyle>
          <a:p>
            <a:br/>
            <a:endParaRPr/>
          </a:p>
        </p:txBody>
      </p:sp>
      <p:sp>
        <p:nvSpPr>
          <p:cNvPr id="4" name="Shape 263">
            <a:extLst>
              <a:ext uri="{FF2B5EF4-FFF2-40B4-BE49-F238E27FC236}">
                <a16:creationId xmlns:a16="http://schemas.microsoft.com/office/drawing/2014/main" id="{6091FD65-6788-E8A0-F8ED-651A2C370505}"/>
              </a:ext>
            </a:extLst>
          </p:cNvPr>
          <p:cNvSpPr/>
          <p:nvPr/>
        </p:nvSpPr>
        <p:spPr>
          <a:xfrm>
            <a:off x="2647" y="6456414"/>
            <a:ext cx="12433828" cy="548408"/>
          </a:xfrm>
          <a:prstGeom prst="rect">
            <a:avLst/>
          </a:prstGeom>
          <a:solidFill>
            <a:srgbClr val="10233D"/>
          </a:solidFill>
          <a:ln w="12700">
            <a:solidFill>
              <a:srgbClr val="65666B"/>
            </a:solidFill>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6" name="Shape 286">
            <a:extLst>
              <a:ext uri="{FF2B5EF4-FFF2-40B4-BE49-F238E27FC236}">
                <a16:creationId xmlns:a16="http://schemas.microsoft.com/office/drawing/2014/main" id="{E9237C96-B2B0-0A14-50B9-3889AD4E58F7}"/>
              </a:ext>
            </a:extLst>
          </p:cNvPr>
          <p:cNvSpPr/>
          <p:nvPr/>
        </p:nvSpPr>
        <p:spPr>
          <a:xfrm>
            <a:off x="2721294" y="6595161"/>
            <a:ext cx="7226474" cy="2946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a:latin typeface="Consolas" panose="020B0609020204030204" pitchFamily="49" charset="0"/>
              </a:rPr>
              <a:t>AI at Work</a:t>
            </a:r>
          </a:p>
        </p:txBody>
      </p:sp>
      <p:sp>
        <p:nvSpPr>
          <p:cNvPr id="7" name="Shape 440">
            <a:extLst>
              <a:ext uri="{FF2B5EF4-FFF2-40B4-BE49-F238E27FC236}">
                <a16:creationId xmlns:a16="http://schemas.microsoft.com/office/drawing/2014/main" id="{C4F346A2-7352-87F6-0411-4A08358B6E92}"/>
              </a:ext>
            </a:extLst>
          </p:cNvPr>
          <p:cNvSpPr txBox="1">
            <a:spLocks/>
          </p:cNvSpPr>
          <p:nvPr/>
        </p:nvSpPr>
        <p:spPr>
          <a:xfrm>
            <a:off x="266249" y="265404"/>
            <a:ext cx="11883829" cy="9461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lvl1pPr marL="0" marR="0" indent="0" algn="l" defTabSz="932563" rtl="0" latinLnBrk="0">
              <a:lnSpc>
                <a:spcPct val="90000"/>
              </a:lnSpc>
              <a:spcBef>
                <a:spcPts val="0"/>
              </a:spcBef>
              <a:spcAft>
                <a:spcPts val="0"/>
              </a:spcAft>
              <a:buClrTx/>
              <a:buSzTx/>
              <a:buFontTx/>
              <a:buNone/>
              <a:tabLst/>
              <a:defRPr sz="4800" b="0" i="0" u="none" strike="noStrike" cap="none" spc="-200" baseline="0">
                <a:ln>
                  <a:noFill/>
                </a:ln>
                <a:solidFill>
                  <a:schemeClr val="accent5"/>
                </a:solidFill>
                <a:uFillTx/>
                <a:latin typeface="Segoe UI Light"/>
                <a:ea typeface="Segoe UI Light"/>
                <a:cs typeface="Segoe UI Light"/>
                <a:sym typeface="Segoe UI Light"/>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a:t>          </a:t>
            </a:r>
            <a:r>
              <a:rPr lang="en-US">
                <a:solidFill>
                  <a:srgbClr val="10233D"/>
                </a:solidFill>
                <a:latin typeface="Segoe UI Semibold" panose="020B0702040204020203" pitchFamily="34" charset="0"/>
                <a:cs typeface="Segoe UI Semibold" panose="020B0702040204020203" pitchFamily="34" charset="0"/>
              </a:rPr>
              <a:t>Assistants love examples</a:t>
            </a:r>
          </a:p>
        </p:txBody>
      </p:sp>
      <p:pic>
        <p:nvPicPr>
          <p:cNvPr id="3" name="Picture 2">
            <a:extLst>
              <a:ext uri="{FF2B5EF4-FFF2-40B4-BE49-F238E27FC236}">
                <a16:creationId xmlns:a16="http://schemas.microsoft.com/office/drawing/2014/main" id="{5BFC4889-F7E4-FDCD-9ECD-51E6C7C2DCAB}"/>
              </a:ext>
            </a:extLst>
          </p:cNvPr>
          <p:cNvPicPr>
            <a:picLocks noChangeAspect="1"/>
          </p:cNvPicPr>
          <p:nvPr/>
        </p:nvPicPr>
        <p:blipFill>
          <a:blip r:embed="rId3"/>
          <a:stretch>
            <a:fillRect/>
          </a:stretch>
        </p:blipFill>
        <p:spPr>
          <a:xfrm>
            <a:off x="509496" y="42776"/>
            <a:ext cx="761212" cy="1204237"/>
          </a:xfrm>
          <a:prstGeom prst="rect">
            <a:avLst/>
          </a:prstGeom>
        </p:spPr>
      </p:pic>
      <p:pic>
        <p:nvPicPr>
          <p:cNvPr id="2" name="Picture 1">
            <a:extLst>
              <a:ext uri="{FF2B5EF4-FFF2-40B4-BE49-F238E27FC236}">
                <a16:creationId xmlns:a16="http://schemas.microsoft.com/office/drawing/2014/main" id="{E853840B-7371-5CA9-0DFF-8E6095A3021A}"/>
              </a:ext>
            </a:extLst>
          </p:cNvPr>
          <p:cNvPicPr>
            <a:picLocks noChangeAspect="1"/>
          </p:cNvPicPr>
          <p:nvPr/>
        </p:nvPicPr>
        <p:blipFill>
          <a:blip r:embed="rId4"/>
          <a:stretch>
            <a:fillRect/>
          </a:stretch>
        </p:blipFill>
        <p:spPr>
          <a:xfrm>
            <a:off x="1270708" y="1309045"/>
            <a:ext cx="9212158" cy="4932343"/>
          </a:xfrm>
          <a:prstGeom prst="rect">
            <a:avLst/>
          </a:prstGeom>
        </p:spPr>
      </p:pic>
      <p:pic>
        <p:nvPicPr>
          <p:cNvPr id="8" name="Picture 7">
            <a:extLst>
              <a:ext uri="{FF2B5EF4-FFF2-40B4-BE49-F238E27FC236}">
                <a16:creationId xmlns:a16="http://schemas.microsoft.com/office/drawing/2014/main" id="{EA22D478-49DD-BDC9-2991-9ABF070B8B1A}"/>
              </a:ext>
            </a:extLst>
          </p:cNvPr>
          <p:cNvPicPr>
            <a:picLocks noChangeAspect="1"/>
          </p:cNvPicPr>
          <p:nvPr/>
        </p:nvPicPr>
        <p:blipFill>
          <a:blip r:embed="rId5"/>
          <a:stretch>
            <a:fillRect/>
          </a:stretch>
        </p:blipFill>
        <p:spPr>
          <a:xfrm>
            <a:off x="1294174" y="1281889"/>
            <a:ext cx="9165226" cy="4907215"/>
          </a:xfrm>
          <a:prstGeom prst="rect">
            <a:avLst/>
          </a:prstGeom>
        </p:spPr>
      </p:pic>
    </p:spTree>
    <p:extLst>
      <p:ext uri="{BB962C8B-B14F-4D97-AF65-F5344CB8AC3E}">
        <p14:creationId xmlns:p14="http://schemas.microsoft.com/office/powerpoint/2010/main" val="3471048623"/>
      </p:ext>
    </p:extLst>
  </p:cSld>
  <p:clrMapOvr>
    <a:masterClrMapping/>
  </p:clrMapOvr>
  <p:transition spd="slow"/>
</p:sld>
</file>

<file path=ppt/theme/theme1.xml><?xml version="1.0" encoding="utf-8"?>
<a:theme xmlns:a="http://schemas.openxmlformats.org/drawingml/2006/main" name="Default">
  <a:themeElements>
    <a:clrScheme name="Default">
      <a:dk1>
        <a:srgbClr val="505050"/>
      </a:dk1>
      <a:lt1>
        <a:srgbClr val="FFFFFF"/>
      </a:lt1>
      <a:dk2>
        <a:srgbClr val="A7A7A7"/>
      </a:dk2>
      <a:lt2>
        <a:srgbClr val="535353"/>
      </a:lt2>
      <a:accent1>
        <a:srgbClr val="0078D7"/>
      </a:accent1>
      <a:accent2>
        <a:srgbClr val="002050"/>
      </a:accent2>
      <a:accent3>
        <a:srgbClr val="643BCD"/>
      </a:accent3>
      <a:accent4>
        <a:srgbClr val="ABABAB"/>
      </a:accent4>
      <a:accent5>
        <a:srgbClr val="505050"/>
      </a:accent5>
      <a:accent6>
        <a:srgbClr val="FFB9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78D7"/>
      </a:accent1>
      <a:accent2>
        <a:srgbClr val="002050"/>
      </a:accent2>
      <a:accent3>
        <a:srgbClr val="643BCD"/>
      </a:accent3>
      <a:accent4>
        <a:srgbClr val="ABABAB"/>
      </a:accent4>
      <a:accent5>
        <a:srgbClr val="505050"/>
      </a:accent5>
      <a:accent6>
        <a:srgbClr val="FFB9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455</Words>
  <Application>Microsoft Office PowerPoint</Application>
  <PresentationFormat>Custom</PresentationFormat>
  <Paragraphs>82</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Helvetica Neue</vt:lpstr>
      <vt:lpstr>Segoe UI</vt:lpstr>
      <vt:lpstr>Segoe UI Light</vt:lpstr>
      <vt:lpstr>Segoe UI Semibold</vt:lpstr>
      <vt:lpstr>Segoe UI Semilight</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DBA</dc:title>
  <dc:creator>ctrlb</dc:creator>
  <cp:lastModifiedBy>Chrissy LeMaire</cp:lastModifiedBy>
  <cp:revision>2</cp:revision>
  <dcterms:modified xsi:type="dcterms:W3CDTF">2024-07-01T08:22:53Z</dcterms:modified>
</cp:coreProperties>
</file>