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24" r:id="rId2"/>
    <p:sldId id="325" r:id="rId3"/>
    <p:sldId id="327" r:id="rId4"/>
    <p:sldId id="361" r:id="rId5"/>
    <p:sldId id="437" r:id="rId6"/>
    <p:sldId id="456" r:id="rId7"/>
    <p:sldId id="454" r:id="rId8"/>
    <p:sldId id="443" r:id="rId9"/>
    <p:sldId id="455" r:id="rId10"/>
    <p:sldId id="446" r:id="rId11"/>
    <p:sldId id="453" r:id="rId12"/>
    <p:sldId id="447" r:id="rId13"/>
    <p:sldId id="451" r:id="rId14"/>
    <p:sldId id="440" r:id="rId15"/>
    <p:sldId id="452" r:id="rId16"/>
    <p:sldId id="412" r:id="rId17"/>
    <p:sldId id="413" r:id="rId18"/>
    <p:sldId id="445" r:id="rId19"/>
    <p:sldId id="414" r:id="rId20"/>
    <p:sldId id="448" r:id="rId21"/>
    <p:sldId id="457" r:id="rId22"/>
    <p:sldId id="450" r:id="rId23"/>
    <p:sldId id="389" r:id="rId24"/>
    <p:sldId id="458" r:id="rId25"/>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1pPr>
    <a:lvl2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2pPr>
    <a:lvl3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3pPr>
    <a:lvl4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4pPr>
    <a:lvl5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5pPr>
    <a:lvl6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6pPr>
    <a:lvl7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7pPr>
    <a:lvl8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8pPr>
    <a:lvl9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B22"/>
    <a:srgbClr val="0071BC"/>
    <a:srgbClr val="E9E9E9"/>
    <a:srgbClr val="018ED6"/>
    <a:srgbClr val="000000"/>
    <a:srgbClr val="666666"/>
    <a:srgbClr val="CBC3B0"/>
    <a:srgbClr val="C8C1AE"/>
    <a:srgbClr val="DFDFD7"/>
    <a:srgbClr val="E0E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9117B-922D-2A42-AED0-7E15DF3F60EA}" v="9" dt="2024-06-25T10:56:34.88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F0"/>
          </a:solidFill>
        </a:fill>
      </a:tcStyle>
    </a:wholeTbl>
    <a:band2H>
      <a:tcTxStyle/>
      <a:tcStyle>
        <a:tcBdr/>
        <a:fill>
          <a:solidFill>
            <a:srgbClr val="E6EB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CDED"/>
          </a:solidFill>
        </a:fill>
      </a:tcStyle>
    </a:wholeTbl>
    <a:band2H>
      <a:tcTxStyle/>
      <a:tcStyle>
        <a:tcBdr/>
        <a:fill>
          <a:solidFill>
            <a:srgbClr val="EAE7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5"/>
        </a:fontRef>
        <a:schemeClr val="accent5"/>
      </a:tcTxStyle>
      <a:tcStyle>
        <a:tcBdr>
          <a:left>
            <a:ln w="12700" cap="flat">
              <a:noFill/>
              <a:miter lim="400000"/>
            </a:ln>
          </a:left>
          <a:right>
            <a:ln w="12700" cap="flat">
              <a:noFill/>
              <a:miter lim="400000"/>
            </a:ln>
          </a:right>
          <a:top>
            <a:ln w="508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Row>
  </a:tblStyle>
  <a:tblStyle styleId="{2708684C-4D16-4618-839F-0558EEFCDFE6}"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67" autoAdjust="0"/>
  </p:normalViewPr>
  <p:slideViewPr>
    <p:cSldViewPr snapToGrid="0">
      <p:cViewPr varScale="1">
        <p:scale>
          <a:sx n="68" d="100"/>
          <a:sy n="68" d="100"/>
        </p:scale>
        <p:origin x="21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sy LeMaire" userId="fffb4e015a970abe" providerId="LiveId" clId="{F0A3AE9C-AB70-4DB2-A222-302937BC8DD5}"/>
    <pc:docChg chg="undo redo custSel addSld delSld modSld sldOrd">
      <pc:chgData name="Chrissy LeMaire" userId="fffb4e015a970abe" providerId="LiveId" clId="{F0A3AE9C-AB70-4DB2-A222-302937BC8DD5}" dt="2024-06-20T22:15:27.840" v="6512" actId="20577"/>
      <pc:docMkLst>
        <pc:docMk/>
      </pc:docMkLst>
      <pc:sldChg chg="addSp delSp modSp mod setBg modNotesTx">
        <pc:chgData name="Chrissy LeMaire" userId="fffb4e015a970abe" providerId="LiveId" clId="{F0A3AE9C-AB70-4DB2-A222-302937BC8DD5}" dt="2024-06-05T14:31:04.609" v="4542" actId="20577"/>
        <pc:sldMkLst>
          <pc:docMk/>
          <pc:sldMk cId="3143263225" sldId="324"/>
        </pc:sldMkLst>
        <pc:spChg chg="mod">
          <ac:chgData name="Chrissy LeMaire" userId="fffb4e015a970abe" providerId="LiveId" clId="{F0A3AE9C-AB70-4DB2-A222-302937BC8DD5}" dt="2024-06-04T22:16:49.562" v="43" actId="1035"/>
          <ac:spMkLst>
            <pc:docMk/>
            <pc:sldMk cId="3143263225" sldId="324"/>
            <ac:spMk id="8" creationId="{00000000-0000-0000-0000-000000000000}"/>
          </ac:spMkLst>
        </pc:spChg>
        <pc:spChg chg="add del">
          <ac:chgData name="Chrissy LeMaire" userId="fffb4e015a970abe" providerId="LiveId" clId="{F0A3AE9C-AB70-4DB2-A222-302937BC8DD5}" dt="2024-06-04T22:15:39.638" v="16" actId="22"/>
          <ac:spMkLst>
            <pc:docMk/>
            <pc:sldMk cId="3143263225" sldId="324"/>
            <ac:spMk id="9" creationId="{8823ACA1-C16E-4B7B-C437-23365DB73563}"/>
          </ac:spMkLst>
        </pc:spChg>
        <pc:spChg chg="del">
          <ac:chgData name="Chrissy LeMaire" userId="fffb4e015a970abe" providerId="LiveId" clId="{F0A3AE9C-AB70-4DB2-A222-302937BC8DD5}" dt="2024-06-04T22:13:39.525" v="7" actId="478"/>
          <ac:spMkLst>
            <pc:docMk/>
            <pc:sldMk cId="3143263225" sldId="324"/>
            <ac:spMk id="11" creationId="{FC516EAA-5C36-BA98-6348-E797CD6000A3}"/>
          </ac:spMkLst>
        </pc:spChg>
        <pc:spChg chg="add del">
          <ac:chgData name="Chrissy LeMaire" userId="fffb4e015a970abe" providerId="LiveId" clId="{F0A3AE9C-AB70-4DB2-A222-302937BC8DD5}" dt="2024-06-04T22:15:43.608" v="20" actId="22"/>
          <ac:spMkLst>
            <pc:docMk/>
            <pc:sldMk cId="3143263225" sldId="324"/>
            <ac:spMk id="12" creationId="{40466F8B-FC57-9868-B938-C9B14C4C3C47}"/>
          </ac:spMkLst>
        </pc:spChg>
        <pc:spChg chg="add mod">
          <ac:chgData name="Chrissy LeMaire" userId="fffb4e015a970abe" providerId="LiveId" clId="{F0A3AE9C-AB70-4DB2-A222-302937BC8DD5}" dt="2024-06-05T11:14:11.381" v="1534" actId="1036"/>
          <ac:spMkLst>
            <pc:docMk/>
            <pc:sldMk cId="3143263225" sldId="324"/>
            <ac:spMk id="14" creationId="{FC1A658F-0B7E-10BC-AB92-5CF15E8FC5B2}"/>
          </ac:spMkLst>
        </pc:spChg>
        <pc:picChg chg="add del mod">
          <ac:chgData name="Chrissy LeMaire" userId="fffb4e015a970abe" providerId="LiveId" clId="{F0A3AE9C-AB70-4DB2-A222-302937BC8DD5}" dt="2024-06-04T22:13:41.071" v="8" actId="478"/>
          <ac:picMkLst>
            <pc:docMk/>
            <pc:sldMk cId="3143263225" sldId="324"/>
            <ac:picMk id="3" creationId="{D36D99A3-9A4D-4D68-6DE7-1248754592C8}"/>
          </ac:picMkLst>
        </pc:picChg>
        <pc:picChg chg="del">
          <ac:chgData name="Chrissy LeMaire" userId="fffb4e015a970abe" providerId="LiveId" clId="{F0A3AE9C-AB70-4DB2-A222-302937BC8DD5}" dt="2024-06-04T22:06:07.998" v="0" actId="478"/>
          <ac:picMkLst>
            <pc:docMk/>
            <pc:sldMk cId="3143263225" sldId="324"/>
            <ac:picMk id="5" creationId="{2BD1DDE8-9DD1-94E8-CE39-B0F1A244D8B9}"/>
          </ac:picMkLst>
        </pc:picChg>
        <pc:picChg chg="add mod ord">
          <ac:chgData name="Chrissy LeMaire" userId="fffb4e015a970abe" providerId="LiveId" clId="{F0A3AE9C-AB70-4DB2-A222-302937BC8DD5}" dt="2024-06-04T22:16:40.760" v="31" actId="167"/>
          <ac:picMkLst>
            <pc:docMk/>
            <pc:sldMk cId="3143263225" sldId="324"/>
            <ac:picMk id="6" creationId="{9D5B2916-C6A1-C9EF-9B0E-968964045AE9}"/>
          </ac:picMkLst>
        </pc:picChg>
      </pc:sldChg>
      <pc:sldChg chg="modSp modNotesTx">
        <pc:chgData name="Chrissy LeMaire" userId="fffb4e015a970abe" providerId="LiveId" clId="{F0A3AE9C-AB70-4DB2-A222-302937BC8DD5}" dt="2024-06-05T11:05:14.301" v="605" actId="20577"/>
        <pc:sldMkLst>
          <pc:docMk/>
          <pc:sldMk cId="1027798644" sldId="325"/>
        </pc:sldMkLst>
        <pc:spChg chg="mod">
          <ac:chgData name="Chrissy LeMaire" userId="fffb4e015a970abe" providerId="LiveId" clId="{F0A3AE9C-AB70-4DB2-A222-302937BC8DD5}" dt="2024-06-04T22:44:32.075" v="249"/>
          <ac:spMkLst>
            <pc:docMk/>
            <pc:sldMk cId="1027798644" sldId="325"/>
            <ac:spMk id="15" creationId="{6F436664-A096-B699-5845-FBA510BC31D0}"/>
          </ac:spMkLst>
        </pc:spChg>
      </pc:sldChg>
      <pc:sldChg chg="addSp delSp modSp mod modNotesTx">
        <pc:chgData name="Chrissy LeMaire" userId="fffb4e015a970abe" providerId="LiveId" clId="{F0A3AE9C-AB70-4DB2-A222-302937BC8DD5}" dt="2024-06-05T11:10:47.099" v="791" actId="5793"/>
        <pc:sldMkLst>
          <pc:docMk/>
          <pc:sldMk cId="1219688765" sldId="327"/>
        </pc:sldMkLst>
        <pc:spChg chg="add del">
          <ac:chgData name="Chrissy LeMaire" userId="fffb4e015a970abe" providerId="LiveId" clId="{F0A3AE9C-AB70-4DB2-A222-302937BC8DD5}" dt="2024-06-04T22:18:52.230" v="47" actId="22"/>
          <ac:spMkLst>
            <pc:docMk/>
            <pc:sldMk cId="1219688765" sldId="327"/>
            <ac:spMk id="6" creationId="{691E64FF-E989-C9DB-60D5-61895187FE48}"/>
          </ac:spMkLst>
        </pc:spChg>
        <pc:picChg chg="del">
          <ac:chgData name="Chrissy LeMaire" userId="fffb4e015a970abe" providerId="LiveId" clId="{F0A3AE9C-AB70-4DB2-A222-302937BC8DD5}" dt="2024-06-04T22:18:53.470" v="48" actId="478"/>
          <ac:picMkLst>
            <pc:docMk/>
            <pc:sldMk cId="1219688765" sldId="327"/>
            <ac:picMk id="4" creationId="{598C8CA0-9260-F125-B069-AB9775ECD6D8}"/>
          </ac:picMkLst>
        </pc:picChg>
        <pc:picChg chg="del">
          <ac:chgData name="Chrissy LeMaire" userId="fffb4e015a970abe" providerId="LiveId" clId="{F0A3AE9C-AB70-4DB2-A222-302937BC8DD5}" dt="2024-06-04T22:18:48.669" v="45" actId="478"/>
          <ac:picMkLst>
            <pc:docMk/>
            <pc:sldMk cId="1219688765" sldId="327"/>
            <ac:picMk id="7" creationId="{37BFD580-61C3-DA87-DB07-9B9975DDD2A1}"/>
          </ac:picMkLst>
        </pc:picChg>
        <pc:picChg chg="add mod">
          <ac:chgData name="Chrissy LeMaire" userId="fffb4e015a970abe" providerId="LiveId" clId="{F0A3AE9C-AB70-4DB2-A222-302937BC8DD5}" dt="2024-06-04T22:26:47.304" v="95" actId="1038"/>
          <ac:picMkLst>
            <pc:docMk/>
            <pc:sldMk cId="1219688765" sldId="327"/>
            <ac:picMk id="11" creationId="{1D330531-9810-0FD2-00CD-B737939DA69B}"/>
          </ac:picMkLst>
        </pc:picChg>
      </pc:sldChg>
      <pc:sldChg chg="modSp del">
        <pc:chgData name="Chrissy LeMaire" userId="fffb4e015a970abe" providerId="LiveId" clId="{F0A3AE9C-AB70-4DB2-A222-302937BC8DD5}" dt="2024-06-05T11:04:16.673" v="455" actId="2696"/>
        <pc:sldMkLst>
          <pc:docMk/>
          <pc:sldMk cId="120534796" sldId="357"/>
        </pc:sldMkLst>
        <pc:spChg chg="mod">
          <ac:chgData name="Chrissy LeMaire" userId="fffb4e015a970abe" providerId="LiveId" clId="{F0A3AE9C-AB70-4DB2-A222-302937BC8DD5}" dt="2024-06-04T22:44:32.075" v="249"/>
          <ac:spMkLst>
            <pc:docMk/>
            <pc:sldMk cId="120534796" sldId="357"/>
            <ac:spMk id="6" creationId="{E9237C96-B2B0-0A14-50B9-3889AD4E58F7}"/>
          </ac:spMkLst>
        </pc:spChg>
      </pc:sldChg>
      <pc:sldChg chg="modSp modNotesTx">
        <pc:chgData name="Chrissy LeMaire" userId="fffb4e015a970abe" providerId="LiveId" clId="{F0A3AE9C-AB70-4DB2-A222-302937BC8DD5}" dt="2024-06-05T11:09:14.919" v="715" actId="20577"/>
        <pc:sldMkLst>
          <pc:docMk/>
          <pc:sldMk cId="2656091939" sldId="361"/>
        </pc:sldMkLst>
        <pc:spChg chg="mod">
          <ac:chgData name="Chrissy LeMaire" userId="fffb4e015a970abe" providerId="LiveId" clId="{F0A3AE9C-AB70-4DB2-A222-302937BC8DD5}" dt="2024-06-04T22:44:32.075" v="249"/>
          <ac:spMkLst>
            <pc:docMk/>
            <pc:sldMk cId="2656091939" sldId="361"/>
            <ac:spMk id="2" creationId="{0DC40F54-74BB-4169-FF1C-ABD6EB9BDEA2}"/>
          </ac:spMkLst>
        </pc:spChg>
      </pc:sldChg>
      <pc:sldChg chg="modSp del">
        <pc:chgData name="Chrissy LeMaire" userId="fffb4e015a970abe" providerId="LiveId" clId="{F0A3AE9C-AB70-4DB2-A222-302937BC8DD5}" dt="2024-06-05T11:04:16.673" v="455" actId="2696"/>
        <pc:sldMkLst>
          <pc:docMk/>
          <pc:sldMk cId="3876443196" sldId="377"/>
        </pc:sldMkLst>
        <pc:spChg chg="mod">
          <ac:chgData name="Chrissy LeMaire" userId="fffb4e015a970abe" providerId="LiveId" clId="{F0A3AE9C-AB70-4DB2-A222-302937BC8DD5}" dt="2024-06-04T22:44:32.075" v="249"/>
          <ac:spMkLst>
            <pc:docMk/>
            <pc:sldMk cId="3876443196" sldId="377"/>
            <ac:spMk id="6" creationId="{E9237C96-B2B0-0A14-50B9-3889AD4E58F7}"/>
          </ac:spMkLst>
        </pc:spChg>
      </pc:sldChg>
      <pc:sldChg chg="modSp del">
        <pc:chgData name="Chrissy LeMaire" userId="fffb4e015a970abe" providerId="LiveId" clId="{F0A3AE9C-AB70-4DB2-A222-302937BC8DD5}" dt="2024-06-05T11:04:16.673" v="455" actId="2696"/>
        <pc:sldMkLst>
          <pc:docMk/>
          <pc:sldMk cId="68879333" sldId="381"/>
        </pc:sldMkLst>
        <pc:spChg chg="mod">
          <ac:chgData name="Chrissy LeMaire" userId="fffb4e015a970abe" providerId="LiveId" clId="{F0A3AE9C-AB70-4DB2-A222-302937BC8DD5}" dt="2024-06-04T22:44:32.075" v="249"/>
          <ac:spMkLst>
            <pc:docMk/>
            <pc:sldMk cId="68879333" sldId="381"/>
            <ac:spMk id="6" creationId="{E9237C96-B2B0-0A14-50B9-3889AD4E58F7}"/>
          </ac:spMkLst>
        </pc:spChg>
      </pc:sldChg>
      <pc:sldChg chg="modSp del">
        <pc:chgData name="Chrissy LeMaire" userId="fffb4e015a970abe" providerId="LiveId" clId="{F0A3AE9C-AB70-4DB2-A222-302937BC8DD5}" dt="2024-06-05T11:04:16.673" v="455" actId="2696"/>
        <pc:sldMkLst>
          <pc:docMk/>
          <pc:sldMk cId="3254541101" sldId="382"/>
        </pc:sldMkLst>
        <pc:spChg chg="mod">
          <ac:chgData name="Chrissy LeMaire" userId="fffb4e015a970abe" providerId="LiveId" clId="{F0A3AE9C-AB70-4DB2-A222-302937BC8DD5}" dt="2024-06-04T22:44:32.075" v="249"/>
          <ac:spMkLst>
            <pc:docMk/>
            <pc:sldMk cId="3254541101" sldId="382"/>
            <ac:spMk id="6" creationId="{E9237C96-B2B0-0A14-50B9-3889AD4E58F7}"/>
          </ac:spMkLst>
        </pc:spChg>
      </pc:sldChg>
      <pc:sldChg chg="modSp del">
        <pc:chgData name="Chrissy LeMaire" userId="fffb4e015a970abe" providerId="LiveId" clId="{F0A3AE9C-AB70-4DB2-A222-302937BC8DD5}" dt="2024-06-05T11:19:29.390" v="1987" actId="2696"/>
        <pc:sldMkLst>
          <pc:docMk/>
          <pc:sldMk cId="2032472244" sldId="388"/>
        </pc:sldMkLst>
        <pc:spChg chg="mod">
          <ac:chgData name="Chrissy LeMaire" userId="fffb4e015a970abe" providerId="LiveId" clId="{F0A3AE9C-AB70-4DB2-A222-302937BC8DD5}" dt="2024-06-04T22:44:32.075" v="249"/>
          <ac:spMkLst>
            <pc:docMk/>
            <pc:sldMk cId="2032472244" sldId="388"/>
            <ac:spMk id="6" creationId="{E9237C96-B2B0-0A14-50B9-3889AD4E58F7}"/>
          </ac:spMkLst>
        </pc:spChg>
      </pc:sldChg>
      <pc:sldChg chg="addSp delSp modSp mod modNotesTx">
        <pc:chgData name="Chrissy LeMaire" userId="fffb4e015a970abe" providerId="LiveId" clId="{F0A3AE9C-AB70-4DB2-A222-302937BC8DD5}" dt="2024-06-16T16:34:36.802" v="6121"/>
        <pc:sldMkLst>
          <pc:docMk/>
          <pc:sldMk cId="4264789836" sldId="389"/>
        </pc:sldMkLst>
        <pc:spChg chg="mod">
          <ac:chgData name="Chrissy LeMaire" userId="fffb4e015a970abe" providerId="LiveId" clId="{F0A3AE9C-AB70-4DB2-A222-302937BC8DD5}" dt="2024-06-04T22:44:32.075" v="249"/>
          <ac:spMkLst>
            <pc:docMk/>
            <pc:sldMk cId="4264789836" sldId="389"/>
            <ac:spMk id="6" creationId="{E9237C96-B2B0-0A14-50B9-3889AD4E58F7}"/>
          </ac:spMkLst>
        </pc:spChg>
        <pc:spChg chg="mod">
          <ac:chgData name="Chrissy LeMaire" userId="fffb4e015a970abe" providerId="LiveId" clId="{F0A3AE9C-AB70-4DB2-A222-302937BC8DD5}" dt="2024-06-05T11:19:56.850" v="2003" actId="20577"/>
          <ac:spMkLst>
            <pc:docMk/>
            <pc:sldMk cId="4264789836" sldId="389"/>
            <ac:spMk id="8" creationId="{8DB28CFC-2924-0DFF-2C78-8ECB56844B19}"/>
          </ac:spMkLst>
        </pc:spChg>
        <pc:picChg chg="add mod ord">
          <ac:chgData name="Chrissy LeMaire" userId="fffb4e015a970abe" providerId="LiveId" clId="{F0A3AE9C-AB70-4DB2-A222-302937BC8DD5}" dt="2024-06-05T11:19:46.303" v="1992" actId="167"/>
          <ac:picMkLst>
            <pc:docMk/>
            <pc:sldMk cId="4264789836" sldId="389"/>
            <ac:picMk id="2" creationId="{EC907444-211D-0D66-16EE-8D6DAA56A64C}"/>
          </ac:picMkLst>
        </pc:picChg>
        <pc:picChg chg="add del">
          <ac:chgData name="Chrissy LeMaire" userId="fffb4e015a970abe" providerId="LiveId" clId="{F0A3AE9C-AB70-4DB2-A222-302937BC8DD5}" dt="2024-06-05T11:19:40.260" v="1990" actId="21"/>
          <ac:picMkLst>
            <pc:docMk/>
            <pc:sldMk cId="4264789836" sldId="389"/>
            <ac:picMk id="14" creationId="{EC907444-211D-0D66-16EE-8D6DAA56A64C}"/>
          </ac:picMkLst>
        </pc:picChg>
      </pc:sldChg>
      <pc:sldChg chg="modSp del">
        <pc:chgData name="Chrissy LeMaire" userId="fffb4e015a970abe" providerId="LiveId" clId="{F0A3AE9C-AB70-4DB2-A222-302937BC8DD5}" dt="2024-06-05T11:04:16.673" v="455" actId="2696"/>
        <pc:sldMkLst>
          <pc:docMk/>
          <pc:sldMk cId="1271537098" sldId="391"/>
        </pc:sldMkLst>
        <pc:spChg chg="mod">
          <ac:chgData name="Chrissy LeMaire" userId="fffb4e015a970abe" providerId="LiveId" clId="{F0A3AE9C-AB70-4DB2-A222-302937BC8DD5}" dt="2024-06-04T22:44:32.075" v="249"/>
          <ac:spMkLst>
            <pc:docMk/>
            <pc:sldMk cId="1271537098" sldId="391"/>
            <ac:spMk id="6" creationId="{E9237C96-B2B0-0A14-50B9-3889AD4E58F7}"/>
          </ac:spMkLst>
        </pc:spChg>
      </pc:sldChg>
      <pc:sldChg chg="modSp del">
        <pc:chgData name="Chrissy LeMaire" userId="fffb4e015a970abe" providerId="LiveId" clId="{F0A3AE9C-AB70-4DB2-A222-302937BC8DD5}" dt="2024-06-05T11:04:16.673" v="455" actId="2696"/>
        <pc:sldMkLst>
          <pc:docMk/>
          <pc:sldMk cId="2950372144" sldId="392"/>
        </pc:sldMkLst>
        <pc:spChg chg="mod">
          <ac:chgData name="Chrissy LeMaire" userId="fffb4e015a970abe" providerId="LiveId" clId="{F0A3AE9C-AB70-4DB2-A222-302937BC8DD5}" dt="2024-06-04T22:44:32.075" v="249"/>
          <ac:spMkLst>
            <pc:docMk/>
            <pc:sldMk cId="2950372144" sldId="392"/>
            <ac:spMk id="6" creationId="{E9237C96-B2B0-0A14-50B9-3889AD4E58F7}"/>
          </ac:spMkLst>
        </pc:spChg>
      </pc:sldChg>
      <pc:sldChg chg="modSp del">
        <pc:chgData name="Chrissy LeMaire" userId="fffb4e015a970abe" providerId="LiveId" clId="{F0A3AE9C-AB70-4DB2-A222-302937BC8DD5}" dt="2024-06-05T11:04:16.673" v="455" actId="2696"/>
        <pc:sldMkLst>
          <pc:docMk/>
          <pc:sldMk cId="1140654264" sldId="393"/>
        </pc:sldMkLst>
        <pc:spChg chg="mod">
          <ac:chgData name="Chrissy LeMaire" userId="fffb4e015a970abe" providerId="LiveId" clId="{F0A3AE9C-AB70-4DB2-A222-302937BC8DD5}" dt="2024-06-04T22:44:32.075" v="249"/>
          <ac:spMkLst>
            <pc:docMk/>
            <pc:sldMk cId="1140654264" sldId="393"/>
            <ac:spMk id="6" creationId="{E9237C96-B2B0-0A14-50B9-3889AD4E58F7}"/>
          </ac:spMkLst>
        </pc:spChg>
      </pc:sldChg>
      <pc:sldChg chg="modSp del">
        <pc:chgData name="Chrissy LeMaire" userId="fffb4e015a970abe" providerId="LiveId" clId="{F0A3AE9C-AB70-4DB2-A222-302937BC8DD5}" dt="2024-06-05T11:04:16.673" v="455" actId="2696"/>
        <pc:sldMkLst>
          <pc:docMk/>
          <pc:sldMk cId="3177050210" sldId="394"/>
        </pc:sldMkLst>
        <pc:spChg chg="mod">
          <ac:chgData name="Chrissy LeMaire" userId="fffb4e015a970abe" providerId="LiveId" clId="{F0A3AE9C-AB70-4DB2-A222-302937BC8DD5}" dt="2024-06-04T22:44:32.075" v="249"/>
          <ac:spMkLst>
            <pc:docMk/>
            <pc:sldMk cId="3177050210" sldId="394"/>
            <ac:spMk id="6" creationId="{E9237C96-B2B0-0A14-50B9-3889AD4E58F7}"/>
          </ac:spMkLst>
        </pc:spChg>
      </pc:sldChg>
      <pc:sldChg chg="modSp del modNotesTx">
        <pc:chgData name="Chrissy LeMaire" userId="fffb4e015a970abe" providerId="LiveId" clId="{F0A3AE9C-AB70-4DB2-A222-302937BC8DD5}" dt="2024-06-05T11:04:16.673" v="455" actId="2696"/>
        <pc:sldMkLst>
          <pc:docMk/>
          <pc:sldMk cId="3609718678" sldId="395"/>
        </pc:sldMkLst>
        <pc:spChg chg="mod">
          <ac:chgData name="Chrissy LeMaire" userId="fffb4e015a970abe" providerId="LiveId" clId="{F0A3AE9C-AB70-4DB2-A222-302937BC8DD5}" dt="2024-06-04T22:44:32.075" v="249"/>
          <ac:spMkLst>
            <pc:docMk/>
            <pc:sldMk cId="3609718678" sldId="395"/>
            <ac:spMk id="6" creationId="{E9237C96-B2B0-0A14-50B9-3889AD4E58F7}"/>
          </ac:spMkLst>
        </pc:spChg>
      </pc:sldChg>
      <pc:sldChg chg="modSp del">
        <pc:chgData name="Chrissy LeMaire" userId="fffb4e015a970abe" providerId="LiveId" clId="{F0A3AE9C-AB70-4DB2-A222-302937BC8DD5}" dt="2024-06-05T11:04:16.673" v="455" actId="2696"/>
        <pc:sldMkLst>
          <pc:docMk/>
          <pc:sldMk cId="3319924023" sldId="396"/>
        </pc:sldMkLst>
        <pc:spChg chg="mod">
          <ac:chgData name="Chrissy LeMaire" userId="fffb4e015a970abe" providerId="LiveId" clId="{F0A3AE9C-AB70-4DB2-A222-302937BC8DD5}" dt="2024-06-04T22:44:32.075" v="249"/>
          <ac:spMkLst>
            <pc:docMk/>
            <pc:sldMk cId="3319924023" sldId="396"/>
            <ac:spMk id="6" creationId="{E9237C96-B2B0-0A14-50B9-3889AD4E58F7}"/>
          </ac:spMkLst>
        </pc:spChg>
      </pc:sldChg>
      <pc:sldChg chg="modSp del">
        <pc:chgData name="Chrissy LeMaire" userId="fffb4e015a970abe" providerId="LiveId" clId="{F0A3AE9C-AB70-4DB2-A222-302937BC8DD5}" dt="2024-06-05T11:04:16.673" v="455" actId="2696"/>
        <pc:sldMkLst>
          <pc:docMk/>
          <pc:sldMk cId="3692768032" sldId="397"/>
        </pc:sldMkLst>
        <pc:spChg chg="mod">
          <ac:chgData name="Chrissy LeMaire" userId="fffb4e015a970abe" providerId="LiveId" clId="{F0A3AE9C-AB70-4DB2-A222-302937BC8DD5}" dt="2024-06-04T22:44:32.075" v="249"/>
          <ac:spMkLst>
            <pc:docMk/>
            <pc:sldMk cId="3692768032" sldId="397"/>
            <ac:spMk id="6" creationId="{E9237C96-B2B0-0A14-50B9-3889AD4E58F7}"/>
          </ac:spMkLst>
        </pc:spChg>
      </pc:sldChg>
      <pc:sldChg chg="modSp del">
        <pc:chgData name="Chrissy LeMaire" userId="fffb4e015a970abe" providerId="LiveId" clId="{F0A3AE9C-AB70-4DB2-A222-302937BC8DD5}" dt="2024-06-05T11:04:16.673" v="455" actId="2696"/>
        <pc:sldMkLst>
          <pc:docMk/>
          <pc:sldMk cId="1375060041" sldId="398"/>
        </pc:sldMkLst>
        <pc:spChg chg="mod">
          <ac:chgData name="Chrissy LeMaire" userId="fffb4e015a970abe" providerId="LiveId" clId="{F0A3AE9C-AB70-4DB2-A222-302937BC8DD5}" dt="2024-06-04T22:44:32.075" v="249"/>
          <ac:spMkLst>
            <pc:docMk/>
            <pc:sldMk cId="1375060041" sldId="398"/>
            <ac:spMk id="6" creationId="{E9237C96-B2B0-0A14-50B9-3889AD4E58F7}"/>
          </ac:spMkLst>
        </pc:spChg>
      </pc:sldChg>
      <pc:sldChg chg="modSp del">
        <pc:chgData name="Chrissy LeMaire" userId="fffb4e015a970abe" providerId="LiveId" clId="{F0A3AE9C-AB70-4DB2-A222-302937BC8DD5}" dt="2024-06-05T11:04:16.673" v="455" actId="2696"/>
        <pc:sldMkLst>
          <pc:docMk/>
          <pc:sldMk cId="2123555473" sldId="399"/>
        </pc:sldMkLst>
        <pc:spChg chg="mod">
          <ac:chgData name="Chrissy LeMaire" userId="fffb4e015a970abe" providerId="LiveId" clId="{F0A3AE9C-AB70-4DB2-A222-302937BC8DD5}" dt="2024-06-04T22:44:32.075" v="249"/>
          <ac:spMkLst>
            <pc:docMk/>
            <pc:sldMk cId="2123555473" sldId="399"/>
            <ac:spMk id="6" creationId="{E9237C96-B2B0-0A14-50B9-3889AD4E58F7}"/>
          </ac:spMkLst>
        </pc:spChg>
      </pc:sldChg>
      <pc:sldChg chg="modSp del">
        <pc:chgData name="Chrissy LeMaire" userId="fffb4e015a970abe" providerId="LiveId" clId="{F0A3AE9C-AB70-4DB2-A222-302937BC8DD5}" dt="2024-06-05T11:04:16.673" v="455" actId="2696"/>
        <pc:sldMkLst>
          <pc:docMk/>
          <pc:sldMk cId="352277634" sldId="400"/>
        </pc:sldMkLst>
        <pc:spChg chg="mod">
          <ac:chgData name="Chrissy LeMaire" userId="fffb4e015a970abe" providerId="LiveId" clId="{F0A3AE9C-AB70-4DB2-A222-302937BC8DD5}" dt="2024-06-04T22:44:32.075" v="249"/>
          <ac:spMkLst>
            <pc:docMk/>
            <pc:sldMk cId="352277634" sldId="400"/>
            <ac:spMk id="6" creationId="{E9237C96-B2B0-0A14-50B9-3889AD4E58F7}"/>
          </ac:spMkLst>
        </pc:spChg>
      </pc:sldChg>
      <pc:sldChg chg="modSp del">
        <pc:chgData name="Chrissy LeMaire" userId="fffb4e015a970abe" providerId="LiveId" clId="{F0A3AE9C-AB70-4DB2-A222-302937BC8DD5}" dt="2024-06-05T11:04:16.673" v="455" actId="2696"/>
        <pc:sldMkLst>
          <pc:docMk/>
          <pc:sldMk cId="1925579908" sldId="401"/>
        </pc:sldMkLst>
        <pc:spChg chg="mod">
          <ac:chgData name="Chrissy LeMaire" userId="fffb4e015a970abe" providerId="LiveId" clId="{F0A3AE9C-AB70-4DB2-A222-302937BC8DD5}" dt="2024-06-04T22:44:32.075" v="249"/>
          <ac:spMkLst>
            <pc:docMk/>
            <pc:sldMk cId="1925579908" sldId="401"/>
            <ac:spMk id="6" creationId="{E9237C96-B2B0-0A14-50B9-3889AD4E58F7}"/>
          </ac:spMkLst>
        </pc:spChg>
      </pc:sldChg>
      <pc:sldChg chg="modSp del">
        <pc:chgData name="Chrissy LeMaire" userId="fffb4e015a970abe" providerId="LiveId" clId="{F0A3AE9C-AB70-4DB2-A222-302937BC8DD5}" dt="2024-06-05T11:04:16.673" v="455" actId="2696"/>
        <pc:sldMkLst>
          <pc:docMk/>
          <pc:sldMk cId="672201628" sldId="402"/>
        </pc:sldMkLst>
        <pc:spChg chg="mod">
          <ac:chgData name="Chrissy LeMaire" userId="fffb4e015a970abe" providerId="LiveId" clId="{F0A3AE9C-AB70-4DB2-A222-302937BC8DD5}" dt="2024-06-04T22:44:32.075" v="249"/>
          <ac:spMkLst>
            <pc:docMk/>
            <pc:sldMk cId="672201628" sldId="402"/>
            <ac:spMk id="6" creationId="{E9237C96-B2B0-0A14-50B9-3889AD4E58F7}"/>
          </ac:spMkLst>
        </pc:spChg>
      </pc:sldChg>
      <pc:sldChg chg="modSp del">
        <pc:chgData name="Chrissy LeMaire" userId="fffb4e015a970abe" providerId="LiveId" clId="{F0A3AE9C-AB70-4DB2-A222-302937BC8DD5}" dt="2024-06-05T11:04:16.673" v="455" actId="2696"/>
        <pc:sldMkLst>
          <pc:docMk/>
          <pc:sldMk cId="2606491359" sldId="403"/>
        </pc:sldMkLst>
        <pc:spChg chg="mod">
          <ac:chgData name="Chrissy LeMaire" userId="fffb4e015a970abe" providerId="LiveId" clId="{F0A3AE9C-AB70-4DB2-A222-302937BC8DD5}" dt="2024-06-04T22:44:32.075" v="249"/>
          <ac:spMkLst>
            <pc:docMk/>
            <pc:sldMk cId="2606491359" sldId="403"/>
            <ac:spMk id="6" creationId="{E9237C96-B2B0-0A14-50B9-3889AD4E58F7}"/>
          </ac:spMkLst>
        </pc:spChg>
      </pc:sldChg>
      <pc:sldChg chg="modSp del">
        <pc:chgData name="Chrissy LeMaire" userId="fffb4e015a970abe" providerId="LiveId" clId="{F0A3AE9C-AB70-4DB2-A222-302937BC8DD5}" dt="2024-06-05T11:04:16.673" v="455" actId="2696"/>
        <pc:sldMkLst>
          <pc:docMk/>
          <pc:sldMk cId="3157351852" sldId="404"/>
        </pc:sldMkLst>
        <pc:spChg chg="mod">
          <ac:chgData name="Chrissy LeMaire" userId="fffb4e015a970abe" providerId="LiveId" clId="{F0A3AE9C-AB70-4DB2-A222-302937BC8DD5}" dt="2024-06-04T22:44:32.075" v="249"/>
          <ac:spMkLst>
            <pc:docMk/>
            <pc:sldMk cId="3157351852" sldId="404"/>
            <ac:spMk id="6" creationId="{E9237C96-B2B0-0A14-50B9-3889AD4E58F7}"/>
          </ac:spMkLst>
        </pc:spChg>
      </pc:sldChg>
      <pc:sldChg chg="modSp del">
        <pc:chgData name="Chrissy LeMaire" userId="fffb4e015a970abe" providerId="LiveId" clId="{F0A3AE9C-AB70-4DB2-A222-302937BC8DD5}" dt="2024-06-05T11:04:16.673" v="455" actId="2696"/>
        <pc:sldMkLst>
          <pc:docMk/>
          <pc:sldMk cId="2107895746" sldId="405"/>
        </pc:sldMkLst>
        <pc:spChg chg="mod">
          <ac:chgData name="Chrissy LeMaire" userId="fffb4e015a970abe" providerId="LiveId" clId="{F0A3AE9C-AB70-4DB2-A222-302937BC8DD5}" dt="2024-06-04T22:44:32.075" v="249"/>
          <ac:spMkLst>
            <pc:docMk/>
            <pc:sldMk cId="2107895746" sldId="405"/>
            <ac:spMk id="6" creationId="{E9237C96-B2B0-0A14-50B9-3889AD4E58F7}"/>
          </ac:spMkLst>
        </pc:spChg>
      </pc:sldChg>
      <pc:sldChg chg="modSp del">
        <pc:chgData name="Chrissy LeMaire" userId="fffb4e015a970abe" providerId="LiveId" clId="{F0A3AE9C-AB70-4DB2-A222-302937BC8DD5}" dt="2024-06-05T11:04:16.673" v="455" actId="2696"/>
        <pc:sldMkLst>
          <pc:docMk/>
          <pc:sldMk cId="1680550569" sldId="406"/>
        </pc:sldMkLst>
        <pc:spChg chg="mod">
          <ac:chgData name="Chrissy LeMaire" userId="fffb4e015a970abe" providerId="LiveId" clId="{F0A3AE9C-AB70-4DB2-A222-302937BC8DD5}" dt="2024-06-04T22:44:32.075" v="249"/>
          <ac:spMkLst>
            <pc:docMk/>
            <pc:sldMk cId="1680550569" sldId="406"/>
            <ac:spMk id="6" creationId="{E9237C96-B2B0-0A14-50B9-3889AD4E58F7}"/>
          </ac:spMkLst>
        </pc:spChg>
      </pc:sldChg>
      <pc:sldChg chg="modSp del">
        <pc:chgData name="Chrissy LeMaire" userId="fffb4e015a970abe" providerId="LiveId" clId="{F0A3AE9C-AB70-4DB2-A222-302937BC8DD5}" dt="2024-06-05T11:04:16.673" v="455" actId="2696"/>
        <pc:sldMkLst>
          <pc:docMk/>
          <pc:sldMk cId="2303812552" sldId="407"/>
        </pc:sldMkLst>
        <pc:spChg chg="mod">
          <ac:chgData name="Chrissy LeMaire" userId="fffb4e015a970abe" providerId="LiveId" clId="{F0A3AE9C-AB70-4DB2-A222-302937BC8DD5}" dt="2024-06-04T22:44:32.075" v="249"/>
          <ac:spMkLst>
            <pc:docMk/>
            <pc:sldMk cId="2303812552" sldId="407"/>
            <ac:spMk id="6" creationId="{E9237C96-B2B0-0A14-50B9-3889AD4E58F7}"/>
          </ac:spMkLst>
        </pc:spChg>
      </pc:sldChg>
      <pc:sldChg chg="modSp del">
        <pc:chgData name="Chrissy LeMaire" userId="fffb4e015a970abe" providerId="LiveId" clId="{F0A3AE9C-AB70-4DB2-A222-302937BC8DD5}" dt="2024-06-05T11:04:16.673" v="455" actId="2696"/>
        <pc:sldMkLst>
          <pc:docMk/>
          <pc:sldMk cId="3982746108" sldId="408"/>
        </pc:sldMkLst>
        <pc:spChg chg="mod">
          <ac:chgData name="Chrissy LeMaire" userId="fffb4e015a970abe" providerId="LiveId" clId="{F0A3AE9C-AB70-4DB2-A222-302937BC8DD5}" dt="2024-06-04T22:44:32.075" v="249"/>
          <ac:spMkLst>
            <pc:docMk/>
            <pc:sldMk cId="3982746108" sldId="408"/>
            <ac:spMk id="6" creationId="{E9237C96-B2B0-0A14-50B9-3889AD4E58F7}"/>
          </ac:spMkLst>
        </pc:spChg>
      </pc:sldChg>
      <pc:sldChg chg="modSp del">
        <pc:chgData name="Chrissy LeMaire" userId="fffb4e015a970abe" providerId="LiveId" clId="{F0A3AE9C-AB70-4DB2-A222-302937BC8DD5}" dt="2024-06-05T11:04:16.673" v="455" actId="2696"/>
        <pc:sldMkLst>
          <pc:docMk/>
          <pc:sldMk cId="3948877029" sldId="409"/>
        </pc:sldMkLst>
        <pc:spChg chg="mod">
          <ac:chgData name="Chrissy LeMaire" userId="fffb4e015a970abe" providerId="LiveId" clId="{F0A3AE9C-AB70-4DB2-A222-302937BC8DD5}" dt="2024-06-04T22:44:32.075" v="249"/>
          <ac:spMkLst>
            <pc:docMk/>
            <pc:sldMk cId="3948877029" sldId="409"/>
            <ac:spMk id="6" creationId="{E9237C96-B2B0-0A14-50B9-3889AD4E58F7}"/>
          </ac:spMkLst>
        </pc:spChg>
      </pc:sldChg>
      <pc:sldChg chg="modSp del">
        <pc:chgData name="Chrissy LeMaire" userId="fffb4e015a970abe" providerId="LiveId" clId="{F0A3AE9C-AB70-4DB2-A222-302937BC8DD5}" dt="2024-06-05T11:04:16.673" v="455" actId="2696"/>
        <pc:sldMkLst>
          <pc:docMk/>
          <pc:sldMk cId="3310437570" sldId="410"/>
        </pc:sldMkLst>
        <pc:spChg chg="mod">
          <ac:chgData name="Chrissy LeMaire" userId="fffb4e015a970abe" providerId="LiveId" clId="{F0A3AE9C-AB70-4DB2-A222-302937BC8DD5}" dt="2024-06-04T22:44:32.075" v="249"/>
          <ac:spMkLst>
            <pc:docMk/>
            <pc:sldMk cId="3310437570" sldId="410"/>
            <ac:spMk id="6" creationId="{E9237C96-B2B0-0A14-50B9-3889AD4E58F7}"/>
          </ac:spMkLst>
        </pc:spChg>
      </pc:sldChg>
      <pc:sldChg chg="modSp del">
        <pc:chgData name="Chrissy LeMaire" userId="fffb4e015a970abe" providerId="LiveId" clId="{F0A3AE9C-AB70-4DB2-A222-302937BC8DD5}" dt="2024-06-05T11:04:16.673" v="455" actId="2696"/>
        <pc:sldMkLst>
          <pc:docMk/>
          <pc:sldMk cId="4051720038" sldId="411"/>
        </pc:sldMkLst>
        <pc:spChg chg="mod">
          <ac:chgData name="Chrissy LeMaire" userId="fffb4e015a970abe" providerId="LiveId" clId="{F0A3AE9C-AB70-4DB2-A222-302937BC8DD5}" dt="2024-06-04T22:44:32.075" v="249"/>
          <ac:spMkLst>
            <pc:docMk/>
            <pc:sldMk cId="4051720038" sldId="411"/>
            <ac:spMk id="6" creationId="{E9237C96-B2B0-0A14-50B9-3889AD4E58F7}"/>
          </ac:spMkLst>
        </pc:spChg>
      </pc:sldChg>
      <pc:sldChg chg="add modAnim modNotesTx">
        <pc:chgData name="Chrissy LeMaire" userId="fffb4e015a970abe" providerId="LiveId" clId="{F0A3AE9C-AB70-4DB2-A222-302937BC8DD5}" dt="2024-06-16T14:21:49.650" v="5156"/>
        <pc:sldMkLst>
          <pc:docMk/>
          <pc:sldMk cId="2661894923" sldId="412"/>
        </pc:sldMkLst>
      </pc:sldChg>
      <pc:sldChg chg="del">
        <pc:chgData name="Chrissy LeMaire" userId="fffb4e015a970abe" providerId="LiveId" clId="{F0A3AE9C-AB70-4DB2-A222-302937BC8DD5}" dt="2024-06-04T22:33:19.872" v="111" actId="2696"/>
        <pc:sldMkLst>
          <pc:docMk/>
          <pc:sldMk cId="2893867702" sldId="412"/>
        </pc:sldMkLst>
      </pc:sldChg>
      <pc:sldChg chg="del">
        <pc:chgData name="Chrissy LeMaire" userId="fffb4e015a970abe" providerId="LiveId" clId="{F0A3AE9C-AB70-4DB2-A222-302937BC8DD5}" dt="2024-06-04T22:33:19.872" v="111" actId="2696"/>
        <pc:sldMkLst>
          <pc:docMk/>
          <pc:sldMk cId="484295606" sldId="413"/>
        </pc:sldMkLst>
      </pc:sldChg>
      <pc:sldChg chg="addSp delSp add mod setBg modNotesTx">
        <pc:chgData name="Chrissy LeMaire" userId="fffb4e015a970abe" providerId="LiveId" clId="{F0A3AE9C-AB70-4DB2-A222-302937BC8DD5}" dt="2024-06-05T18:13:08.716" v="4780" actId="22"/>
        <pc:sldMkLst>
          <pc:docMk/>
          <pc:sldMk cId="895696267" sldId="413"/>
        </pc:sldMkLst>
        <pc:picChg chg="del">
          <ac:chgData name="Chrissy LeMaire" userId="fffb4e015a970abe" providerId="LiveId" clId="{F0A3AE9C-AB70-4DB2-A222-302937BC8DD5}" dt="2024-06-05T18:13:08.160" v="4779" actId="478"/>
          <ac:picMkLst>
            <pc:docMk/>
            <pc:sldMk cId="895696267" sldId="413"/>
            <ac:picMk id="3" creationId="{8BBC8FD7-7502-D665-75C3-276B5592CACE}"/>
          </ac:picMkLst>
        </pc:picChg>
        <pc:picChg chg="add">
          <ac:chgData name="Chrissy LeMaire" userId="fffb4e015a970abe" providerId="LiveId" clId="{F0A3AE9C-AB70-4DB2-A222-302937BC8DD5}" dt="2024-06-05T18:13:08.716" v="4780" actId="22"/>
          <ac:picMkLst>
            <pc:docMk/>
            <pc:sldMk cId="895696267" sldId="413"/>
            <ac:picMk id="4" creationId="{9226B830-973E-9D06-0BD2-045A63592322}"/>
          </ac:picMkLst>
        </pc:picChg>
      </pc:sldChg>
      <pc:sldChg chg="addSp delSp modSp add mod modNotesTx">
        <pc:chgData name="Chrissy LeMaire" userId="fffb4e015a970abe" providerId="LiveId" clId="{F0A3AE9C-AB70-4DB2-A222-302937BC8DD5}" dt="2024-06-10T14:10:03.125" v="4829" actId="313"/>
        <pc:sldMkLst>
          <pc:docMk/>
          <pc:sldMk cId="917463347" sldId="414"/>
        </pc:sldMkLst>
        <pc:spChg chg="del">
          <ac:chgData name="Chrissy LeMaire" userId="fffb4e015a970abe" providerId="LiveId" clId="{F0A3AE9C-AB70-4DB2-A222-302937BC8DD5}" dt="2024-06-05T11:18:52.416" v="1966" actId="478"/>
          <ac:spMkLst>
            <pc:docMk/>
            <pc:sldMk cId="917463347" sldId="414"/>
            <ac:spMk id="4" creationId="{6091FD65-6788-E8A0-F8ED-651A2C370505}"/>
          </ac:spMkLst>
        </pc:spChg>
        <pc:spChg chg="mod">
          <ac:chgData name="Chrissy LeMaire" userId="fffb4e015a970abe" providerId="LiveId" clId="{F0A3AE9C-AB70-4DB2-A222-302937BC8DD5}" dt="2024-06-04T22:44:32.075" v="249"/>
          <ac:spMkLst>
            <pc:docMk/>
            <pc:sldMk cId="917463347" sldId="414"/>
            <ac:spMk id="6" creationId="{E9237C96-B2B0-0A14-50B9-3889AD4E58F7}"/>
          </ac:spMkLst>
        </pc:spChg>
        <pc:picChg chg="del">
          <ac:chgData name="Chrissy LeMaire" userId="fffb4e015a970abe" providerId="LiveId" clId="{F0A3AE9C-AB70-4DB2-A222-302937BC8DD5}" dt="2024-06-05T11:18:52.416" v="1966" actId="478"/>
          <ac:picMkLst>
            <pc:docMk/>
            <pc:sldMk cId="917463347" sldId="414"/>
            <ac:picMk id="2" creationId="{2D8E9C43-9EDF-0B47-2F44-04BB02262A40}"/>
          </ac:picMkLst>
        </pc:picChg>
        <pc:picChg chg="del">
          <ac:chgData name="Chrissy LeMaire" userId="fffb4e015a970abe" providerId="LiveId" clId="{F0A3AE9C-AB70-4DB2-A222-302937BC8DD5}" dt="2024-06-05T11:18:46.501" v="1963" actId="478"/>
          <ac:picMkLst>
            <pc:docMk/>
            <pc:sldMk cId="917463347" sldId="414"/>
            <ac:picMk id="5" creationId="{1DF3C0C9-9967-FF99-F4F7-C239A2681140}"/>
          </ac:picMkLst>
        </pc:picChg>
        <pc:picChg chg="add del">
          <ac:chgData name="Chrissy LeMaire" userId="fffb4e015a970abe" providerId="LiveId" clId="{F0A3AE9C-AB70-4DB2-A222-302937BC8DD5}" dt="2024-06-05T11:18:49.984" v="1965" actId="21"/>
          <ac:picMkLst>
            <pc:docMk/>
            <pc:sldMk cId="917463347" sldId="414"/>
            <ac:picMk id="7" creationId="{67E1018B-153F-0A04-5B4C-568B880E4C11}"/>
          </ac:picMkLst>
        </pc:picChg>
        <pc:picChg chg="add mod">
          <ac:chgData name="Chrissy LeMaire" userId="fffb4e015a970abe" providerId="LiveId" clId="{F0A3AE9C-AB70-4DB2-A222-302937BC8DD5}" dt="2024-06-05T11:18:52.839" v="1967"/>
          <ac:picMkLst>
            <pc:docMk/>
            <pc:sldMk cId="917463347" sldId="414"/>
            <ac:picMk id="8" creationId="{67E1018B-153F-0A04-5B4C-568B880E4C11}"/>
          </ac:picMkLst>
        </pc:picChg>
      </pc:sldChg>
      <pc:sldChg chg="addSp modSp del mod ord">
        <pc:chgData name="Chrissy LeMaire" userId="fffb4e015a970abe" providerId="LiveId" clId="{F0A3AE9C-AB70-4DB2-A222-302937BC8DD5}" dt="2024-06-04T22:33:19.872" v="111" actId="2696"/>
        <pc:sldMkLst>
          <pc:docMk/>
          <pc:sldMk cId="1537362887" sldId="414"/>
        </pc:sldMkLst>
        <pc:picChg chg="add mod">
          <ac:chgData name="Chrissy LeMaire" userId="fffb4e015a970abe" providerId="LiveId" clId="{F0A3AE9C-AB70-4DB2-A222-302937BC8DD5}" dt="2024-06-04T22:29:27.757" v="99" actId="1076"/>
          <ac:picMkLst>
            <pc:docMk/>
            <pc:sldMk cId="1537362887" sldId="414"/>
            <ac:picMk id="5" creationId="{1DF3C0C9-9967-FF99-F4F7-C239A2681140}"/>
          </ac:picMkLst>
        </pc:picChg>
      </pc:sldChg>
      <pc:sldChg chg="modSp add del">
        <pc:chgData name="Chrissy LeMaire" userId="fffb4e015a970abe" providerId="LiveId" clId="{F0A3AE9C-AB70-4DB2-A222-302937BC8DD5}" dt="2024-06-05T11:04:01.333" v="454" actId="2696"/>
        <pc:sldMkLst>
          <pc:docMk/>
          <pc:sldMk cId="1603987607" sldId="415"/>
        </pc:sldMkLst>
        <pc:spChg chg="mod">
          <ac:chgData name="Chrissy LeMaire" userId="fffb4e015a970abe" providerId="LiveId" clId="{F0A3AE9C-AB70-4DB2-A222-302937BC8DD5}" dt="2024-06-04T22:44:32.075" v="249"/>
          <ac:spMkLst>
            <pc:docMk/>
            <pc:sldMk cId="1603987607" sldId="415"/>
            <ac:spMk id="6" creationId="{E9237C96-B2B0-0A14-50B9-3889AD4E58F7}"/>
          </ac:spMkLst>
        </pc:spChg>
      </pc:sldChg>
      <pc:sldChg chg="modSp add mod modAnim modNotesTx">
        <pc:chgData name="Chrissy LeMaire" userId="fffb4e015a970abe" providerId="LiveId" clId="{F0A3AE9C-AB70-4DB2-A222-302937BC8DD5}" dt="2024-06-16T17:03:49.054" v="6393"/>
        <pc:sldMkLst>
          <pc:docMk/>
          <pc:sldMk cId="1340507442" sldId="437"/>
        </pc:sldMkLst>
        <pc:spChg chg="mod">
          <ac:chgData name="Chrissy LeMaire" userId="fffb4e015a970abe" providerId="LiveId" clId="{F0A3AE9C-AB70-4DB2-A222-302937BC8DD5}" dt="2024-06-16T16:17:14.111" v="5560"/>
          <ac:spMkLst>
            <pc:docMk/>
            <pc:sldMk cId="1340507442" sldId="437"/>
            <ac:spMk id="2" creationId="{BB3073CC-D61D-8526-A8C7-9FAB7371DEBE}"/>
          </ac:spMkLst>
        </pc:spChg>
        <pc:spChg chg="mod">
          <ac:chgData name="Chrissy LeMaire" userId="fffb4e015a970abe" providerId="LiveId" clId="{F0A3AE9C-AB70-4DB2-A222-302937BC8DD5}" dt="2024-06-04T22:44:32.075" v="249"/>
          <ac:spMkLst>
            <pc:docMk/>
            <pc:sldMk cId="1340507442" sldId="437"/>
            <ac:spMk id="8" creationId="{E9237C96-B2B0-0A14-50B9-3889AD4E58F7}"/>
          </ac:spMkLst>
        </pc:spChg>
        <pc:spChg chg="mod">
          <ac:chgData name="Chrissy LeMaire" userId="fffb4e015a970abe" providerId="LiveId" clId="{F0A3AE9C-AB70-4DB2-A222-302937BC8DD5}" dt="2024-06-16T16:16:33.079" v="5550" actId="20577"/>
          <ac:spMkLst>
            <pc:docMk/>
            <pc:sldMk cId="1340507442" sldId="437"/>
            <ac:spMk id="9" creationId="{C4F346A2-7352-87F6-0411-4A08358B6E92}"/>
          </ac:spMkLst>
        </pc:spChg>
      </pc:sldChg>
      <pc:sldChg chg="addSp modSp add mod modAnim modNotesTx">
        <pc:chgData name="Chrissy LeMaire" userId="fffb4e015a970abe" providerId="LiveId" clId="{F0A3AE9C-AB70-4DB2-A222-302937BC8DD5}" dt="2024-06-20T22:15:27.840" v="6512" actId="20577"/>
        <pc:sldMkLst>
          <pc:docMk/>
          <pc:sldMk cId="900343145" sldId="440"/>
        </pc:sldMkLst>
        <pc:spChg chg="mod">
          <ac:chgData name="Chrissy LeMaire" userId="fffb4e015a970abe" providerId="LiveId" clId="{F0A3AE9C-AB70-4DB2-A222-302937BC8DD5}" dt="2024-06-20T22:15:27.840" v="6512" actId="20577"/>
          <ac:spMkLst>
            <pc:docMk/>
            <pc:sldMk cId="900343145" sldId="440"/>
            <ac:spMk id="2" creationId="{BB3073CC-D61D-8526-A8C7-9FAB7371DEBE}"/>
          </ac:spMkLst>
        </pc:spChg>
        <pc:spChg chg="mod">
          <ac:chgData name="Chrissy LeMaire" userId="fffb4e015a970abe" providerId="LiveId" clId="{F0A3AE9C-AB70-4DB2-A222-302937BC8DD5}" dt="2024-06-04T22:44:32.075" v="249"/>
          <ac:spMkLst>
            <pc:docMk/>
            <pc:sldMk cId="900343145" sldId="440"/>
            <ac:spMk id="8" creationId="{E9237C96-B2B0-0A14-50B9-3889AD4E58F7}"/>
          </ac:spMkLst>
        </pc:spChg>
        <pc:spChg chg="mod">
          <ac:chgData name="Chrissy LeMaire" userId="fffb4e015a970abe" providerId="LiveId" clId="{F0A3AE9C-AB70-4DB2-A222-302937BC8DD5}" dt="2024-06-05T10:54:52.977" v="449" actId="20577"/>
          <ac:spMkLst>
            <pc:docMk/>
            <pc:sldMk cId="900343145" sldId="440"/>
            <ac:spMk id="9" creationId="{C4F346A2-7352-87F6-0411-4A08358B6E92}"/>
          </ac:spMkLst>
        </pc:spChg>
        <pc:picChg chg="add mod">
          <ac:chgData name="Chrissy LeMaire" userId="fffb4e015a970abe" providerId="LiveId" clId="{F0A3AE9C-AB70-4DB2-A222-302937BC8DD5}" dt="2024-06-04T22:57:54.749" v="317" actId="1076"/>
          <ac:picMkLst>
            <pc:docMk/>
            <pc:sldMk cId="900343145" sldId="440"/>
            <ac:picMk id="1026" creationId="{33E844F8-ECA6-BC1C-7BBF-7FB07E4F0454}"/>
          </ac:picMkLst>
        </pc:picChg>
      </pc:sldChg>
      <pc:sldChg chg="modSp add del">
        <pc:chgData name="Chrissy LeMaire" userId="fffb4e015a970abe" providerId="LiveId" clId="{F0A3AE9C-AB70-4DB2-A222-302937BC8DD5}" dt="2024-06-04T22:54:10.375" v="307" actId="2696"/>
        <pc:sldMkLst>
          <pc:docMk/>
          <pc:sldMk cId="1434240174" sldId="441"/>
        </pc:sldMkLst>
        <pc:spChg chg="mod">
          <ac:chgData name="Chrissy LeMaire" userId="fffb4e015a970abe" providerId="LiveId" clId="{F0A3AE9C-AB70-4DB2-A222-302937BC8DD5}" dt="2024-06-04T22:44:32.075" v="249"/>
          <ac:spMkLst>
            <pc:docMk/>
            <pc:sldMk cId="1434240174" sldId="441"/>
            <ac:spMk id="6" creationId="{E9237C96-B2B0-0A14-50B9-3889AD4E58F7}"/>
          </ac:spMkLst>
        </pc:spChg>
      </pc:sldChg>
      <pc:sldChg chg="addSp delSp modSp add del mod">
        <pc:chgData name="Chrissy LeMaire" userId="fffb4e015a970abe" providerId="LiveId" clId="{F0A3AE9C-AB70-4DB2-A222-302937BC8DD5}" dt="2024-06-04T22:33:19.872" v="111" actId="2696"/>
        <pc:sldMkLst>
          <pc:docMk/>
          <pc:sldMk cId="4054535075" sldId="441"/>
        </pc:sldMkLst>
        <pc:picChg chg="del">
          <ac:chgData name="Chrissy LeMaire" userId="fffb4e015a970abe" providerId="LiveId" clId="{F0A3AE9C-AB70-4DB2-A222-302937BC8DD5}" dt="2024-06-04T22:31:22.008" v="101" actId="478"/>
          <ac:picMkLst>
            <pc:docMk/>
            <pc:sldMk cId="4054535075" sldId="441"/>
            <ac:picMk id="5" creationId="{1DF3C0C9-9967-FF99-F4F7-C239A2681140}"/>
          </ac:picMkLst>
        </pc:picChg>
        <pc:picChg chg="add del mod">
          <ac:chgData name="Chrissy LeMaire" userId="fffb4e015a970abe" providerId="LiveId" clId="{F0A3AE9C-AB70-4DB2-A222-302937BC8DD5}" dt="2024-06-04T22:31:31.929" v="105" actId="478"/>
          <ac:picMkLst>
            <pc:docMk/>
            <pc:sldMk cId="4054535075" sldId="441"/>
            <ac:picMk id="7" creationId="{141A70C1-A7DB-09A7-60BE-09D3E33340D4}"/>
          </ac:picMkLst>
        </pc:picChg>
        <pc:picChg chg="add mod">
          <ac:chgData name="Chrissy LeMaire" userId="fffb4e015a970abe" providerId="LiveId" clId="{F0A3AE9C-AB70-4DB2-A222-302937BC8DD5}" dt="2024-06-04T22:32:41.691" v="110" actId="1076"/>
          <ac:picMkLst>
            <pc:docMk/>
            <pc:sldMk cId="4054535075" sldId="441"/>
            <ac:picMk id="9" creationId="{150BE7D3-AB6C-7450-4B8F-F18641C44A6D}"/>
          </ac:picMkLst>
        </pc:picChg>
      </pc:sldChg>
      <pc:sldChg chg="addSp modSp add mod modNotesTx">
        <pc:chgData name="Chrissy LeMaire" userId="fffb4e015a970abe" providerId="LiveId" clId="{F0A3AE9C-AB70-4DB2-A222-302937BC8DD5}" dt="2024-06-05T11:09:31.522" v="764" actId="20577"/>
        <pc:sldMkLst>
          <pc:docMk/>
          <pc:sldMk cId="2108068348" sldId="442"/>
        </pc:sldMkLst>
        <pc:spChg chg="add mod">
          <ac:chgData name="Chrissy LeMaire" userId="fffb4e015a970abe" providerId="LiveId" clId="{F0A3AE9C-AB70-4DB2-A222-302937BC8DD5}" dt="2024-06-04T22:34:30.532" v="128" actId="20577"/>
          <ac:spMkLst>
            <pc:docMk/>
            <pc:sldMk cId="2108068348" sldId="442"/>
            <ac:spMk id="3" creationId="{97683800-FD66-A61E-6737-0A4ED9EBB13D}"/>
          </ac:spMkLst>
        </pc:spChg>
        <pc:spChg chg="mod">
          <ac:chgData name="Chrissy LeMaire" userId="fffb4e015a970abe" providerId="LiveId" clId="{F0A3AE9C-AB70-4DB2-A222-302937BC8DD5}" dt="2024-06-04T22:44:32.075" v="249"/>
          <ac:spMkLst>
            <pc:docMk/>
            <pc:sldMk cId="2108068348" sldId="442"/>
            <ac:spMk id="6" creationId="{E9237C96-B2B0-0A14-50B9-3889AD4E58F7}"/>
          </ac:spMkLst>
        </pc:spChg>
      </pc:sldChg>
      <pc:sldChg chg="modSp add mod modNotesTx">
        <pc:chgData name="Chrissy LeMaire" userId="fffb4e015a970abe" providerId="LiveId" clId="{F0A3AE9C-AB70-4DB2-A222-302937BC8DD5}" dt="2024-06-05T11:11:35.089" v="930" actId="20577"/>
        <pc:sldMkLst>
          <pc:docMk/>
          <pc:sldMk cId="2863167140" sldId="443"/>
        </pc:sldMkLst>
        <pc:spChg chg="mod">
          <ac:chgData name="Chrissy LeMaire" userId="fffb4e015a970abe" providerId="LiveId" clId="{F0A3AE9C-AB70-4DB2-A222-302937BC8DD5}" dt="2024-06-04T22:36:09.324" v="152" actId="20577"/>
          <ac:spMkLst>
            <pc:docMk/>
            <pc:sldMk cId="2863167140" sldId="443"/>
            <ac:spMk id="3" creationId="{97683800-FD66-A61E-6737-0A4ED9EBB13D}"/>
          </ac:spMkLst>
        </pc:spChg>
        <pc:spChg chg="mod">
          <ac:chgData name="Chrissy LeMaire" userId="fffb4e015a970abe" providerId="LiveId" clId="{F0A3AE9C-AB70-4DB2-A222-302937BC8DD5}" dt="2024-06-04T22:44:32.075" v="249"/>
          <ac:spMkLst>
            <pc:docMk/>
            <pc:sldMk cId="2863167140" sldId="443"/>
            <ac:spMk id="6" creationId="{E9237C96-B2B0-0A14-50B9-3889AD4E58F7}"/>
          </ac:spMkLst>
        </pc:spChg>
      </pc:sldChg>
      <pc:sldChg chg="modSp add del mod ord">
        <pc:chgData name="Chrissy LeMaire" userId="fffb4e015a970abe" providerId="LiveId" clId="{F0A3AE9C-AB70-4DB2-A222-302937BC8DD5}" dt="2024-06-05T11:16:42.249" v="1949" actId="2696"/>
        <pc:sldMkLst>
          <pc:docMk/>
          <pc:sldMk cId="1002114874" sldId="444"/>
        </pc:sldMkLst>
        <pc:spChg chg="mod">
          <ac:chgData name="Chrissy LeMaire" userId="fffb4e015a970abe" providerId="LiveId" clId="{F0A3AE9C-AB70-4DB2-A222-302937BC8DD5}" dt="2024-06-04T23:08:13.202" v="445" actId="20577"/>
          <ac:spMkLst>
            <pc:docMk/>
            <pc:sldMk cId="1002114874" sldId="444"/>
            <ac:spMk id="14" creationId="{FC1A658F-0B7E-10BC-AB92-5CF15E8FC5B2}"/>
          </ac:spMkLst>
        </pc:spChg>
      </pc:sldChg>
      <pc:sldChg chg="add del">
        <pc:chgData name="Chrissy LeMaire" userId="fffb4e015a970abe" providerId="LiveId" clId="{F0A3AE9C-AB70-4DB2-A222-302937BC8DD5}" dt="2024-06-04T22:55:11.856" v="309" actId="2890"/>
        <pc:sldMkLst>
          <pc:docMk/>
          <pc:sldMk cId="1296901923" sldId="444"/>
        </pc:sldMkLst>
      </pc:sldChg>
      <pc:sldChg chg="add del setBg">
        <pc:chgData name="Chrissy LeMaire" userId="fffb4e015a970abe" providerId="LiveId" clId="{F0A3AE9C-AB70-4DB2-A222-302937BC8DD5}" dt="2024-06-04T22:55:30.181" v="311"/>
        <pc:sldMkLst>
          <pc:docMk/>
          <pc:sldMk cId="2888070132" sldId="444"/>
        </pc:sldMkLst>
      </pc:sldChg>
      <pc:sldChg chg="addSp delSp modSp new mod ord setBg modNotesTx">
        <pc:chgData name="Chrissy LeMaire" userId="fffb4e015a970abe" providerId="LiveId" clId="{F0A3AE9C-AB70-4DB2-A222-302937BC8DD5}" dt="2024-06-16T16:44:38.511" v="6288"/>
        <pc:sldMkLst>
          <pc:docMk/>
          <pc:sldMk cId="2292014566" sldId="445"/>
        </pc:sldMkLst>
        <pc:spChg chg="del">
          <ac:chgData name="Chrissy LeMaire" userId="fffb4e015a970abe" providerId="LiveId" clId="{F0A3AE9C-AB70-4DB2-A222-302937BC8DD5}" dt="2024-06-04T22:58:19.783" v="319" actId="478"/>
          <ac:spMkLst>
            <pc:docMk/>
            <pc:sldMk cId="2292014566" sldId="445"/>
            <ac:spMk id="2" creationId="{A314A429-D3C8-3E35-F90D-F8694A57D00B}"/>
          </ac:spMkLst>
        </pc:spChg>
        <pc:picChg chg="add mod">
          <ac:chgData name="Chrissy LeMaire" userId="fffb4e015a970abe" providerId="LiveId" clId="{F0A3AE9C-AB70-4DB2-A222-302937BC8DD5}" dt="2024-06-04T22:58:52.812" v="324" actId="1038"/>
          <ac:picMkLst>
            <pc:docMk/>
            <pc:sldMk cId="2292014566" sldId="445"/>
            <ac:picMk id="2050" creationId="{57C81348-9E00-7623-CA02-1F2E172E4DED}"/>
          </ac:picMkLst>
        </pc:picChg>
        <pc:picChg chg="add">
          <ac:chgData name="Chrissy LeMaire" userId="fffb4e015a970abe" providerId="LiveId" clId="{F0A3AE9C-AB70-4DB2-A222-302937BC8DD5}" dt="2024-06-04T22:58:54.197" v="325"/>
          <ac:picMkLst>
            <pc:docMk/>
            <pc:sldMk cId="2292014566" sldId="445"/>
            <ac:picMk id="2052" creationId="{82D8B72D-F092-1A2C-1E3B-013EA25C9C7B}"/>
          </ac:picMkLst>
        </pc:picChg>
      </pc:sldChg>
      <pc:sldChg chg="addSp delSp modSp add mod modNotesTx">
        <pc:chgData name="Chrissy LeMaire" userId="fffb4e015a970abe" providerId="LiveId" clId="{F0A3AE9C-AB70-4DB2-A222-302937BC8DD5}" dt="2024-06-16T16:54:09.974" v="6322"/>
        <pc:sldMkLst>
          <pc:docMk/>
          <pc:sldMk cId="871407709" sldId="446"/>
        </pc:sldMkLst>
        <pc:picChg chg="del">
          <ac:chgData name="Chrissy LeMaire" userId="fffb4e015a970abe" providerId="LiveId" clId="{F0A3AE9C-AB70-4DB2-A222-302937BC8DD5}" dt="2024-06-16T16:20:38.500" v="5619" actId="478"/>
          <ac:picMkLst>
            <pc:docMk/>
            <pc:sldMk cId="871407709" sldId="446"/>
            <ac:picMk id="2" creationId="{2D8E9C43-9EDF-0B47-2F44-04BB02262A40}"/>
          </ac:picMkLst>
        </pc:picChg>
        <pc:picChg chg="add del mod">
          <ac:chgData name="Chrissy LeMaire" userId="fffb4e015a970abe" providerId="LiveId" clId="{F0A3AE9C-AB70-4DB2-A222-302937BC8DD5}" dt="2024-06-16T16:54:09.675" v="6321" actId="478"/>
          <ac:picMkLst>
            <pc:docMk/>
            <pc:sldMk cId="871407709" sldId="446"/>
            <ac:picMk id="3" creationId="{1DF3C0C9-9967-FF99-F4F7-C239A2681140}"/>
          </ac:picMkLst>
        </pc:picChg>
        <pc:picChg chg="del">
          <ac:chgData name="Chrissy LeMaire" userId="fffb4e015a970abe" providerId="LiveId" clId="{F0A3AE9C-AB70-4DB2-A222-302937BC8DD5}" dt="2024-06-16T16:20:37.610" v="5618" actId="21"/>
          <ac:picMkLst>
            <pc:docMk/>
            <pc:sldMk cId="871407709" sldId="446"/>
            <ac:picMk id="5" creationId="{1DF3C0C9-9967-FF99-F4F7-C239A2681140}"/>
          </ac:picMkLst>
        </pc:picChg>
        <pc:picChg chg="add del">
          <ac:chgData name="Chrissy LeMaire" userId="fffb4e015a970abe" providerId="LiveId" clId="{F0A3AE9C-AB70-4DB2-A222-302937BC8DD5}" dt="2024-06-16T16:53:43.476" v="6292" actId="22"/>
          <ac:picMkLst>
            <pc:docMk/>
            <pc:sldMk cId="871407709" sldId="446"/>
            <ac:picMk id="8" creationId="{BBE01291-945B-BD57-E8D4-A8FAA7A4A1F9}"/>
          </ac:picMkLst>
        </pc:picChg>
        <pc:picChg chg="add del mod">
          <ac:chgData name="Chrissy LeMaire" userId="fffb4e015a970abe" providerId="LiveId" clId="{F0A3AE9C-AB70-4DB2-A222-302937BC8DD5}" dt="2024-06-16T16:54:08.189" v="6320" actId="21"/>
          <ac:picMkLst>
            <pc:docMk/>
            <pc:sldMk cId="871407709" sldId="446"/>
            <ac:picMk id="10" creationId="{5B9F4384-8E92-98A8-67AF-68741032435E}"/>
          </ac:picMkLst>
        </pc:picChg>
        <pc:picChg chg="add mod">
          <ac:chgData name="Chrissy LeMaire" userId="fffb4e015a970abe" providerId="LiveId" clId="{F0A3AE9C-AB70-4DB2-A222-302937BC8DD5}" dt="2024-06-16T16:54:09.974" v="6322"/>
          <ac:picMkLst>
            <pc:docMk/>
            <pc:sldMk cId="871407709" sldId="446"/>
            <ac:picMk id="11" creationId="{5B9F4384-8E92-98A8-67AF-68741032435E}"/>
          </ac:picMkLst>
        </pc:picChg>
      </pc:sldChg>
      <pc:sldChg chg="add del ord">
        <pc:chgData name="Chrissy LeMaire" userId="fffb4e015a970abe" providerId="LiveId" clId="{F0A3AE9C-AB70-4DB2-A222-302937BC8DD5}" dt="2024-06-04T23:03:57.485" v="345" actId="2696"/>
        <pc:sldMkLst>
          <pc:docMk/>
          <pc:sldMk cId="3593229979" sldId="446"/>
        </pc:sldMkLst>
      </pc:sldChg>
      <pc:sldChg chg="modSp add modAnim modNotesTx">
        <pc:chgData name="Chrissy LeMaire" userId="fffb4e015a970abe" providerId="LiveId" clId="{F0A3AE9C-AB70-4DB2-A222-302937BC8DD5}" dt="2024-06-16T16:18:19.187" v="5600" actId="20577"/>
        <pc:sldMkLst>
          <pc:docMk/>
          <pc:sldMk cId="4219898452" sldId="447"/>
        </pc:sldMkLst>
        <pc:spChg chg="mod">
          <ac:chgData name="Chrissy LeMaire" userId="fffb4e015a970abe" providerId="LiveId" clId="{F0A3AE9C-AB70-4DB2-A222-302937BC8DD5}" dt="2024-06-16T16:18:19.187" v="5600" actId="20577"/>
          <ac:spMkLst>
            <pc:docMk/>
            <pc:sldMk cId="4219898452" sldId="447"/>
            <ac:spMk id="2" creationId="{BB3073CC-D61D-8526-A8C7-9FAB7371DEBE}"/>
          </ac:spMkLst>
        </pc:spChg>
      </pc:sldChg>
      <pc:sldChg chg="modSp add mod modAnim modNotesTx">
        <pc:chgData name="Chrissy LeMaire" userId="fffb4e015a970abe" providerId="LiveId" clId="{F0A3AE9C-AB70-4DB2-A222-302937BC8DD5}" dt="2024-06-16T17:06:18.790" v="6425"/>
        <pc:sldMkLst>
          <pc:docMk/>
          <pc:sldMk cId="3545071826" sldId="448"/>
        </pc:sldMkLst>
        <pc:spChg chg="mod">
          <ac:chgData name="Chrissy LeMaire" userId="fffb4e015a970abe" providerId="LiveId" clId="{F0A3AE9C-AB70-4DB2-A222-302937BC8DD5}" dt="2024-06-16T17:06:18.790" v="6425"/>
          <ac:spMkLst>
            <pc:docMk/>
            <pc:sldMk cId="3545071826" sldId="448"/>
            <ac:spMk id="2" creationId="{BB3073CC-D61D-8526-A8C7-9FAB7371DEBE}"/>
          </ac:spMkLst>
        </pc:spChg>
        <pc:spChg chg="mod">
          <ac:chgData name="Chrissy LeMaire" userId="fffb4e015a970abe" providerId="LiveId" clId="{F0A3AE9C-AB70-4DB2-A222-302937BC8DD5}" dt="2024-06-16T16:11:35.747" v="5314" actId="20577"/>
          <ac:spMkLst>
            <pc:docMk/>
            <pc:sldMk cId="3545071826" sldId="448"/>
            <ac:spMk id="9" creationId="{C4F346A2-7352-87F6-0411-4A08358B6E92}"/>
          </ac:spMkLst>
        </pc:spChg>
      </pc:sldChg>
      <pc:sldChg chg="modSp add del mod modAnim">
        <pc:chgData name="Chrissy LeMaire" userId="fffb4e015a970abe" providerId="LiveId" clId="{F0A3AE9C-AB70-4DB2-A222-302937BC8DD5}" dt="2024-06-16T16:15:04.684" v="5517" actId="2696"/>
        <pc:sldMkLst>
          <pc:docMk/>
          <pc:sldMk cId="1133825526" sldId="449"/>
        </pc:sldMkLst>
        <pc:spChg chg="mod">
          <ac:chgData name="Chrissy LeMaire" userId="fffb4e015a970abe" providerId="LiveId" clId="{F0A3AE9C-AB70-4DB2-A222-302937BC8DD5}" dt="2024-06-16T16:13:52.153" v="5505" actId="20577"/>
          <ac:spMkLst>
            <pc:docMk/>
            <pc:sldMk cId="1133825526" sldId="449"/>
            <ac:spMk id="2" creationId="{BB3073CC-D61D-8526-A8C7-9FAB7371DEBE}"/>
          </ac:spMkLst>
        </pc:spChg>
        <pc:spChg chg="mod">
          <ac:chgData name="Chrissy LeMaire" userId="fffb4e015a970abe" providerId="LiveId" clId="{F0A3AE9C-AB70-4DB2-A222-302937BC8DD5}" dt="2024-06-16T16:13:55.422" v="5506" actId="20577"/>
          <ac:spMkLst>
            <pc:docMk/>
            <pc:sldMk cId="1133825526" sldId="449"/>
            <ac:spMk id="7" creationId="{C4F346A2-7352-87F6-0411-4A08358B6E92}"/>
          </ac:spMkLst>
        </pc:spChg>
      </pc:sldChg>
      <pc:sldChg chg="addSp delSp modSp add mod modAnim modNotesTx">
        <pc:chgData name="Chrissy LeMaire" userId="fffb4e015a970abe" providerId="LiveId" clId="{F0A3AE9C-AB70-4DB2-A222-302937BC8DD5}" dt="2024-06-16T17:06:34.904" v="6460" actId="20577"/>
        <pc:sldMkLst>
          <pc:docMk/>
          <pc:sldMk cId="539964880" sldId="450"/>
        </pc:sldMkLst>
        <pc:spChg chg="mod">
          <ac:chgData name="Chrissy LeMaire" userId="fffb4e015a970abe" providerId="LiveId" clId="{F0A3AE9C-AB70-4DB2-A222-302937BC8DD5}" dt="2024-06-16T17:06:34.904" v="6460" actId="20577"/>
          <ac:spMkLst>
            <pc:docMk/>
            <pc:sldMk cId="539964880" sldId="450"/>
            <ac:spMk id="3" creationId="{97683800-FD66-A61E-6737-0A4ED9EBB13D}"/>
          </ac:spMkLst>
        </pc:spChg>
        <pc:spChg chg="add mod">
          <ac:chgData name="Chrissy LeMaire" userId="fffb4e015a970abe" providerId="LiveId" clId="{F0A3AE9C-AB70-4DB2-A222-302937BC8DD5}" dt="2024-06-16T16:29:34.740" v="5950" actId="20577"/>
          <ac:spMkLst>
            <pc:docMk/>
            <pc:sldMk cId="539964880" sldId="450"/>
            <ac:spMk id="7" creationId="{D7B4F759-4CA9-FD85-2F88-0D4F801D4A91}"/>
          </ac:spMkLst>
        </pc:spChg>
        <pc:picChg chg="del">
          <ac:chgData name="Chrissy LeMaire" userId="fffb4e015a970abe" providerId="LiveId" clId="{F0A3AE9C-AB70-4DB2-A222-302937BC8DD5}" dt="2024-06-16T16:15:09.528" v="5518" actId="478"/>
          <ac:picMkLst>
            <pc:docMk/>
            <pc:sldMk cId="539964880" sldId="450"/>
            <ac:picMk id="2" creationId="{2D8E9C43-9EDF-0B47-2F44-04BB02262A40}"/>
          </ac:picMkLst>
        </pc:picChg>
        <pc:picChg chg="add mod">
          <ac:chgData name="Chrissy LeMaire" userId="fffb4e015a970abe" providerId="LiveId" clId="{F0A3AE9C-AB70-4DB2-A222-302937BC8DD5}" dt="2024-06-16T16:15:35.685" v="5527" actId="1035"/>
          <ac:picMkLst>
            <pc:docMk/>
            <pc:sldMk cId="539964880" sldId="450"/>
            <ac:picMk id="5" creationId="{0AC2C304-65CE-F3C5-41D9-F99228BF455B}"/>
          </ac:picMkLst>
        </pc:picChg>
      </pc:sldChg>
      <pc:sldChg chg="addSp delSp modSp add mod ord">
        <pc:chgData name="Chrissy LeMaire" userId="fffb4e015a970abe" providerId="LiveId" clId="{F0A3AE9C-AB70-4DB2-A222-302937BC8DD5}" dt="2024-06-16T16:20:33.552" v="5617"/>
        <pc:sldMkLst>
          <pc:docMk/>
          <pc:sldMk cId="685898066" sldId="451"/>
        </pc:sldMkLst>
        <pc:picChg chg="del">
          <ac:chgData name="Chrissy LeMaire" userId="fffb4e015a970abe" providerId="LiveId" clId="{F0A3AE9C-AB70-4DB2-A222-302937BC8DD5}" dt="2024-06-16T16:20:32.984" v="5616" actId="478"/>
          <ac:picMkLst>
            <pc:docMk/>
            <pc:sldMk cId="685898066" sldId="451"/>
            <ac:picMk id="2" creationId="{2D8E9C43-9EDF-0B47-2F44-04BB02262A40}"/>
          </ac:picMkLst>
        </pc:picChg>
        <pc:picChg chg="add del">
          <ac:chgData name="Chrissy LeMaire" userId="fffb4e015a970abe" providerId="LiveId" clId="{F0A3AE9C-AB70-4DB2-A222-302937BC8DD5}" dt="2024-06-16T16:20:32.078" v="5615" actId="478"/>
          <ac:picMkLst>
            <pc:docMk/>
            <pc:sldMk cId="685898066" sldId="451"/>
            <ac:picMk id="5" creationId="{1DF3C0C9-9967-FF99-F4F7-C239A2681140}"/>
          </ac:picMkLst>
        </pc:picChg>
        <pc:picChg chg="add del">
          <ac:chgData name="Chrissy LeMaire" userId="fffb4e015a970abe" providerId="LiveId" clId="{F0A3AE9C-AB70-4DB2-A222-302937BC8DD5}" dt="2024-06-16T16:20:16.004" v="5606" actId="22"/>
          <ac:picMkLst>
            <pc:docMk/>
            <pc:sldMk cId="685898066" sldId="451"/>
            <ac:picMk id="7" creationId="{692C963F-962A-B597-1940-A61DA6A67D6E}"/>
          </ac:picMkLst>
        </pc:picChg>
        <pc:picChg chg="add del mod">
          <ac:chgData name="Chrissy LeMaire" userId="fffb4e015a970abe" providerId="LiveId" clId="{F0A3AE9C-AB70-4DB2-A222-302937BC8DD5}" dt="2024-06-16T16:20:31.025" v="5614" actId="21"/>
          <ac:picMkLst>
            <pc:docMk/>
            <pc:sldMk cId="685898066" sldId="451"/>
            <ac:picMk id="9" creationId="{C18D3BDC-3C69-411B-E1E3-3E54F89B9B07}"/>
          </ac:picMkLst>
        </pc:picChg>
        <pc:picChg chg="add mod">
          <ac:chgData name="Chrissy LeMaire" userId="fffb4e015a970abe" providerId="LiveId" clId="{F0A3AE9C-AB70-4DB2-A222-302937BC8DD5}" dt="2024-06-16T16:20:33.552" v="5617"/>
          <ac:picMkLst>
            <pc:docMk/>
            <pc:sldMk cId="685898066" sldId="451"/>
            <ac:picMk id="10" creationId="{C18D3BDC-3C69-411B-E1E3-3E54F89B9B07}"/>
          </ac:picMkLst>
        </pc:picChg>
      </pc:sldChg>
      <pc:sldChg chg="addSp delSp modSp add mod">
        <pc:chgData name="Chrissy LeMaire" userId="fffb4e015a970abe" providerId="LiveId" clId="{F0A3AE9C-AB70-4DB2-A222-302937BC8DD5}" dt="2024-06-16T16:23:33.142" v="5639"/>
        <pc:sldMkLst>
          <pc:docMk/>
          <pc:sldMk cId="1872521609" sldId="452"/>
        </pc:sldMkLst>
        <pc:picChg chg="add del">
          <ac:chgData name="Chrissy LeMaire" userId="fffb4e015a970abe" providerId="LiveId" clId="{F0A3AE9C-AB70-4DB2-A222-302937BC8DD5}" dt="2024-06-16T16:23:11.927" v="5624" actId="22"/>
          <ac:picMkLst>
            <pc:docMk/>
            <pc:sldMk cId="1872521609" sldId="452"/>
            <ac:picMk id="3" creationId="{A0AB6BDF-479B-E065-6582-BDF72C202FCB}"/>
          </ac:picMkLst>
        </pc:picChg>
        <pc:picChg chg="add del mod">
          <ac:chgData name="Chrissy LeMaire" userId="fffb4e015a970abe" providerId="LiveId" clId="{F0A3AE9C-AB70-4DB2-A222-302937BC8DD5}" dt="2024-06-16T16:23:31.925" v="5637" actId="21"/>
          <ac:picMkLst>
            <pc:docMk/>
            <pc:sldMk cId="1872521609" sldId="452"/>
            <ac:picMk id="7" creationId="{C57AC2EF-0C65-178E-C155-A79EA06B1597}"/>
          </ac:picMkLst>
        </pc:picChg>
        <pc:picChg chg="add mod">
          <ac:chgData name="Chrissy LeMaire" userId="fffb4e015a970abe" providerId="LiveId" clId="{F0A3AE9C-AB70-4DB2-A222-302937BC8DD5}" dt="2024-06-16T16:23:33.142" v="5639"/>
          <ac:picMkLst>
            <pc:docMk/>
            <pc:sldMk cId="1872521609" sldId="452"/>
            <ac:picMk id="8" creationId="{C57AC2EF-0C65-178E-C155-A79EA06B1597}"/>
          </ac:picMkLst>
        </pc:picChg>
        <pc:picChg chg="add del">
          <ac:chgData name="Chrissy LeMaire" userId="fffb4e015a970abe" providerId="LiveId" clId="{F0A3AE9C-AB70-4DB2-A222-302937BC8DD5}" dt="2024-06-16T16:23:32.963" v="5638" actId="478"/>
          <ac:picMkLst>
            <pc:docMk/>
            <pc:sldMk cId="1872521609" sldId="452"/>
            <ac:picMk id="10" creationId="{C18D3BDC-3C69-411B-E1E3-3E54F89B9B07}"/>
          </ac:picMkLst>
        </pc:picChg>
      </pc:sldChg>
      <pc:sldChg chg="add">
        <pc:chgData name="Chrissy LeMaire" userId="fffb4e015a970abe" providerId="LiveId" clId="{F0A3AE9C-AB70-4DB2-A222-302937BC8DD5}" dt="2024-06-16T16:53:20.861" v="6289" actId="2890"/>
        <pc:sldMkLst>
          <pc:docMk/>
          <pc:sldMk cId="484344871" sldId="453"/>
        </pc:sldMkLst>
      </pc:sldChg>
    </pc:docChg>
  </pc:docChgLst>
  <pc:docChgLst>
    <pc:chgData name="Chrissy LeMaire" userId="fffb4e015a970abe" providerId="LiveId" clId="{A781B63C-81A4-4BAA-9732-5AAF63D7FFB9}"/>
    <pc:docChg chg="undo custSel addSld delSld modSld sldOrd">
      <pc:chgData name="Chrissy LeMaire" userId="fffb4e015a970abe" providerId="LiveId" clId="{A781B63C-81A4-4BAA-9732-5AAF63D7FFB9}" dt="2024-05-09T08:23:36.530" v="440" actId="14100"/>
      <pc:docMkLst>
        <pc:docMk/>
      </pc:docMkLst>
      <pc:sldChg chg="addSp delSp modSp mod">
        <pc:chgData name="Chrissy LeMaire" userId="fffb4e015a970abe" providerId="LiveId" clId="{A781B63C-81A4-4BAA-9732-5AAF63D7FFB9}" dt="2024-05-08T12:14:33.817" v="21"/>
        <pc:sldMkLst>
          <pc:docMk/>
          <pc:sldMk cId="3143263225" sldId="324"/>
        </pc:sldMkLst>
        <pc:spChg chg="mod">
          <ac:chgData name="Chrissy LeMaire" userId="fffb4e015a970abe" providerId="LiveId" clId="{A781B63C-81A4-4BAA-9732-5AAF63D7FFB9}" dt="2024-05-08T12:14:32.974" v="20" actId="1076"/>
          <ac:spMkLst>
            <pc:docMk/>
            <pc:sldMk cId="3143263225" sldId="324"/>
            <ac:spMk id="11" creationId="{FC516EAA-5C36-BA98-6348-E797CD6000A3}"/>
          </ac:spMkLst>
        </pc:spChg>
        <pc:picChg chg="add del">
          <ac:chgData name="Chrissy LeMaire" userId="fffb4e015a970abe" providerId="LiveId" clId="{A781B63C-81A4-4BAA-9732-5AAF63D7FFB9}" dt="2024-05-08T12:14:11.555" v="14" actId="21"/>
          <ac:picMkLst>
            <pc:docMk/>
            <pc:sldMk cId="3143263225" sldId="324"/>
            <ac:picMk id="4" creationId="{2BD1DDE8-9DD1-94E8-CE39-B0F1A244D8B9}"/>
          </ac:picMkLst>
        </pc:picChg>
        <pc:picChg chg="add mod">
          <ac:chgData name="Chrissy LeMaire" userId="fffb4e015a970abe" providerId="LiveId" clId="{A781B63C-81A4-4BAA-9732-5AAF63D7FFB9}" dt="2024-05-08T12:14:33.817" v="21"/>
          <ac:picMkLst>
            <pc:docMk/>
            <pc:sldMk cId="3143263225" sldId="324"/>
            <ac:picMk id="5" creationId="{2BD1DDE8-9DD1-94E8-CE39-B0F1A244D8B9}"/>
          </ac:picMkLst>
        </pc:picChg>
        <pc:picChg chg="del">
          <ac:chgData name="Chrissy LeMaire" userId="fffb4e015a970abe" providerId="LiveId" clId="{A781B63C-81A4-4BAA-9732-5AAF63D7FFB9}" dt="2024-05-08T12:13:39.675" v="0" actId="478"/>
          <ac:picMkLst>
            <pc:docMk/>
            <pc:sldMk cId="3143263225" sldId="324"/>
            <ac:picMk id="20" creationId="{836BBA01-83FE-63CE-7483-42292950D6F6}"/>
          </ac:picMkLst>
        </pc:picChg>
      </pc:sldChg>
      <pc:sldChg chg="modSp">
        <pc:chgData name="Chrissy LeMaire" userId="fffb4e015a970abe" providerId="LiveId" clId="{A781B63C-81A4-4BAA-9732-5AAF63D7FFB9}" dt="2024-05-08T12:15:01.771" v="22"/>
        <pc:sldMkLst>
          <pc:docMk/>
          <pc:sldMk cId="1027798644" sldId="325"/>
        </pc:sldMkLst>
        <pc:spChg chg="mod">
          <ac:chgData name="Chrissy LeMaire" userId="fffb4e015a970abe" providerId="LiveId" clId="{A781B63C-81A4-4BAA-9732-5AAF63D7FFB9}" dt="2024-05-08T12:15:01.771" v="22"/>
          <ac:spMkLst>
            <pc:docMk/>
            <pc:sldMk cId="1027798644" sldId="325"/>
            <ac:spMk id="15" creationId="{6F436664-A096-B699-5845-FBA510BC31D0}"/>
          </ac:spMkLst>
        </pc:spChg>
      </pc:sldChg>
      <pc:sldChg chg="modSp">
        <pc:chgData name="Chrissy LeMaire" userId="fffb4e015a970abe" providerId="LiveId" clId="{A781B63C-81A4-4BAA-9732-5AAF63D7FFB9}" dt="2024-05-08T12:15:01.771" v="22"/>
        <pc:sldMkLst>
          <pc:docMk/>
          <pc:sldMk cId="120534796" sldId="357"/>
        </pc:sldMkLst>
        <pc:spChg chg="mod">
          <ac:chgData name="Chrissy LeMaire" userId="fffb4e015a970abe" providerId="LiveId" clId="{A781B63C-81A4-4BAA-9732-5AAF63D7FFB9}" dt="2024-05-08T12:15:01.771" v="22"/>
          <ac:spMkLst>
            <pc:docMk/>
            <pc:sldMk cId="120534796" sldId="357"/>
            <ac:spMk id="6" creationId="{E9237C96-B2B0-0A14-50B9-3889AD4E58F7}"/>
          </ac:spMkLst>
        </pc:spChg>
      </pc:sldChg>
      <pc:sldChg chg="modSp">
        <pc:chgData name="Chrissy LeMaire" userId="fffb4e015a970abe" providerId="LiveId" clId="{A781B63C-81A4-4BAA-9732-5AAF63D7FFB9}" dt="2024-05-08T12:15:01.771" v="22"/>
        <pc:sldMkLst>
          <pc:docMk/>
          <pc:sldMk cId="2656091939" sldId="361"/>
        </pc:sldMkLst>
        <pc:spChg chg="mod">
          <ac:chgData name="Chrissy LeMaire" userId="fffb4e015a970abe" providerId="LiveId" clId="{A781B63C-81A4-4BAA-9732-5AAF63D7FFB9}" dt="2024-05-08T12:15:01.771" v="22"/>
          <ac:spMkLst>
            <pc:docMk/>
            <pc:sldMk cId="2656091939" sldId="361"/>
            <ac:spMk id="2" creationId="{0DC40F54-74BB-4169-FF1C-ABD6EB9BDEA2}"/>
          </ac:spMkLst>
        </pc:spChg>
      </pc:sldChg>
      <pc:sldChg chg="modSp">
        <pc:chgData name="Chrissy LeMaire" userId="fffb4e015a970abe" providerId="LiveId" clId="{A781B63C-81A4-4BAA-9732-5AAF63D7FFB9}" dt="2024-05-08T12:15:01.771" v="22"/>
        <pc:sldMkLst>
          <pc:docMk/>
          <pc:sldMk cId="3876443196" sldId="377"/>
        </pc:sldMkLst>
        <pc:spChg chg="mod">
          <ac:chgData name="Chrissy LeMaire" userId="fffb4e015a970abe" providerId="LiveId" clId="{A781B63C-81A4-4BAA-9732-5AAF63D7FFB9}" dt="2024-05-08T12:15:01.771" v="22"/>
          <ac:spMkLst>
            <pc:docMk/>
            <pc:sldMk cId="3876443196" sldId="377"/>
            <ac:spMk id="6" creationId="{E9237C96-B2B0-0A14-50B9-3889AD4E58F7}"/>
          </ac:spMkLst>
        </pc:spChg>
      </pc:sldChg>
      <pc:sldChg chg="modSp">
        <pc:chgData name="Chrissy LeMaire" userId="fffb4e015a970abe" providerId="LiveId" clId="{A781B63C-81A4-4BAA-9732-5AAF63D7FFB9}" dt="2024-05-08T12:15:01.771" v="22"/>
        <pc:sldMkLst>
          <pc:docMk/>
          <pc:sldMk cId="68879333" sldId="381"/>
        </pc:sldMkLst>
        <pc:spChg chg="mod">
          <ac:chgData name="Chrissy LeMaire" userId="fffb4e015a970abe" providerId="LiveId" clId="{A781B63C-81A4-4BAA-9732-5AAF63D7FFB9}" dt="2024-05-08T12:15:01.771" v="22"/>
          <ac:spMkLst>
            <pc:docMk/>
            <pc:sldMk cId="68879333" sldId="381"/>
            <ac:spMk id="6" creationId="{E9237C96-B2B0-0A14-50B9-3889AD4E58F7}"/>
          </ac:spMkLst>
        </pc:spChg>
      </pc:sldChg>
      <pc:sldChg chg="modSp">
        <pc:chgData name="Chrissy LeMaire" userId="fffb4e015a970abe" providerId="LiveId" clId="{A781B63C-81A4-4BAA-9732-5AAF63D7FFB9}" dt="2024-05-08T12:15:01.771" v="22"/>
        <pc:sldMkLst>
          <pc:docMk/>
          <pc:sldMk cId="3254541101" sldId="382"/>
        </pc:sldMkLst>
        <pc:spChg chg="mod">
          <ac:chgData name="Chrissy LeMaire" userId="fffb4e015a970abe" providerId="LiveId" clId="{A781B63C-81A4-4BAA-9732-5AAF63D7FFB9}" dt="2024-05-08T12:15:01.771" v="22"/>
          <ac:spMkLst>
            <pc:docMk/>
            <pc:sldMk cId="3254541101" sldId="382"/>
            <ac:spMk id="6" creationId="{E9237C96-B2B0-0A14-50B9-3889AD4E58F7}"/>
          </ac:spMkLst>
        </pc:spChg>
      </pc:sldChg>
      <pc:sldChg chg="addSp delSp modSp mod setBg modAnim">
        <pc:chgData name="Chrissy LeMaire" userId="fffb4e015a970abe" providerId="LiveId" clId="{A781B63C-81A4-4BAA-9732-5AAF63D7FFB9}" dt="2024-05-09T08:21:38.195" v="369" actId="1036"/>
        <pc:sldMkLst>
          <pc:docMk/>
          <pc:sldMk cId="155820455" sldId="383"/>
        </pc:sldMkLst>
        <pc:spChg chg="del">
          <ac:chgData name="Chrissy LeMaire" userId="fffb4e015a970abe" providerId="LiveId" clId="{A781B63C-81A4-4BAA-9732-5AAF63D7FFB9}" dt="2024-05-09T08:21:25.723" v="341" actId="478"/>
          <ac:spMkLst>
            <pc:docMk/>
            <pc:sldMk cId="155820455" sldId="383"/>
            <ac:spMk id="4" creationId="{6091FD65-6788-E8A0-F8ED-651A2C370505}"/>
          </ac:spMkLst>
        </pc:spChg>
        <pc:spChg chg="del mod">
          <ac:chgData name="Chrissy LeMaire" userId="fffb4e015a970abe" providerId="LiveId" clId="{A781B63C-81A4-4BAA-9732-5AAF63D7FFB9}" dt="2024-05-09T08:21:29.707" v="342" actId="478"/>
          <ac:spMkLst>
            <pc:docMk/>
            <pc:sldMk cId="155820455" sldId="383"/>
            <ac:spMk id="6" creationId="{E9237C96-B2B0-0A14-50B9-3889AD4E58F7}"/>
          </ac:spMkLst>
        </pc:spChg>
        <pc:spChg chg="del">
          <ac:chgData name="Chrissy LeMaire" userId="fffb4e015a970abe" providerId="LiveId" clId="{A781B63C-81A4-4BAA-9732-5AAF63D7FFB9}" dt="2024-05-08T12:16:27.110" v="25" actId="478"/>
          <ac:spMkLst>
            <pc:docMk/>
            <pc:sldMk cId="155820455" sldId="383"/>
            <ac:spMk id="8" creationId="{8DB28CFC-2924-0DFF-2C78-8ECB56844B19}"/>
          </ac:spMkLst>
        </pc:spChg>
        <pc:picChg chg="add del">
          <ac:chgData name="Chrissy LeMaire" userId="fffb4e015a970abe" providerId="LiveId" clId="{A781B63C-81A4-4BAA-9732-5AAF63D7FFB9}" dt="2024-05-09T08:14:46.460" v="250" actId="478"/>
          <ac:picMkLst>
            <pc:docMk/>
            <pc:sldMk cId="155820455" sldId="383"/>
            <ac:picMk id="17" creationId="{2D8E9C43-9EDF-0B47-2F44-04BB02262A40}"/>
          </ac:picMkLst>
        </pc:picChg>
        <pc:picChg chg="add mod">
          <ac:chgData name="Chrissy LeMaire" userId="fffb4e015a970abe" providerId="LiveId" clId="{A781B63C-81A4-4BAA-9732-5AAF63D7FFB9}" dt="2024-05-08T12:17:50.452" v="42" actId="1076"/>
          <ac:picMkLst>
            <pc:docMk/>
            <pc:sldMk cId="155820455" sldId="383"/>
            <ac:picMk id="3074" creationId="{39E21B91-A323-CF78-E7EE-01ABEA058573}"/>
          </ac:picMkLst>
        </pc:picChg>
        <pc:picChg chg="add mod">
          <ac:chgData name="Chrissy LeMaire" userId="fffb4e015a970abe" providerId="LiveId" clId="{A781B63C-81A4-4BAA-9732-5AAF63D7FFB9}" dt="2024-05-09T08:21:38.195" v="369" actId="1036"/>
          <ac:picMkLst>
            <pc:docMk/>
            <pc:sldMk cId="155820455" sldId="383"/>
            <ac:picMk id="3076" creationId="{7C9A5D39-E6D7-0979-86A5-71A684408469}"/>
          </ac:picMkLst>
        </pc:picChg>
        <pc:picChg chg="add mod">
          <ac:chgData name="Chrissy LeMaire" userId="fffb4e015a970abe" providerId="LiveId" clId="{A781B63C-81A4-4BAA-9732-5AAF63D7FFB9}" dt="2024-05-09T08:21:33.801" v="355" actId="1036"/>
          <ac:picMkLst>
            <pc:docMk/>
            <pc:sldMk cId="155820455" sldId="383"/>
            <ac:picMk id="3078" creationId="{63D5CC1C-B6E6-4E34-E687-1C21EDFC72B4}"/>
          </ac:picMkLst>
        </pc:picChg>
      </pc:sldChg>
      <pc:sldChg chg="addSp delSp modSp del mod ord">
        <pc:chgData name="Chrissy LeMaire" userId="fffb4e015a970abe" providerId="LiveId" clId="{A781B63C-81A4-4BAA-9732-5AAF63D7FFB9}" dt="2024-05-09T08:10:11.233" v="222" actId="2696"/>
        <pc:sldMkLst>
          <pc:docMk/>
          <pc:sldMk cId="416358415" sldId="386"/>
        </pc:sldMkLst>
        <pc:spChg chg="mod">
          <ac:chgData name="Chrissy LeMaire" userId="fffb4e015a970abe" providerId="LiveId" clId="{A781B63C-81A4-4BAA-9732-5AAF63D7FFB9}" dt="2024-05-08T12:15:01.771" v="22"/>
          <ac:spMkLst>
            <pc:docMk/>
            <pc:sldMk cId="416358415" sldId="386"/>
            <ac:spMk id="6" creationId="{E9237C96-B2B0-0A14-50B9-3889AD4E58F7}"/>
          </ac:spMkLst>
        </pc:spChg>
        <pc:spChg chg="del">
          <ac:chgData name="Chrissy LeMaire" userId="fffb4e015a970abe" providerId="LiveId" clId="{A781B63C-81A4-4BAA-9732-5AAF63D7FFB9}" dt="2024-05-08T12:18:37.711" v="45" actId="478"/>
          <ac:spMkLst>
            <pc:docMk/>
            <pc:sldMk cId="416358415" sldId="386"/>
            <ac:spMk id="8" creationId="{8DB28CFC-2924-0DFF-2C78-8ECB56844B19}"/>
          </ac:spMkLst>
        </pc:spChg>
        <pc:picChg chg="add mod">
          <ac:chgData name="Chrissy LeMaire" userId="fffb4e015a970abe" providerId="LiveId" clId="{A781B63C-81A4-4BAA-9732-5AAF63D7FFB9}" dt="2024-05-08T12:18:38.107" v="46"/>
          <ac:picMkLst>
            <pc:docMk/>
            <pc:sldMk cId="416358415" sldId="386"/>
            <ac:picMk id="2" creationId="{2D8E9C43-9EDF-0B47-2F44-04BB02262A40}"/>
          </ac:picMkLst>
        </pc:picChg>
        <pc:picChg chg="del">
          <ac:chgData name="Chrissy LeMaire" userId="fffb4e015a970abe" providerId="LiveId" clId="{A781B63C-81A4-4BAA-9732-5AAF63D7FFB9}" dt="2024-05-08T12:18:35.351" v="44" actId="21"/>
          <ac:picMkLst>
            <pc:docMk/>
            <pc:sldMk cId="416358415" sldId="386"/>
            <ac:picMk id="17" creationId="{2D8E9C43-9EDF-0B47-2F44-04BB02262A40}"/>
          </ac:picMkLst>
        </pc:picChg>
        <pc:picChg chg="add mod">
          <ac:chgData name="Chrissy LeMaire" userId="fffb4e015a970abe" providerId="LiveId" clId="{A781B63C-81A4-4BAA-9732-5AAF63D7FFB9}" dt="2024-05-08T12:18:54.507" v="49" actId="1076"/>
          <ac:picMkLst>
            <pc:docMk/>
            <pc:sldMk cId="416358415" sldId="386"/>
            <ac:picMk id="4098" creationId="{8FF769CD-2585-E2C9-76EA-B9126C912952}"/>
          </ac:picMkLst>
        </pc:picChg>
      </pc:sldChg>
      <pc:sldChg chg="delSp modSp add mod setBg">
        <pc:chgData name="Chrissy LeMaire" userId="fffb4e015a970abe" providerId="LiveId" clId="{A781B63C-81A4-4BAA-9732-5AAF63D7FFB9}" dt="2024-05-09T08:23:36.530" v="440" actId="14100"/>
        <pc:sldMkLst>
          <pc:docMk/>
          <pc:sldMk cId="3799103628" sldId="386"/>
        </pc:sldMkLst>
        <pc:spChg chg="del">
          <ac:chgData name="Chrissy LeMaire" userId="fffb4e015a970abe" providerId="LiveId" clId="{A781B63C-81A4-4BAA-9732-5AAF63D7FFB9}" dt="2024-05-09T08:23:02.633" v="435" actId="478"/>
          <ac:spMkLst>
            <pc:docMk/>
            <pc:sldMk cId="3799103628" sldId="386"/>
            <ac:spMk id="4" creationId="{6091FD65-6788-E8A0-F8ED-651A2C370505}"/>
          </ac:spMkLst>
        </pc:spChg>
        <pc:spChg chg="del">
          <ac:chgData name="Chrissy LeMaire" userId="fffb4e015a970abe" providerId="LiveId" clId="{A781B63C-81A4-4BAA-9732-5AAF63D7FFB9}" dt="2024-05-09T08:23:05.396" v="436" actId="478"/>
          <ac:spMkLst>
            <pc:docMk/>
            <pc:sldMk cId="3799103628" sldId="386"/>
            <ac:spMk id="6" creationId="{E9237C96-B2B0-0A14-50B9-3889AD4E58F7}"/>
          </ac:spMkLst>
        </pc:spChg>
        <pc:picChg chg="del">
          <ac:chgData name="Chrissy LeMaire" userId="fffb4e015a970abe" providerId="LiveId" clId="{A781B63C-81A4-4BAA-9732-5AAF63D7FFB9}" dt="2024-05-09T08:22:59.086" v="434" actId="478"/>
          <ac:picMkLst>
            <pc:docMk/>
            <pc:sldMk cId="3799103628" sldId="386"/>
            <ac:picMk id="2" creationId="{2D8E9C43-9EDF-0B47-2F44-04BB02262A40}"/>
          </ac:picMkLst>
        </pc:picChg>
        <pc:picChg chg="mod">
          <ac:chgData name="Chrissy LeMaire" userId="fffb4e015a970abe" providerId="LiveId" clId="{A781B63C-81A4-4BAA-9732-5AAF63D7FFB9}" dt="2024-05-09T08:23:36.530" v="440" actId="14100"/>
          <ac:picMkLst>
            <pc:docMk/>
            <pc:sldMk cId="3799103628" sldId="386"/>
            <ac:picMk id="4098" creationId="{8FF769CD-2585-E2C9-76EA-B9126C912952}"/>
          </ac:picMkLst>
        </pc:picChg>
      </pc:sldChg>
      <pc:sldChg chg="modSp">
        <pc:chgData name="Chrissy LeMaire" userId="fffb4e015a970abe" providerId="LiveId" clId="{A781B63C-81A4-4BAA-9732-5AAF63D7FFB9}" dt="2024-05-08T12:15:01.771" v="22"/>
        <pc:sldMkLst>
          <pc:docMk/>
          <pc:sldMk cId="2032472244" sldId="388"/>
        </pc:sldMkLst>
        <pc:spChg chg="mod">
          <ac:chgData name="Chrissy LeMaire" userId="fffb4e015a970abe" providerId="LiveId" clId="{A781B63C-81A4-4BAA-9732-5AAF63D7FFB9}" dt="2024-05-08T12:15:01.771" v="22"/>
          <ac:spMkLst>
            <pc:docMk/>
            <pc:sldMk cId="2032472244" sldId="388"/>
            <ac:spMk id="6" creationId="{E9237C96-B2B0-0A14-50B9-3889AD4E58F7}"/>
          </ac:spMkLst>
        </pc:spChg>
      </pc:sldChg>
      <pc:sldChg chg="modSp">
        <pc:chgData name="Chrissy LeMaire" userId="fffb4e015a970abe" providerId="LiveId" clId="{A781B63C-81A4-4BAA-9732-5AAF63D7FFB9}" dt="2024-05-08T12:15:01.771" v="22"/>
        <pc:sldMkLst>
          <pc:docMk/>
          <pc:sldMk cId="4264789836" sldId="389"/>
        </pc:sldMkLst>
        <pc:spChg chg="mod">
          <ac:chgData name="Chrissy LeMaire" userId="fffb4e015a970abe" providerId="LiveId" clId="{A781B63C-81A4-4BAA-9732-5AAF63D7FFB9}" dt="2024-05-08T12:15:01.771" v="22"/>
          <ac:spMkLst>
            <pc:docMk/>
            <pc:sldMk cId="4264789836" sldId="389"/>
            <ac:spMk id="6" creationId="{E9237C96-B2B0-0A14-50B9-3889AD4E58F7}"/>
          </ac:spMkLst>
        </pc:spChg>
      </pc:sldChg>
      <pc:sldChg chg="add del setBg">
        <pc:chgData name="Chrissy LeMaire" userId="fffb4e015a970abe" providerId="LiveId" clId="{A781B63C-81A4-4BAA-9732-5AAF63D7FFB9}" dt="2024-05-09T08:12:30.708" v="226"/>
        <pc:sldMkLst>
          <pc:docMk/>
          <pc:sldMk cId="1271526384" sldId="390"/>
        </pc:sldMkLst>
      </pc:sldChg>
      <pc:sldChg chg="add del ord">
        <pc:chgData name="Chrissy LeMaire" userId="fffb4e015a970abe" providerId="LiveId" clId="{A781B63C-81A4-4BAA-9732-5AAF63D7FFB9}" dt="2024-05-09T08:12:58.018" v="241"/>
        <pc:sldMkLst>
          <pc:docMk/>
          <pc:sldMk cId="2528351629" sldId="390"/>
        </pc:sldMkLst>
      </pc:sldChg>
      <pc:sldChg chg="modSp">
        <pc:chgData name="Chrissy LeMaire" userId="fffb4e015a970abe" providerId="LiveId" clId="{A781B63C-81A4-4BAA-9732-5AAF63D7FFB9}" dt="2024-05-08T12:15:01.771" v="22"/>
        <pc:sldMkLst>
          <pc:docMk/>
          <pc:sldMk cId="1271537098" sldId="391"/>
        </pc:sldMkLst>
        <pc:spChg chg="mod">
          <ac:chgData name="Chrissy LeMaire" userId="fffb4e015a970abe" providerId="LiveId" clId="{A781B63C-81A4-4BAA-9732-5AAF63D7FFB9}" dt="2024-05-08T12:15:01.771" v="22"/>
          <ac:spMkLst>
            <pc:docMk/>
            <pc:sldMk cId="1271537098" sldId="391"/>
            <ac:spMk id="6" creationId="{E9237C96-B2B0-0A14-50B9-3889AD4E58F7}"/>
          </ac:spMkLst>
        </pc:spChg>
      </pc:sldChg>
      <pc:sldChg chg="modSp">
        <pc:chgData name="Chrissy LeMaire" userId="fffb4e015a970abe" providerId="LiveId" clId="{A781B63C-81A4-4BAA-9732-5AAF63D7FFB9}" dt="2024-05-08T12:15:01.771" v="22"/>
        <pc:sldMkLst>
          <pc:docMk/>
          <pc:sldMk cId="2950372144" sldId="392"/>
        </pc:sldMkLst>
        <pc:spChg chg="mod">
          <ac:chgData name="Chrissy LeMaire" userId="fffb4e015a970abe" providerId="LiveId" clId="{A781B63C-81A4-4BAA-9732-5AAF63D7FFB9}" dt="2024-05-08T12:15:01.771" v="22"/>
          <ac:spMkLst>
            <pc:docMk/>
            <pc:sldMk cId="2950372144" sldId="392"/>
            <ac:spMk id="6" creationId="{E9237C96-B2B0-0A14-50B9-3889AD4E58F7}"/>
          </ac:spMkLst>
        </pc:spChg>
      </pc:sldChg>
      <pc:sldChg chg="modSp">
        <pc:chgData name="Chrissy LeMaire" userId="fffb4e015a970abe" providerId="LiveId" clId="{A781B63C-81A4-4BAA-9732-5AAF63D7FFB9}" dt="2024-05-08T12:15:01.771" v="22"/>
        <pc:sldMkLst>
          <pc:docMk/>
          <pc:sldMk cId="1140654264" sldId="393"/>
        </pc:sldMkLst>
        <pc:spChg chg="mod">
          <ac:chgData name="Chrissy LeMaire" userId="fffb4e015a970abe" providerId="LiveId" clId="{A781B63C-81A4-4BAA-9732-5AAF63D7FFB9}" dt="2024-05-08T12:15:01.771" v="22"/>
          <ac:spMkLst>
            <pc:docMk/>
            <pc:sldMk cId="1140654264" sldId="393"/>
            <ac:spMk id="6" creationId="{E9237C96-B2B0-0A14-50B9-3889AD4E58F7}"/>
          </ac:spMkLst>
        </pc:spChg>
      </pc:sldChg>
      <pc:sldChg chg="modSp">
        <pc:chgData name="Chrissy LeMaire" userId="fffb4e015a970abe" providerId="LiveId" clId="{A781B63C-81A4-4BAA-9732-5AAF63D7FFB9}" dt="2024-05-08T12:15:01.771" v="22"/>
        <pc:sldMkLst>
          <pc:docMk/>
          <pc:sldMk cId="3177050210" sldId="394"/>
        </pc:sldMkLst>
        <pc:spChg chg="mod">
          <ac:chgData name="Chrissy LeMaire" userId="fffb4e015a970abe" providerId="LiveId" clId="{A781B63C-81A4-4BAA-9732-5AAF63D7FFB9}" dt="2024-05-08T12:15:01.771" v="22"/>
          <ac:spMkLst>
            <pc:docMk/>
            <pc:sldMk cId="3177050210" sldId="394"/>
            <ac:spMk id="6" creationId="{E9237C96-B2B0-0A14-50B9-3889AD4E58F7}"/>
          </ac:spMkLst>
        </pc:spChg>
      </pc:sldChg>
      <pc:sldChg chg="modSp">
        <pc:chgData name="Chrissy LeMaire" userId="fffb4e015a970abe" providerId="LiveId" clId="{A781B63C-81A4-4BAA-9732-5AAF63D7FFB9}" dt="2024-05-08T12:15:01.771" v="22"/>
        <pc:sldMkLst>
          <pc:docMk/>
          <pc:sldMk cId="3609718678" sldId="395"/>
        </pc:sldMkLst>
        <pc:spChg chg="mod">
          <ac:chgData name="Chrissy LeMaire" userId="fffb4e015a970abe" providerId="LiveId" clId="{A781B63C-81A4-4BAA-9732-5AAF63D7FFB9}" dt="2024-05-08T12:15:01.771" v="22"/>
          <ac:spMkLst>
            <pc:docMk/>
            <pc:sldMk cId="3609718678" sldId="395"/>
            <ac:spMk id="6" creationId="{E9237C96-B2B0-0A14-50B9-3889AD4E58F7}"/>
          </ac:spMkLst>
        </pc:spChg>
      </pc:sldChg>
      <pc:sldChg chg="modSp">
        <pc:chgData name="Chrissy LeMaire" userId="fffb4e015a970abe" providerId="LiveId" clId="{A781B63C-81A4-4BAA-9732-5AAF63D7FFB9}" dt="2024-05-08T12:15:01.771" v="22"/>
        <pc:sldMkLst>
          <pc:docMk/>
          <pc:sldMk cId="3319924023" sldId="396"/>
        </pc:sldMkLst>
        <pc:spChg chg="mod">
          <ac:chgData name="Chrissy LeMaire" userId="fffb4e015a970abe" providerId="LiveId" clId="{A781B63C-81A4-4BAA-9732-5AAF63D7FFB9}" dt="2024-05-08T12:15:01.771" v="22"/>
          <ac:spMkLst>
            <pc:docMk/>
            <pc:sldMk cId="3319924023" sldId="396"/>
            <ac:spMk id="6" creationId="{E9237C96-B2B0-0A14-50B9-3889AD4E58F7}"/>
          </ac:spMkLst>
        </pc:spChg>
      </pc:sldChg>
      <pc:sldChg chg="modSp">
        <pc:chgData name="Chrissy LeMaire" userId="fffb4e015a970abe" providerId="LiveId" clId="{A781B63C-81A4-4BAA-9732-5AAF63D7FFB9}" dt="2024-05-08T12:15:01.771" v="22"/>
        <pc:sldMkLst>
          <pc:docMk/>
          <pc:sldMk cId="3692768032" sldId="397"/>
        </pc:sldMkLst>
        <pc:spChg chg="mod">
          <ac:chgData name="Chrissy LeMaire" userId="fffb4e015a970abe" providerId="LiveId" clId="{A781B63C-81A4-4BAA-9732-5AAF63D7FFB9}" dt="2024-05-08T12:15:01.771" v="22"/>
          <ac:spMkLst>
            <pc:docMk/>
            <pc:sldMk cId="3692768032" sldId="397"/>
            <ac:spMk id="6" creationId="{E9237C96-B2B0-0A14-50B9-3889AD4E58F7}"/>
          </ac:spMkLst>
        </pc:spChg>
      </pc:sldChg>
      <pc:sldChg chg="modSp">
        <pc:chgData name="Chrissy LeMaire" userId="fffb4e015a970abe" providerId="LiveId" clId="{A781B63C-81A4-4BAA-9732-5AAF63D7FFB9}" dt="2024-05-08T12:15:01.771" v="22"/>
        <pc:sldMkLst>
          <pc:docMk/>
          <pc:sldMk cId="1375060041" sldId="398"/>
        </pc:sldMkLst>
        <pc:spChg chg="mod">
          <ac:chgData name="Chrissy LeMaire" userId="fffb4e015a970abe" providerId="LiveId" clId="{A781B63C-81A4-4BAA-9732-5AAF63D7FFB9}" dt="2024-05-08T12:15:01.771" v="22"/>
          <ac:spMkLst>
            <pc:docMk/>
            <pc:sldMk cId="1375060041" sldId="398"/>
            <ac:spMk id="6" creationId="{E9237C96-B2B0-0A14-50B9-3889AD4E58F7}"/>
          </ac:spMkLst>
        </pc:spChg>
      </pc:sldChg>
      <pc:sldChg chg="modSp">
        <pc:chgData name="Chrissy LeMaire" userId="fffb4e015a970abe" providerId="LiveId" clId="{A781B63C-81A4-4BAA-9732-5AAF63D7FFB9}" dt="2024-05-08T12:15:01.771" v="22"/>
        <pc:sldMkLst>
          <pc:docMk/>
          <pc:sldMk cId="2123555473" sldId="399"/>
        </pc:sldMkLst>
        <pc:spChg chg="mod">
          <ac:chgData name="Chrissy LeMaire" userId="fffb4e015a970abe" providerId="LiveId" clId="{A781B63C-81A4-4BAA-9732-5AAF63D7FFB9}" dt="2024-05-08T12:15:01.771" v="22"/>
          <ac:spMkLst>
            <pc:docMk/>
            <pc:sldMk cId="2123555473" sldId="399"/>
            <ac:spMk id="6" creationId="{E9237C96-B2B0-0A14-50B9-3889AD4E58F7}"/>
          </ac:spMkLst>
        </pc:spChg>
      </pc:sldChg>
      <pc:sldChg chg="modSp">
        <pc:chgData name="Chrissy LeMaire" userId="fffb4e015a970abe" providerId="LiveId" clId="{A781B63C-81A4-4BAA-9732-5AAF63D7FFB9}" dt="2024-05-08T12:15:01.771" v="22"/>
        <pc:sldMkLst>
          <pc:docMk/>
          <pc:sldMk cId="352277634" sldId="400"/>
        </pc:sldMkLst>
        <pc:spChg chg="mod">
          <ac:chgData name="Chrissy LeMaire" userId="fffb4e015a970abe" providerId="LiveId" clId="{A781B63C-81A4-4BAA-9732-5AAF63D7FFB9}" dt="2024-05-08T12:15:01.771" v="22"/>
          <ac:spMkLst>
            <pc:docMk/>
            <pc:sldMk cId="352277634" sldId="400"/>
            <ac:spMk id="6" creationId="{E9237C96-B2B0-0A14-50B9-3889AD4E58F7}"/>
          </ac:spMkLst>
        </pc:spChg>
      </pc:sldChg>
      <pc:sldChg chg="modSp">
        <pc:chgData name="Chrissy LeMaire" userId="fffb4e015a970abe" providerId="LiveId" clId="{A781B63C-81A4-4BAA-9732-5AAF63D7FFB9}" dt="2024-05-08T12:15:01.771" v="22"/>
        <pc:sldMkLst>
          <pc:docMk/>
          <pc:sldMk cId="1925579908" sldId="401"/>
        </pc:sldMkLst>
        <pc:spChg chg="mod">
          <ac:chgData name="Chrissy LeMaire" userId="fffb4e015a970abe" providerId="LiveId" clId="{A781B63C-81A4-4BAA-9732-5AAF63D7FFB9}" dt="2024-05-08T12:15:01.771" v="22"/>
          <ac:spMkLst>
            <pc:docMk/>
            <pc:sldMk cId="1925579908" sldId="401"/>
            <ac:spMk id="6" creationId="{E9237C96-B2B0-0A14-50B9-3889AD4E58F7}"/>
          </ac:spMkLst>
        </pc:spChg>
      </pc:sldChg>
      <pc:sldChg chg="modSp">
        <pc:chgData name="Chrissy LeMaire" userId="fffb4e015a970abe" providerId="LiveId" clId="{A781B63C-81A4-4BAA-9732-5AAF63D7FFB9}" dt="2024-05-08T12:15:01.771" v="22"/>
        <pc:sldMkLst>
          <pc:docMk/>
          <pc:sldMk cId="672201628" sldId="402"/>
        </pc:sldMkLst>
        <pc:spChg chg="mod">
          <ac:chgData name="Chrissy LeMaire" userId="fffb4e015a970abe" providerId="LiveId" clId="{A781B63C-81A4-4BAA-9732-5AAF63D7FFB9}" dt="2024-05-08T12:15:01.771" v="22"/>
          <ac:spMkLst>
            <pc:docMk/>
            <pc:sldMk cId="672201628" sldId="402"/>
            <ac:spMk id="6" creationId="{E9237C96-B2B0-0A14-50B9-3889AD4E58F7}"/>
          </ac:spMkLst>
        </pc:spChg>
      </pc:sldChg>
      <pc:sldChg chg="modSp">
        <pc:chgData name="Chrissy LeMaire" userId="fffb4e015a970abe" providerId="LiveId" clId="{A781B63C-81A4-4BAA-9732-5AAF63D7FFB9}" dt="2024-05-08T12:15:01.771" v="22"/>
        <pc:sldMkLst>
          <pc:docMk/>
          <pc:sldMk cId="2606491359" sldId="403"/>
        </pc:sldMkLst>
        <pc:spChg chg="mod">
          <ac:chgData name="Chrissy LeMaire" userId="fffb4e015a970abe" providerId="LiveId" clId="{A781B63C-81A4-4BAA-9732-5AAF63D7FFB9}" dt="2024-05-08T12:15:01.771" v="22"/>
          <ac:spMkLst>
            <pc:docMk/>
            <pc:sldMk cId="2606491359" sldId="403"/>
            <ac:spMk id="6" creationId="{E9237C96-B2B0-0A14-50B9-3889AD4E58F7}"/>
          </ac:spMkLst>
        </pc:spChg>
      </pc:sldChg>
      <pc:sldChg chg="modSp">
        <pc:chgData name="Chrissy LeMaire" userId="fffb4e015a970abe" providerId="LiveId" clId="{A781B63C-81A4-4BAA-9732-5AAF63D7FFB9}" dt="2024-05-08T12:15:01.771" v="22"/>
        <pc:sldMkLst>
          <pc:docMk/>
          <pc:sldMk cId="3157351852" sldId="404"/>
        </pc:sldMkLst>
        <pc:spChg chg="mod">
          <ac:chgData name="Chrissy LeMaire" userId="fffb4e015a970abe" providerId="LiveId" clId="{A781B63C-81A4-4BAA-9732-5AAF63D7FFB9}" dt="2024-05-08T12:15:01.771" v="22"/>
          <ac:spMkLst>
            <pc:docMk/>
            <pc:sldMk cId="3157351852" sldId="404"/>
            <ac:spMk id="6" creationId="{E9237C96-B2B0-0A14-50B9-3889AD4E58F7}"/>
          </ac:spMkLst>
        </pc:spChg>
      </pc:sldChg>
      <pc:sldChg chg="modSp">
        <pc:chgData name="Chrissy LeMaire" userId="fffb4e015a970abe" providerId="LiveId" clId="{A781B63C-81A4-4BAA-9732-5AAF63D7FFB9}" dt="2024-05-08T12:15:01.771" v="22"/>
        <pc:sldMkLst>
          <pc:docMk/>
          <pc:sldMk cId="2107895746" sldId="405"/>
        </pc:sldMkLst>
        <pc:spChg chg="mod">
          <ac:chgData name="Chrissy LeMaire" userId="fffb4e015a970abe" providerId="LiveId" clId="{A781B63C-81A4-4BAA-9732-5AAF63D7FFB9}" dt="2024-05-08T12:15:01.771" v="22"/>
          <ac:spMkLst>
            <pc:docMk/>
            <pc:sldMk cId="2107895746" sldId="405"/>
            <ac:spMk id="6" creationId="{E9237C96-B2B0-0A14-50B9-3889AD4E58F7}"/>
          </ac:spMkLst>
        </pc:spChg>
      </pc:sldChg>
      <pc:sldChg chg="modSp">
        <pc:chgData name="Chrissy LeMaire" userId="fffb4e015a970abe" providerId="LiveId" clId="{A781B63C-81A4-4BAA-9732-5AAF63D7FFB9}" dt="2024-05-08T12:15:01.771" v="22"/>
        <pc:sldMkLst>
          <pc:docMk/>
          <pc:sldMk cId="1680550569" sldId="406"/>
        </pc:sldMkLst>
        <pc:spChg chg="mod">
          <ac:chgData name="Chrissy LeMaire" userId="fffb4e015a970abe" providerId="LiveId" clId="{A781B63C-81A4-4BAA-9732-5AAF63D7FFB9}" dt="2024-05-08T12:15:01.771" v="22"/>
          <ac:spMkLst>
            <pc:docMk/>
            <pc:sldMk cId="1680550569" sldId="406"/>
            <ac:spMk id="6" creationId="{E9237C96-B2B0-0A14-50B9-3889AD4E58F7}"/>
          </ac:spMkLst>
        </pc:spChg>
      </pc:sldChg>
      <pc:sldChg chg="modSp">
        <pc:chgData name="Chrissy LeMaire" userId="fffb4e015a970abe" providerId="LiveId" clId="{A781B63C-81A4-4BAA-9732-5AAF63D7FFB9}" dt="2024-05-08T12:15:01.771" v="22"/>
        <pc:sldMkLst>
          <pc:docMk/>
          <pc:sldMk cId="2303812552" sldId="407"/>
        </pc:sldMkLst>
        <pc:spChg chg="mod">
          <ac:chgData name="Chrissy LeMaire" userId="fffb4e015a970abe" providerId="LiveId" clId="{A781B63C-81A4-4BAA-9732-5AAF63D7FFB9}" dt="2024-05-08T12:15:01.771" v="22"/>
          <ac:spMkLst>
            <pc:docMk/>
            <pc:sldMk cId="2303812552" sldId="407"/>
            <ac:spMk id="6" creationId="{E9237C96-B2B0-0A14-50B9-3889AD4E58F7}"/>
          </ac:spMkLst>
        </pc:spChg>
      </pc:sldChg>
      <pc:sldChg chg="modSp">
        <pc:chgData name="Chrissy LeMaire" userId="fffb4e015a970abe" providerId="LiveId" clId="{A781B63C-81A4-4BAA-9732-5AAF63D7FFB9}" dt="2024-05-08T12:15:01.771" v="22"/>
        <pc:sldMkLst>
          <pc:docMk/>
          <pc:sldMk cId="3982746108" sldId="408"/>
        </pc:sldMkLst>
        <pc:spChg chg="mod">
          <ac:chgData name="Chrissy LeMaire" userId="fffb4e015a970abe" providerId="LiveId" clId="{A781B63C-81A4-4BAA-9732-5AAF63D7FFB9}" dt="2024-05-08T12:15:01.771" v="22"/>
          <ac:spMkLst>
            <pc:docMk/>
            <pc:sldMk cId="3982746108" sldId="408"/>
            <ac:spMk id="6" creationId="{E9237C96-B2B0-0A14-50B9-3889AD4E58F7}"/>
          </ac:spMkLst>
        </pc:spChg>
      </pc:sldChg>
      <pc:sldChg chg="modSp">
        <pc:chgData name="Chrissy LeMaire" userId="fffb4e015a970abe" providerId="LiveId" clId="{A781B63C-81A4-4BAA-9732-5AAF63D7FFB9}" dt="2024-05-08T12:15:01.771" v="22"/>
        <pc:sldMkLst>
          <pc:docMk/>
          <pc:sldMk cId="3948877029" sldId="409"/>
        </pc:sldMkLst>
        <pc:spChg chg="mod">
          <ac:chgData name="Chrissy LeMaire" userId="fffb4e015a970abe" providerId="LiveId" clId="{A781B63C-81A4-4BAA-9732-5AAF63D7FFB9}" dt="2024-05-08T12:15:01.771" v="22"/>
          <ac:spMkLst>
            <pc:docMk/>
            <pc:sldMk cId="3948877029" sldId="409"/>
            <ac:spMk id="6" creationId="{E9237C96-B2B0-0A14-50B9-3889AD4E58F7}"/>
          </ac:spMkLst>
        </pc:spChg>
      </pc:sldChg>
      <pc:sldChg chg="modSp">
        <pc:chgData name="Chrissy LeMaire" userId="fffb4e015a970abe" providerId="LiveId" clId="{A781B63C-81A4-4BAA-9732-5AAF63D7FFB9}" dt="2024-05-08T12:15:01.771" v="22"/>
        <pc:sldMkLst>
          <pc:docMk/>
          <pc:sldMk cId="3310437570" sldId="410"/>
        </pc:sldMkLst>
        <pc:spChg chg="mod">
          <ac:chgData name="Chrissy LeMaire" userId="fffb4e015a970abe" providerId="LiveId" clId="{A781B63C-81A4-4BAA-9732-5AAF63D7FFB9}" dt="2024-05-08T12:15:01.771" v="22"/>
          <ac:spMkLst>
            <pc:docMk/>
            <pc:sldMk cId="3310437570" sldId="410"/>
            <ac:spMk id="6" creationId="{E9237C96-B2B0-0A14-50B9-3889AD4E58F7}"/>
          </ac:spMkLst>
        </pc:spChg>
      </pc:sldChg>
      <pc:sldChg chg="modSp">
        <pc:chgData name="Chrissy LeMaire" userId="fffb4e015a970abe" providerId="LiveId" clId="{A781B63C-81A4-4BAA-9732-5AAF63D7FFB9}" dt="2024-05-08T12:15:01.771" v="22"/>
        <pc:sldMkLst>
          <pc:docMk/>
          <pc:sldMk cId="4051720038" sldId="411"/>
        </pc:sldMkLst>
        <pc:spChg chg="mod">
          <ac:chgData name="Chrissy LeMaire" userId="fffb4e015a970abe" providerId="LiveId" clId="{A781B63C-81A4-4BAA-9732-5AAF63D7FFB9}" dt="2024-05-08T12:15:01.771" v="22"/>
          <ac:spMkLst>
            <pc:docMk/>
            <pc:sldMk cId="4051720038" sldId="411"/>
            <ac:spMk id="6" creationId="{E9237C96-B2B0-0A14-50B9-3889AD4E58F7}"/>
          </ac:spMkLst>
        </pc:spChg>
      </pc:sldChg>
      <pc:sldChg chg="addSp delSp modSp add mod modAnim">
        <pc:chgData name="Chrissy LeMaire" userId="fffb4e015a970abe" providerId="LiveId" clId="{A781B63C-81A4-4BAA-9732-5AAF63D7FFB9}" dt="2024-05-09T08:22:18.896" v="417" actId="1036"/>
        <pc:sldMkLst>
          <pc:docMk/>
          <pc:sldMk cId="2893867702" sldId="412"/>
        </pc:sldMkLst>
        <pc:spChg chg="del">
          <ac:chgData name="Chrissy LeMaire" userId="fffb4e015a970abe" providerId="LiveId" clId="{A781B63C-81A4-4BAA-9732-5AAF63D7FFB9}" dt="2024-05-09T08:21:52.354" v="370" actId="478"/>
          <ac:spMkLst>
            <pc:docMk/>
            <pc:sldMk cId="2893867702" sldId="412"/>
            <ac:spMk id="4" creationId="{6091FD65-6788-E8A0-F8ED-651A2C370505}"/>
          </ac:spMkLst>
        </pc:spChg>
        <pc:spChg chg="del">
          <ac:chgData name="Chrissy LeMaire" userId="fffb4e015a970abe" providerId="LiveId" clId="{A781B63C-81A4-4BAA-9732-5AAF63D7FFB9}" dt="2024-05-09T08:21:54.786" v="371" actId="478"/>
          <ac:spMkLst>
            <pc:docMk/>
            <pc:sldMk cId="2893867702" sldId="412"/>
            <ac:spMk id="6" creationId="{E9237C96-B2B0-0A14-50B9-3889AD4E58F7}"/>
          </ac:spMkLst>
        </pc:spChg>
        <pc:picChg chg="del">
          <ac:chgData name="Chrissy LeMaire" userId="fffb4e015a970abe" providerId="LiveId" clId="{A781B63C-81A4-4BAA-9732-5AAF63D7FFB9}" dt="2024-05-08T12:21:08.242" v="51" actId="478"/>
          <ac:picMkLst>
            <pc:docMk/>
            <pc:sldMk cId="2893867702" sldId="412"/>
            <ac:picMk id="4098" creationId="{8FF769CD-2585-E2C9-76EA-B9126C912952}"/>
          </ac:picMkLst>
        </pc:picChg>
        <pc:picChg chg="add mod">
          <ac:chgData name="Chrissy LeMaire" userId="fffb4e015a970abe" providerId="LiveId" clId="{A781B63C-81A4-4BAA-9732-5AAF63D7FFB9}" dt="2024-05-09T08:22:01.476" v="392" actId="1036"/>
          <ac:picMkLst>
            <pc:docMk/>
            <pc:sldMk cId="2893867702" sldId="412"/>
            <ac:picMk id="5122" creationId="{6D8F2E95-3B92-A4CD-B851-6B9BE8FC200A}"/>
          </ac:picMkLst>
        </pc:picChg>
        <pc:picChg chg="add mod">
          <ac:chgData name="Chrissy LeMaire" userId="fffb4e015a970abe" providerId="LiveId" clId="{A781B63C-81A4-4BAA-9732-5AAF63D7FFB9}" dt="2024-05-09T08:22:18.896" v="417" actId="1036"/>
          <ac:picMkLst>
            <pc:docMk/>
            <pc:sldMk cId="2893867702" sldId="412"/>
            <ac:picMk id="5124" creationId="{BAE9BE6B-41B1-4D1D-2EAC-4D1FBA2A31C4}"/>
          </ac:picMkLst>
        </pc:picChg>
        <pc:picChg chg="add del mod">
          <ac:chgData name="Chrissy LeMaire" userId="fffb4e015a970abe" providerId="LiveId" clId="{A781B63C-81A4-4BAA-9732-5AAF63D7FFB9}" dt="2024-05-08T12:22:31.494" v="68" actId="21"/>
          <ac:picMkLst>
            <pc:docMk/>
            <pc:sldMk cId="2893867702" sldId="412"/>
            <ac:picMk id="5126" creationId="{8BBC8FD7-7502-D665-75C3-276B5592CACE}"/>
          </ac:picMkLst>
        </pc:picChg>
      </pc:sldChg>
      <pc:sldChg chg="addSp delSp modSp add mod setBg">
        <pc:chgData name="Chrissy LeMaire" userId="fffb4e015a970abe" providerId="LiveId" clId="{A781B63C-81A4-4BAA-9732-5AAF63D7FFB9}" dt="2024-05-09T08:21:09.515" v="340" actId="1036"/>
        <pc:sldMkLst>
          <pc:docMk/>
          <pc:sldMk cId="484295606" sldId="413"/>
        </pc:sldMkLst>
        <pc:spChg chg="del">
          <ac:chgData name="Chrissy LeMaire" userId="fffb4e015a970abe" providerId="LiveId" clId="{A781B63C-81A4-4BAA-9732-5AAF63D7FFB9}" dt="2024-05-09T08:20:44.646" v="294" actId="478"/>
          <ac:spMkLst>
            <pc:docMk/>
            <pc:sldMk cId="484295606" sldId="413"/>
            <ac:spMk id="4" creationId="{6091FD65-6788-E8A0-F8ED-651A2C370505}"/>
          </ac:spMkLst>
        </pc:spChg>
        <pc:spChg chg="del">
          <ac:chgData name="Chrissy LeMaire" userId="fffb4e015a970abe" providerId="LiveId" clId="{A781B63C-81A4-4BAA-9732-5AAF63D7FFB9}" dt="2024-05-09T08:20:49.521" v="295" actId="478"/>
          <ac:spMkLst>
            <pc:docMk/>
            <pc:sldMk cId="484295606" sldId="413"/>
            <ac:spMk id="6" creationId="{E9237C96-B2B0-0A14-50B9-3889AD4E58F7}"/>
          </ac:spMkLst>
        </pc:spChg>
        <pc:picChg chg="del">
          <ac:chgData name="Chrissy LeMaire" userId="fffb4e015a970abe" providerId="LiveId" clId="{A781B63C-81A4-4BAA-9732-5AAF63D7FFB9}" dt="2024-05-08T12:23:57.690" v="103" actId="478"/>
          <ac:picMkLst>
            <pc:docMk/>
            <pc:sldMk cId="484295606" sldId="413"/>
            <ac:picMk id="2" creationId="{2D8E9C43-9EDF-0B47-2F44-04BB02262A40}"/>
          </ac:picMkLst>
        </pc:picChg>
        <pc:picChg chg="add mod">
          <ac:chgData name="Chrissy LeMaire" userId="fffb4e015a970abe" providerId="LiveId" clId="{A781B63C-81A4-4BAA-9732-5AAF63D7FFB9}" dt="2024-05-09T08:21:09.515" v="340" actId="1036"/>
          <ac:picMkLst>
            <pc:docMk/>
            <pc:sldMk cId="484295606" sldId="413"/>
            <ac:picMk id="3" creationId="{8BBC8FD7-7502-D665-75C3-276B5592CACE}"/>
          </ac:picMkLst>
        </pc:picChg>
        <pc:picChg chg="del">
          <ac:chgData name="Chrissy LeMaire" userId="fffb4e015a970abe" providerId="LiveId" clId="{A781B63C-81A4-4BAA-9732-5AAF63D7FFB9}" dt="2024-05-08T12:22:37.369" v="70" actId="478"/>
          <ac:picMkLst>
            <pc:docMk/>
            <pc:sldMk cId="484295606" sldId="413"/>
            <ac:picMk id="5122" creationId="{6D8F2E95-3B92-A4CD-B851-6B9BE8FC200A}"/>
          </ac:picMkLst>
        </pc:picChg>
        <pc:picChg chg="del">
          <ac:chgData name="Chrissy LeMaire" userId="fffb4e015a970abe" providerId="LiveId" clId="{A781B63C-81A4-4BAA-9732-5AAF63D7FFB9}" dt="2024-05-08T12:22:37.369" v="70" actId="478"/>
          <ac:picMkLst>
            <pc:docMk/>
            <pc:sldMk cId="484295606" sldId="413"/>
            <ac:picMk id="5124" creationId="{BAE9BE6B-41B1-4D1D-2EAC-4D1FBA2A31C4}"/>
          </ac:picMkLst>
        </pc:picChg>
        <pc:picChg chg="add del mod">
          <ac:chgData name="Chrissy LeMaire" userId="fffb4e015a970abe" providerId="LiveId" clId="{A781B63C-81A4-4BAA-9732-5AAF63D7FFB9}" dt="2024-05-08T12:23:56.021" v="102" actId="21"/>
          <ac:picMkLst>
            <pc:docMk/>
            <pc:sldMk cId="484295606" sldId="413"/>
            <ac:picMk id="5126" creationId="{8BBC8FD7-7502-D665-75C3-276B5592CACE}"/>
          </ac:picMkLst>
        </pc:picChg>
      </pc:sldChg>
      <pc:sldChg chg="delSp add ord">
        <pc:chgData name="Chrissy LeMaire" userId="fffb4e015a970abe" providerId="LiveId" clId="{A781B63C-81A4-4BAA-9732-5AAF63D7FFB9}" dt="2024-05-08T13:23:20.181" v="207"/>
        <pc:sldMkLst>
          <pc:docMk/>
          <pc:sldMk cId="1537362887" sldId="414"/>
        </pc:sldMkLst>
        <pc:picChg chg="del">
          <ac:chgData name="Chrissy LeMaire" userId="fffb4e015a970abe" providerId="LiveId" clId="{A781B63C-81A4-4BAA-9732-5AAF63D7FFB9}" dt="2024-05-08T12:25:45.840" v="110" actId="478"/>
          <ac:picMkLst>
            <pc:docMk/>
            <pc:sldMk cId="1537362887" sldId="414"/>
            <ac:picMk id="4098" creationId="{8FF769CD-2585-E2C9-76EA-B9126C912952}"/>
          </ac:picMkLst>
        </pc:picChg>
      </pc:sldChg>
      <pc:sldChg chg="addSp delSp modSp add mod setBg">
        <pc:chgData name="Chrissy LeMaire" userId="fffb4e015a970abe" providerId="LiveId" clId="{A781B63C-81A4-4BAA-9732-5AAF63D7FFB9}" dt="2024-05-09T08:20:39.942" v="293" actId="1035"/>
        <pc:sldMkLst>
          <pc:docMk/>
          <pc:sldMk cId="565705974" sldId="415"/>
        </pc:sldMkLst>
        <pc:spChg chg="del">
          <ac:chgData name="Chrissy LeMaire" userId="fffb4e015a970abe" providerId="LiveId" clId="{A781B63C-81A4-4BAA-9732-5AAF63D7FFB9}" dt="2024-05-09T08:20:29.287" v="271" actId="478"/>
          <ac:spMkLst>
            <pc:docMk/>
            <pc:sldMk cId="565705974" sldId="415"/>
            <ac:spMk id="4" creationId="{6091FD65-6788-E8A0-F8ED-651A2C370505}"/>
          </ac:spMkLst>
        </pc:spChg>
        <pc:spChg chg="del">
          <ac:chgData name="Chrissy LeMaire" userId="fffb4e015a970abe" providerId="LiveId" clId="{A781B63C-81A4-4BAA-9732-5AAF63D7FFB9}" dt="2024-05-09T08:20:37.550" v="290" actId="478"/>
          <ac:spMkLst>
            <pc:docMk/>
            <pc:sldMk cId="565705974" sldId="415"/>
            <ac:spMk id="6" creationId="{E9237C96-B2B0-0A14-50B9-3889AD4E58F7}"/>
          </ac:spMkLst>
        </pc:spChg>
        <pc:picChg chg="del mod">
          <ac:chgData name="Chrissy LeMaire" userId="fffb4e015a970abe" providerId="LiveId" clId="{A781B63C-81A4-4BAA-9732-5AAF63D7FFB9}" dt="2024-05-08T12:26:02.956" v="116" actId="478"/>
          <ac:picMkLst>
            <pc:docMk/>
            <pc:sldMk cId="565705974" sldId="415"/>
            <ac:picMk id="2" creationId="{2D8E9C43-9EDF-0B47-2F44-04BB02262A40}"/>
          </ac:picMkLst>
        </pc:picChg>
        <pc:picChg chg="add mod">
          <ac:chgData name="Chrissy LeMaire" userId="fffb4e015a970abe" providerId="LiveId" clId="{A781B63C-81A4-4BAA-9732-5AAF63D7FFB9}" dt="2024-05-08T12:25:59.730" v="115" actId="14100"/>
          <ac:picMkLst>
            <pc:docMk/>
            <pc:sldMk cId="565705974" sldId="415"/>
            <ac:picMk id="6146" creationId="{A83B33DE-5E3E-A2DD-48A0-291A4DFBE758}"/>
          </ac:picMkLst>
        </pc:picChg>
        <pc:picChg chg="add mod">
          <ac:chgData name="Chrissy LeMaire" userId="fffb4e015a970abe" providerId="LiveId" clId="{A781B63C-81A4-4BAA-9732-5AAF63D7FFB9}" dt="2024-05-09T08:20:39.942" v="293" actId="1035"/>
          <ac:picMkLst>
            <pc:docMk/>
            <pc:sldMk cId="565705974" sldId="415"/>
            <ac:picMk id="6148" creationId="{02BEFBB8-E43A-62F7-FE2B-BAA5B2278DBD}"/>
          </ac:picMkLst>
        </pc:picChg>
        <pc:picChg chg="add del mod">
          <ac:chgData name="Chrissy LeMaire" userId="fffb4e015a970abe" providerId="LiveId" clId="{A781B63C-81A4-4BAA-9732-5AAF63D7FFB9}" dt="2024-05-08T12:27:12.714" v="165" actId="478"/>
          <ac:picMkLst>
            <pc:docMk/>
            <pc:sldMk cId="565705974" sldId="415"/>
            <ac:picMk id="6150" creationId="{08BF3531-9EAF-AA0E-1DBD-EDF2EC4D38BC}"/>
          </ac:picMkLst>
        </pc:picChg>
      </pc:sldChg>
      <pc:sldChg chg="addSp delSp modSp add mod ord setBg">
        <pc:chgData name="Chrissy LeMaire" userId="fffb4e015a970abe" providerId="LiveId" clId="{A781B63C-81A4-4BAA-9732-5AAF63D7FFB9}" dt="2024-05-09T08:18:58.303" v="265"/>
        <pc:sldMkLst>
          <pc:docMk/>
          <pc:sldMk cId="2004484156" sldId="416"/>
        </pc:sldMkLst>
        <pc:spChg chg="del">
          <ac:chgData name="Chrissy LeMaire" userId="fffb4e015a970abe" providerId="LiveId" clId="{A781B63C-81A4-4BAA-9732-5AAF63D7FFB9}" dt="2024-05-09T08:13:49.381" v="243" actId="478"/>
          <ac:spMkLst>
            <pc:docMk/>
            <pc:sldMk cId="2004484156" sldId="416"/>
            <ac:spMk id="4" creationId="{6091FD65-6788-E8A0-F8ED-651A2C370505}"/>
          </ac:spMkLst>
        </pc:spChg>
        <pc:spChg chg="del">
          <ac:chgData name="Chrissy LeMaire" userId="fffb4e015a970abe" providerId="LiveId" clId="{A781B63C-81A4-4BAA-9732-5AAF63D7FFB9}" dt="2024-05-09T08:13:56.275" v="244" actId="478"/>
          <ac:spMkLst>
            <pc:docMk/>
            <pc:sldMk cId="2004484156" sldId="416"/>
            <ac:spMk id="6" creationId="{E9237C96-B2B0-0A14-50B9-3889AD4E58F7}"/>
          </ac:spMkLst>
        </pc:spChg>
        <pc:picChg chg="add del">
          <ac:chgData name="Chrissy LeMaire" userId="fffb4e015a970abe" providerId="LiveId" clId="{A781B63C-81A4-4BAA-9732-5AAF63D7FFB9}" dt="2024-05-08T12:29:38.061" v="201" actId="478"/>
          <ac:picMkLst>
            <pc:docMk/>
            <pc:sldMk cId="2004484156" sldId="416"/>
            <ac:picMk id="2" creationId="{2D8E9C43-9EDF-0B47-2F44-04BB02262A40}"/>
          </ac:picMkLst>
        </pc:picChg>
        <pc:picChg chg="add del mod">
          <ac:chgData name="Chrissy LeMaire" userId="fffb4e015a970abe" providerId="LiveId" clId="{A781B63C-81A4-4BAA-9732-5AAF63D7FFB9}" dt="2024-05-09T08:14:29.973" v="249" actId="1076"/>
          <ac:picMkLst>
            <pc:docMk/>
            <pc:sldMk cId="2004484156" sldId="416"/>
            <ac:picMk id="8194" creationId="{96D2C7EB-92E4-C9A7-D9AF-7553BBF3C001}"/>
          </ac:picMkLst>
        </pc:picChg>
      </pc:sldChg>
      <pc:sldChg chg="addSp delSp modSp add mod setBg">
        <pc:chgData name="Chrissy LeMaire" userId="fffb4e015a970abe" providerId="LiveId" clId="{A781B63C-81A4-4BAA-9732-5AAF63D7FFB9}" dt="2024-05-09T08:22:45.474" v="433" actId="1035"/>
        <pc:sldMkLst>
          <pc:docMk/>
          <pc:sldMk cId="1056541608" sldId="417"/>
        </pc:sldMkLst>
        <pc:spChg chg="del">
          <ac:chgData name="Chrissy LeMaire" userId="fffb4e015a970abe" providerId="LiveId" clId="{A781B63C-81A4-4BAA-9732-5AAF63D7FFB9}" dt="2024-05-09T08:20:24.571" v="270" actId="478"/>
          <ac:spMkLst>
            <pc:docMk/>
            <pc:sldMk cId="1056541608" sldId="417"/>
            <ac:spMk id="4" creationId="{6091FD65-6788-E8A0-F8ED-651A2C370505}"/>
          </ac:spMkLst>
        </pc:spChg>
        <pc:spChg chg="del">
          <ac:chgData name="Chrissy LeMaire" userId="fffb4e015a970abe" providerId="LiveId" clId="{A781B63C-81A4-4BAA-9732-5AAF63D7FFB9}" dt="2024-05-09T08:22:34.422" v="418" actId="478"/>
          <ac:spMkLst>
            <pc:docMk/>
            <pc:sldMk cId="1056541608" sldId="417"/>
            <ac:spMk id="6" creationId="{E9237C96-B2B0-0A14-50B9-3889AD4E58F7}"/>
          </ac:spMkLst>
        </pc:spChg>
        <pc:grpChg chg="add mod">
          <ac:chgData name="Chrissy LeMaire" userId="fffb4e015a970abe" providerId="LiveId" clId="{A781B63C-81A4-4BAA-9732-5AAF63D7FFB9}" dt="2024-05-09T08:22:45.474" v="433" actId="1035"/>
          <ac:grpSpMkLst>
            <pc:docMk/>
            <pc:sldMk cId="1056541608" sldId="417"/>
            <ac:grpSpMk id="2" creationId="{13308766-D99D-016E-78D8-5F85A43838E5}"/>
          </ac:grpSpMkLst>
        </pc:grpChg>
        <pc:picChg chg="mod">
          <ac:chgData name="Chrissy LeMaire" userId="fffb4e015a970abe" providerId="LiveId" clId="{A781B63C-81A4-4BAA-9732-5AAF63D7FFB9}" dt="2024-05-09T08:22:45.474" v="433" actId="1035"/>
          <ac:picMkLst>
            <pc:docMk/>
            <pc:sldMk cId="1056541608" sldId="417"/>
            <ac:picMk id="6148" creationId="{02BEFBB8-E43A-62F7-FE2B-BAA5B2278DBD}"/>
          </ac:picMkLst>
        </pc:picChg>
        <pc:picChg chg="add del mod">
          <ac:chgData name="Chrissy LeMaire" userId="fffb4e015a970abe" providerId="LiveId" clId="{A781B63C-81A4-4BAA-9732-5AAF63D7FFB9}" dt="2024-05-09T08:22:45.474" v="433" actId="1035"/>
          <ac:picMkLst>
            <pc:docMk/>
            <pc:sldMk cId="1056541608" sldId="417"/>
            <ac:picMk id="6150" creationId="{08BF3531-9EAF-AA0E-1DBD-EDF2EC4D38BC}"/>
          </ac:picMkLst>
        </pc:picChg>
      </pc:sldChg>
    </pc:docChg>
  </pc:docChgLst>
  <pc:docChgLst>
    <pc:chgData name="Chrissy LeMaire" userId="fffb4e015a970abe" providerId="LiveId" clId="{7E640703-9FE7-48EE-B8DA-D40D4E86FBA6}"/>
    <pc:docChg chg="undo custSel addSld delSld modSld sldOrd">
      <pc:chgData name="Chrissy LeMaire" userId="fffb4e015a970abe" providerId="LiveId" clId="{7E640703-9FE7-48EE-B8DA-D40D4E86FBA6}" dt="2024-06-23T07:23:14.553" v="118" actId="22"/>
      <pc:docMkLst>
        <pc:docMk/>
      </pc:docMkLst>
      <pc:sldChg chg="addSp delSp modSp mod setBg">
        <pc:chgData name="Chrissy LeMaire" userId="fffb4e015a970abe" providerId="LiveId" clId="{7E640703-9FE7-48EE-B8DA-D40D4E86FBA6}" dt="2024-06-22T23:37:03.652" v="114" actId="1076"/>
        <pc:sldMkLst>
          <pc:docMk/>
          <pc:sldMk cId="3143263225" sldId="324"/>
        </pc:sldMkLst>
        <pc:picChg chg="add del mod">
          <ac:chgData name="Chrissy LeMaire" userId="fffb4e015a970abe" providerId="LiveId" clId="{7E640703-9FE7-48EE-B8DA-D40D4E86FBA6}" dt="2024-06-22T23:36:47.221" v="109" actId="21"/>
          <ac:picMkLst>
            <pc:docMk/>
            <pc:sldMk cId="3143263225" sldId="324"/>
            <ac:picMk id="4" creationId="{AE28D22B-C97E-049E-5B54-EDF41EB08DFF}"/>
          </ac:picMkLst>
        </pc:picChg>
        <pc:picChg chg="add mod">
          <ac:chgData name="Chrissy LeMaire" userId="fffb4e015a970abe" providerId="LiveId" clId="{7E640703-9FE7-48EE-B8DA-D40D4E86FBA6}" dt="2024-06-22T23:37:03.652" v="114" actId="1076"/>
          <ac:picMkLst>
            <pc:docMk/>
            <pc:sldMk cId="3143263225" sldId="324"/>
            <ac:picMk id="5" creationId="{AE28D22B-C97E-049E-5B54-EDF41EB08DFF}"/>
          </ac:picMkLst>
        </pc:picChg>
        <pc:picChg chg="del">
          <ac:chgData name="Chrissy LeMaire" userId="fffb4e015a970abe" providerId="LiveId" clId="{7E640703-9FE7-48EE-B8DA-D40D4E86FBA6}" dt="2024-06-22T23:36:48.287" v="110" actId="478"/>
          <ac:picMkLst>
            <pc:docMk/>
            <pc:sldMk cId="3143263225" sldId="324"/>
            <ac:picMk id="6" creationId="{9D5B2916-C6A1-C9EF-9B0E-968964045AE9}"/>
          </ac:picMkLst>
        </pc:picChg>
      </pc:sldChg>
      <pc:sldChg chg="addSp delSp mod">
        <pc:chgData name="Chrissy LeMaire" userId="fffb4e015a970abe" providerId="LiveId" clId="{7E640703-9FE7-48EE-B8DA-D40D4E86FBA6}" dt="2024-06-23T07:23:14.553" v="118" actId="22"/>
        <pc:sldMkLst>
          <pc:docMk/>
          <pc:sldMk cId="895696267" sldId="413"/>
        </pc:sldMkLst>
        <pc:picChg chg="add">
          <ac:chgData name="Chrissy LeMaire" userId="fffb4e015a970abe" providerId="LiveId" clId="{7E640703-9FE7-48EE-B8DA-D40D4E86FBA6}" dt="2024-06-23T07:23:14.553" v="118" actId="22"/>
          <ac:picMkLst>
            <pc:docMk/>
            <pc:sldMk cId="895696267" sldId="413"/>
            <ac:picMk id="3" creationId="{BC1F1D1D-97CD-CC88-7997-E8874025CA1E}"/>
          </ac:picMkLst>
        </pc:picChg>
        <pc:picChg chg="del">
          <ac:chgData name="Chrissy LeMaire" userId="fffb4e015a970abe" providerId="LiveId" clId="{7E640703-9FE7-48EE-B8DA-D40D4E86FBA6}" dt="2024-06-23T07:23:14.205" v="117" actId="478"/>
          <ac:picMkLst>
            <pc:docMk/>
            <pc:sldMk cId="895696267" sldId="413"/>
            <ac:picMk id="4" creationId="{9226B830-973E-9D06-0BD2-045A63592322}"/>
          </ac:picMkLst>
        </pc:picChg>
      </pc:sldChg>
      <pc:sldChg chg="addSp delSp modSp mod ord setBg addAnim delAnim modAnim modNotesTx">
        <pc:chgData name="Chrissy LeMaire" userId="fffb4e015a970abe" providerId="LiveId" clId="{7E640703-9FE7-48EE-B8DA-D40D4E86FBA6}" dt="2024-06-22T23:34:55.391" v="103"/>
        <pc:sldMkLst>
          <pc:docMk/>
          <pc:sldMk cId="1340507442" sldId="437"/>
        </pc:sldMkLst>
        <pc:spChg chg="add del mod">
          <ac:chgData name="Chrissy LeMaire" userId="fffb4e015a970abe" providerId="LiveId" clId="{7E640703-9FE7-48EE-B8DA-D40D4E86FBA6}" dt="2024-06-22T23:18:56.166" v="101" actId="1035"/>
          <ac:spMkLst>
            <pc:docMk/>
            <pc:sldMk cId="1340507442" sldId="437"/>
            <ac:spMk id="2" creationId="{BB3073CC-D61D-8526-A8C7-9FAB7371DEBE}"/>
          </ac:spMkLst>
        </pc:spChg>
        <pc:spChg chg="mod">
          <ac:chgData name="Chrissy LeMaire" userId="fffb4e015a970abe" providerId="LiveId" clId="{7E640703-9FE7-48EE-B8DA-D40D4E86FBA6}" dt="2024-06-22T23:10:18.708" v="41" actId="20577"/>
          <ac:spMkLst>
            <pc:docMk/>
            <pc:sldMk cId="1340507442" sldId="437"/>
            <ac:spMk id="9" creationId="{C4F346A2-7352-87F6-0411-4A08358B6E92}"/>
          </ac:spMkLst>
        </pc:spChg>
        <pc:picChg chg="add mod">
          <ac:chgData name="Chrissy LeMaire" userId="fffb4e015a970abe" providerId="LiveId" clId="{7E640703-9FE7-48EE-B8DA-D40D4E86FBA6}" dt="2024-06-22T23:17:34.587" v="91" actId="167"/>
          <ac:picMkLst>
            <pc:docMk/>
            <pc:sldMk cId="1340507442" sldId="437"/>
            <ac:picMk id="2050" creationId="{F6188959-4DCF-2B99-0DF9-997CD4A19BC8}"/>
          </ac:picMkLst>
        </pc:picChg>
      </pc:sldChg>
      <pc:sldChg chg="del">
        <pc:chgData name="Chrissy LeMaire" userId="fffb4e015a970abe" providerId="LiveId" clId="{7E640703-9FE7-48EE-B8DA-D40D4E86FBA6}" dt="2024-06-22T23:09:32.833" v="1" actId="2696"/>
        <pc:sldMkLst>
          <pc:docMk/>
          <pc:sldMk cId="2108068348" sldId="442"/>
        </pc:sldMkLst>
      </pc:sldChg>
      <pc:sldChg chg="ord">
        <pc:chgData name="Chrissy LeMaire" userId="fffb4e015a970abe" providerId="LiveId" clId="{7E640703-9FE7-48EE-B8DA-D40D4E86FBA6}" dt="2024-06-22T23:37:51.224" v="116"/>
        <pc:sldMkLst>
          <pc:docMk/>
          <pc:sldMk cId="2292014566" sldId="445"/>
        </pc:sldMkLst>
      </pc:sldChg>
      <pc:sldChg chg="add">
        <pc:chgData name="Chrissy LeMaire" userId="fffb4e015a970abe" providerId="LiveId" clId="{7E640703-9FE7-48EE-B8DA-D40D4E86FBA6}" dt="2024-06-22T23:09:23.395" v="0" actId="2890"/>
        <pc:sldMkLst>
          <pc:docMk/>
          <pc:sldMk cId="4149759091" sldId="454"/>
        </pc:sldMkLst>
      </pc:sldChg>
      <pc:sldChg chg="add">
        <pc:chgData name="Chrissy LeMaire" userId="fffb4e015a970abe" providerId="LiveId" clId="{7E640703-9FE7-48EE-B8DA-D40D4E86FBA6}" dt="2024-06-22T23:09:47.046" v="2" actId="2890"/>
        <pc:sldMkLst>
          <pc:docMk/>
          <pc:sldMk cId="827532561" sldId="455"/>
        </pc:sldMkLst>
      </pc:sldChg>
      <pc:sldChg chg="addSp delSp modSp add mod delAnim">
        <pc:chgData name="Chrissy LeMaire" userId="fffb4e015a970abe" providerId="LiveId" clId="{7E640703-9FE7-48EE-B8DA-D40D4E86FBA6}" dt="2024-06-22T23:13:49.208" v="84" actId="1076"/>
        <pc:sldMkLst>
          <pc:docMk/>
          <pc:sldMk cId="3093182246" sldId="456"/>
        </pc:sldMkLst>
        <pc:spChg chg="del">
          <ac:chgData name="Chrissy LeMaire" userId="fffb4e015a970abe" providerId="LiveId" clId="{7E640703-9FE7-48EE-B8DA-D40D4E86FBA6}" dt="2024-06-22T23:13:35.511" v="81" actId="478"/>
          <ac:spMkLst>
            <pc:docMk/>
            <pc:sldMk cId="3093182246" sldId="456"/>
            <ac:spMk id="2" creationId="{BB3073CC-D61D-8526-A8C7-9FAB7371DEBE}"/>
          </ac:spMkLst>
        </pc:spChg>
        <pc:picChg chg="add mod">
          <ac:chgData name="Chrissy LeMaire" userId="fffb4e015a970abe" providerId="LiveId" clId="{7E640703-9FE7-48EE-B8DA-D40D4E86FBA6}" dt="2024-06-22T23:13:49.208" v="84" actId="1076"/>
          <ac:picMkLst>
            <pc:docMk/>
            <pc:sldMk cId="3093182246" sldId="456"/>
            <ac:picMk id="1026" creationId="{850FAD0C-17EB-3325-3217-1AF25E9171E0}"/>
          </ac:picMkLst>
        </pc:picChg>
      </pc:sldChg>
    </pc:docChg>
  </pc:docChgLst>
  <pc:docChgLst>
    <pc:chgData name="Chrissy LeMaire" userId="fffb4e015a970abe" providerId="LiveId" clId="{0829117B-922D-2A42-AED0-7E15DF3F60EA}"/>
    <pc:docChg chg="undo custSel modSld">
      <pc:chgData name="Chrissy LeMaire" userId="fffb4e015a970abe" providerId="LiveId" clId="{0829117B-922D-2A42-AED0-7E15DF3F60EA}" dt="2024-06-25T10:56:34.886" v="8" actId="20577"/>
      <pc:docMkLst>
        <pc:docMk/>
      </pc:docMkLst>
      <pc:sldChg chg="addSp modSp">
        <pc:chgData name="Chrissy LeMaire" userId="fffb4e015a970abe" providerId="LiveId" clId="{0829117B-922D-2A42-AED0-7E15DF3F60EA}" dt="2024-06-25T07:23:24.671" v="1" actId="571"/>
        <pc:sldMkLst>
          <pc:docMk/>
          <pc:sldMk cId="895696267" sldId="413"/>
        </pc:sldMkLst>
        <pc:picChg chg="add mod">
          <ac:chgData name="Chrissy LeMaire" userId="fffb4e015a970abe" providerId="LiveId" clId="{0829117B-922D-2A42-AED0-7E15DF3F60EA}" dt="2024-06-25T07:23:24.671" v="1" actId="571"/>
          <ac:picMkLst>
            <pc:docMk/>
            <pc:sldMk cId="895696267" sldId="413"/>
            <ac:picMk id="2" creationId="{6F90D61B-8165-149D-F6A3-F0BFB6992CED}"/>
          </ac:picMkLst>
        </pc:picChg>
      </pc:sldChg>
      <pc:sldChg chg="addSp modSp">
        <pc:chgData name="Chrissy LeMaire" userId="fffb4e015a970abe" providerId="LiveId" clId="{0829117B-922D-2A42-AED0-7E15DF3F60EA}" dt="2024-06-25T10:34:24.426" v="3" actId="571"/>
        <pc:sldMkLst>
          <pc:docMk/>
          <pc:sldMk cId="2292014566" sldId="445"/>
        </pc:sldMkLst>
        <pc:picChg chg="add mod">
          <ac:chgData name="Chrissy LeMaire" userId="fffb4e015a970abe" providerId="LiveId" clId="{0829117B-922D-2A42-AED0-7E15DF3F60EA}" dt="2024-06-25T10:34:24.426" v="3" actId="571"/>
          <ac:picMkLst>
            <pc:docMk/>
            <pc:sldMk cId="2292014566" sldId="445"/>
            <ac:picMk id="2" creationId="{344B1E2D-B5DF-4DFE-7A3F-ABD62D8817A0}"/>
          </ac:picMkLst>
        </pc:picChg>
      </pc:sldChg>
      <pc:sldChg chg="modSp mod modNotesTx">
        <pc:chgData name="Chrissy LeMaire" userId="fffb4e015a970abe" providerId="LiveId" clId="{0829117B-922D-2A42-AED0-7E15DF3F60EA}" dt="2024-06-25T10:56:34.886" v="8" actId="20577"/>
        <pc:sldMkLst>
          <pc:docMk/>
          <pc:sldMk cId="2611115303" sldId="458"/>
        </pc:sldMkLst>
        <pc:spChg chg="mod">
          <ac:chgData name="Chrissy LeMaire" userId="fffb4e015a970abe" providerId="LiveId" clId="{0829117B-922D-2A42-AED0-7E15DF3F60EA}" dt="2024-06-25T10:56:06.842" v="5" actId="1076"/>
          <ac:spMkLst>
            <pc:docMk/>
            <pc:sldMk cId="2611115303" sldId="458"/>
            <ac:spMk id="4" creationId="{6091FD65-6788-E8A0-F8ED-651A2C370505}"/>
          </ac:spMkLst>
        </pc:spChg>
      </pc:sldChg>
    </pc:docChg>
  </pc:docChgLst>
  <pc:docChgLst>
    <pc:chgData name="Chrissy LeMaire" userId="fffb4e015a970abe" providerId="LiveId" clId="{AEDB562B-767C-E64B-BD0C-F6DA8A366F02}"/>
    <pc:docChg chg="undo custSel addSld delSld modSld">
      <pc:chgData name="Chrissy LeMaire" userId="fffb4e015a970abe" providerId="LiveId" clId="{AEDB562B-767C-E64B-BD0C-F6DA8A366F02}" dt="2024-06-23T19:31:15.690" v="231" actId="20577"/>
      <pc:docMkLst>
        <pc:docMk/>
      </pc:docMkLst>
      <pc:sldChg chg="modSp mod modNotesTx">
        <pc:chgData name="Chrissy LeMaire" userId="fffb4e015a970abe" providerId="LiveId" clId="{AEDB562B-767C-E64B-BD0C-F6DA8A366F02}" dt="2024-06-23T19:31:15.690" v="231" actId="20577"/>
        <pc:sldMkLst>
          <pc:docMk/>
          <pc:sldMk cId="4264789836" sldId="389"/>
        </pc:sldMkLst>
        <pc:spChg chg="mod">
          <ac:chgData name="Chrissy LeMaire" userId="fffb4e015a970abe" providerId="LiveId" clId="{AEDB562B-767C-E64B-BD0C-F6DA8A366F02}" dt="2024-06-23T19:31:03.503" v="230" actId="20577"/>
          <ac:spMkLst>
            <pc:docMk/>
            <pc:sldMk cId="4264789836" sldId="389"/>
            <ac:spMk id="8" creationId="{8DB28CFC-2924-0DFF-2C78-8ECB56844B19}"/>
          </ac:spMkLst>
        </pc:spChg>
      </pc:sldChg>
      <pc:sldChg chg="addSp modSp">
        <pc:chgData name="Chrissy LeMaire" userId="fffb4e015a970abe" providerId="LiveId" clId="{AEDB562B-767C-E64B-BD0C-F6DA8A366F02}" dt="2024-06-23T07:04:55.399" v="22" actId="571"/>
        <pc:sldMkLst>
          <pc:docMk/>
          <pc:sldMk cId="917463347" sldId="414"/>
        </pc:sldMkLst>
        <pc:picChg chg="add mod">
          <ac:chgData name="Chrissy LeMaire" userId="fffb4e015a970abe" providerId="LiveId" clId="{AEDB562B-767C-E64B-BD0C-F6DA8A366F02}" dt="2024-06-23T07:04:55.399" v="22" actId="571"/>
          <ac:picMkLst>
            <pc:docMk/>
            <pc:sldMk cId="917463347" sldId="414"/>
            <ac:picMk id="2" creationId="{DCF4481D-AB5C-BA05-A4D4-6A63A59F1257}"/>
          </ac:picMkLst>
        </pc:picChg>
      </pc:sldChg>
      <pc:sldChg chg="modSp mod modAnim">
        <pc:chgData name="Chrissy LeMaire" userId="fffb4e015a970abe" providerId="LiveId" clId="{AEDB562B-767C-E64B-BD0C-F6DA8A366F02}" dt="2024-06-23T14:52:28.934" v="125" actId="20577"/>
        <pc:sldMkLst>
          <pc:docMk/>
          <pc:sldMk cId="900343145" sldId="440"/>
        </pc:sldMkLst>
        <pc:spChg chg="mod">
          <ac:chgData name="Chrissy LeMaire" userId="fffb4e015a970abe" providerId="LiveId" clId="{AEDB562B-767C-E64B-BD0C-F6DA8A366F02}" dt="2024-06-23T14:52:28.934" v="125" actId="20577"/>
          <ac:spMkLst>
            <pc:docMk/>
            <pc:sldMk cId="900343145" sldId="440"/>
            <ac:spMk id="2" creationId="{BB3073CC-D61D-8526-A8C7-9FAB7371DEBE}"/>
          </ac:spMkLst>
        </pc:spChg>
      </pc:sldChg>
      <pc:sldChg chg="addSp delSp modSp add del mod addAnim delAnim modAnim">
        <pc:chgData name="Chrissy LeMaire" userId="fffb4e015a970abe" providerId="LiveId" clId="{AEDB562B-767C-E64B-BD0C-F6DA8A366F02}" dt="2024-06-23T05:02:09.026" v="19" actId="2696"/>
        <pc:sldMkLst>
          <pc:docMk/>
          <pc:sldMk cId="1094888391" sldId="457"/>
        </pc:sldMkLst>
        <pc:spChg chg="add del mod">
          <ac:chgData name="Chrissy LeMaire" userId="fffb4e015a970abe" providerId="LiveId" clId="{AEDB562B-767C-E64B-BD0C-F6DA8A366F02}" dt="2024-06-23T05:01:51.092" v="18" actId="207"/>
          <ac:spMkLst>
            <pc:docMk/>
            <pc:sldMk cId="1094888391" sldId="457"/>
            <ac:spMk id="2" creationId="{BB3073CC-D61D-8526-A8C7-9FAB7371DEBE}"/>
          </ac:spMkLst>
        </pc:spChg>
        <pc:spChg chg="add del mod">
          <ac:chgData name="Chrissy LeMaire" userId="fffb4e015a970abe" providerId="LiveId" clId="{AEDB562B-767C-E64B-BD0C-F6DA8A366F02}" dt="2024-06-23T05:00:10.214" v="15" actId="767"/>
          <ac:spMkLst>
            <pc:docMk/>
            <pc:sldMk cId="1094888391" sldId="457"/>
            <ac:spMk id="5" creationId="{2732C25C-A7C9-8249-3E2A-26B485D94371}"/>
          </ac:spMkLst>
        </pc:spChg>
        <pc:spChg chg="add mod">
          <ac:chgData name="Chrissy LeMaire" userId="fffb4e015a970abe" providerId="LiveId" clId="{AEDB562B-767C-E64B-BD0C-F6DA8A366F02}" dt="2024-06-23T05:00:08.324" v="9" actId="767"/>
          <ac:spMkLst>
            <pc:docMk/>
            <pc:sldMk cId="1094888391" sldId="457"/>
            <ac:spMk id="8" creationId="{62D548C0-E3C1-6DB2-5FF2-A45585937D70}"/>
          </ac:spMkLst>
        </pc:spChg>
        <pc:spChg chg="add mod">
          <ac:chgData name="Chrissy LeMaire" userId="fffb4e015a970abe" providerId="LiveId" clId="{AEDB562B-767C-E64B-BD0C-F6DA8A366F02}" dt="2024-06-23T05:00:07.970" v="8" actId="767"/>
          <ac:spMkLst>
            <pc:docMk/>
            <pc:sldMk cId="1094888391" sldId="457"/>
            <ac:spMk id="9" creationId="{C8309B61-3139-9404-1993-AAAD98C756B4}"/>
          </ac:spMkLst>
        </pc:spChg>
        <pc:spChg chg="mod">
          <ac:chgData name="Chrissy LeMaire" userId="fffb4e015a970abe" providerId="LiveId" clId="{AEDB562B-767C-E64B-BD0C-F6DA8A366F02}" dt="2024-06-23T05:00:09.231" v="13" actId="1076"/>
          <ac:spMkLst>
            <pc:docMk/>
            <pc:sldMk cId="1094888391" sldId="457"/>
            <ac:spMk id="454" creationId="{00000000-0000-0000-0000-000000000000}"/>
          </ac:spMkLst>
        </pc:spChg>
      </pc:sldChg>
      <pc:sldChg chg="addSp delSp modSp add mod modAnim modNotesTx">
        <pc:chgData name="Chrissy LeMaire" userId="fffb4e015a970abe" providerId="LiveId" clId="{AEDB562B-767C-E64B-BD0C-F6DA8A366F02}" dt="2024-06-23T16:20:32.314" v="215" actId="20577"/>
        <pc:sldMkLst>
          <pc:docMk/>
          <pc:sldMk cId="3408909733" sldId="457"/>
        </pc:sldMkLst>
        <pc:spChg chg="del">
          <ac:chgData name="Chrissy LeMaire" userId="fffb4e015a970abe" providerId="LiveId" clId="{AEDB562B-767C-E64B-BD0C-F6DA8A366F02}" dt="2024-06-23T15:08:07.362" v="126" actId="478"/>
          <ac:spMkLst>
            <pc:docMk/>
            <pc:sldMk cId="3408909733" sldId="457"/>
            <ac:spMk id="3" creationId="{97683800-FD66-A61E-6737-0A4ED9EBB13D}"/>
          </ac:spMkLst>
        </pc:spChg>
        <pc:spChg chg="add mod">
          <ac:chgData name="Chrissy LeMaire" userId="fffb4e015a970abe" providerId="LiveId" clId="{AEDB562B-767C-E64B-BD0C-F6DA8A366F02}" dt="2024-06-23T15:13:53.526" v="155" actId="1076"/>
          <ac:spMkLst>
            <pc:docMk/>
            <pc:sldMk cId="3408909733" sldId="457"/>
            <ac:spMk id="9" creationId="{3F9070C2-2A63-BA37-F1C6-9F726C441A5A}"/>
          </ac:spMkLst>
        </pc:spChg>
        <pc:picChg chg="del mod">
          <ac:chgData name="Chrissy LeMaire" userId="fffb4e015a970abe" providerId="LiveId" clId="{AEDB562B-767C-E64B-BD0C-F6DA8A366F02}" dt="2024-06-23T15:08:08.576" v="128" actId="478"/>
          <ac:picMkLst>
            <pc:docMk/>
            <pc:sldMk cId="3408909733" sldId="457"/>
            <ac:picMk id="2" creationId="{2D8E9C43-9EDF-0B47-2F44-04BB02262A40}"/>
          </ac:picMkLst>
        </pc:picChg>
        <pc:picChg chg="add del mod">
          <ac:chgData name="Chrissy LeMaire" userId="fffb4e015a970abe" providerId="LiveId" clId="{AEDB562B-767C-E64B-BD0C-F6DA8A366F02}" dt="2024-06-23T15:12:13.955" v="134" actId="478"/>
          <ac:picMkLst>
            <pc:docMk/>
            <pc:sldMk cId="3408909733" sldId="457"/>
            <ac:picMk id="5" creationId="{92A4C76D-69C7-8072-8745-70A6C5601F49}"/>
          </ac:picMkLst>
        </pc:picChg>
        <pc:picChg chg="add mod">
          <ac:chgData name="Chrissy LeMaire" userId="fffb4e015a970abe" providerId="LiveId" clId="{AEDB562B-767C-E64B-BD0C-F6DA8A366F02}" dt="2024-06-23T15:12:40.591" v="141" actId="1076"/>
          <ac:picMkLst>
            <pc:docMk/>
            <pc:sldMk cId="3408909733" sldId="457"/>
            <ac:picMk id="8" creationId="{F7E0D29F-AD9F-D986-D7A2-E134AD0D082A}"/>
          </ac:picMkLst>
        </pc:picChg>
      </pc:sldChg>
      <pc:sldChg chg="add">
        <pc:chgData name="Chrissy LeMaire" userId="fffb4e015a970abe" providerId="LiveId" clId="{AEDB562B-767C-E64B-BD0C-F6DA8A366F02}" dt="2024-06-23T19:30:57.635" v="216"/>
        <pc:sldMkLst>
          <pc:docMk/>
          <pc:sldMk cId="2611115303" sldId="458"/>
        </pc:sldMkLst>
      </pc:sldChg>
    </pc:docChg>
  </pc:docChgLst>
  <pc:docChgLst>
    <pc:chgData name="Chrissy LeMaire" userId="fffb4e015a970abe" providerId="LiveId" clId="{6D3C6035-0C5C-4FAC-A185-877284BEDC1A}"/>
    <pc:docChg chg="delSld">
      <pc:chgData name="Chrissy LeMaire" userId="fffb4e015a970abe" providerId="LiveId" clId="{6D3C6035-0C5C-4FAC-A185-877284BEDC1A}" dt="2024-05-11T08:16:50.129" v="2" actId="2696"/>
      <pc:docMkLst>
        <pc:docMk/>
      </pc:docMkLst>
      <pc:sldChg chg="del">
        <pc:chgData name="Chrissy LeMaire" userId="fffb4e015a970abe" providerId="LiveId" clId="{6D3C6035-0C5C-4FAC-A185-877284BEDC1A}" dt="2024-05-11T08:16:38.878" v="0" actId="2696"/>
        <pc:sldMkLst>
          <pc:docMk/>
          <pc:sldMk cId="3570480199" sldId="362"/>
        </pc:sldMkLst>
      </pc:sldChg>
      <pc:sldChg chg="del">
        <pc:chgData name="Chrissy LeMaire" userId="fffb4e015a970abe" providerId="LiveId" clId="{6D3C6035-0C5C-4FAC-A185-877284BEDC1A}" dt="2024-05-11T08:16:38.878" v="0" actId="2696"/>
        <pc:sldMkLst>
          <pc:docMk/>
          <pc:sldMk cId="155820455" sldId="383"/>
        </pc:sldMkLst>
      </pc:sldChg>
      <pc:sldChg chg="del">
        <pc:chgData name="Chrissy LeMaire" userId="fffb4e015a970abe" providerId="LiveId" clId="{6D3C6035-0C5C-4FAC-A185-877284BEDC1A}" dt="2024-05-11T08:16:46.649" v="1" actId="2696"/>
        <pc:sldMkLst>
          <pc:docMk/>
          <pc:sldMk cId="3799103628" sldId="386"/>
        </pc:sldMkLst>
      </pc:sldChg>
      <pc:sldChg chg="del">
        <pc:chgData name="Chrissy LeMaire" userId="fffb4e015a970abe" providerId="LiveId" clId="{6D3C6035-0C5C-4FAC-A185-877284BEDC1A}" dt="2024-05-11T08:16:50.129" v="2" actId="2696"/>
        <pc:sldMkLst>
          <pc:docMk/>
          <pc:sldMk cId="2528351629" sldId="390"/>
        </pc:sldMkLst>
      </pc:sldChg>
      <pc:sldChg chg="del">
        <pc:chgData name="Chrissy LeMaire" userId="fffb4e015a970abe" providerId="LiveId" clId="{6D3C6035-0C5C-4FAC-A185-877284BEDC1A}" dt="2024-05-11T08:16:46.649" v="1" actId="2696"/>
        <pc:sldMkLst>
          <pc:docMk/>
          <pc:sldMk cId="565705974" sldId="415"/>
        </pc:sldMkLst>
      </pc:sldChg>
      <pc:sldChg chg="del">
        <pc:chgData name="Chrissy LeMaire" userId="fffb4e015a970abe" providerId="LiveId" clId="{6D3C6035-0C5C-4FAC-A185-877284BEDC1A}" dt="2024-05-11T08:16:38.878" v="0" actId="2696"/>
        <pc:sldMkLst>
          <pc:docMk/>
          <pc:sldMk cId="2004484156" sldId="416"/>
        </pc:sldMkLst>
      </pc:sldChg>
      <pc:sldChg chg="del">
        <pc:chgData name="Chrissy LeMaire" userId="fffb4e015a970abe" providerId="LiveId" clId="{6D3C6035-0C5C-4FAC-A185-877284BEDC1A}" dt="2024-05-11T08:16:46.649" v="1" actId="2696"/>
        <pc:sldMkLst>
          <pc:docMk/>
          <pc:sldMk cId="1056541608" sldId="4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1143000" y="685800"/>
            <a:ext cx="4572000" cy="3429000"/>
          </a:xfrm>
          <a:prstGeom prst="rect">
            <a:avLst/>
          </a:prstGeom>
        </p:spPr>
        <p:txBody>
          <a:bodyPr/>
          <a:lstStyle/>
          <a:p>
            <a:endParaRPr/>
          </a:p>
        </p:txBody>
      </p:sp>
      <p:sp>
        <p:nvSpPr>
          <p:cNvPr id="213" name="Shape 2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77825" y="685800"/>
            <a:ext cx="610235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pPr defTabSz="932742">
              <a:lnSpc>
                <a:spcPct val="90000"/>
              </a:lnSpc>
              <a:spcBef>
                <a:spcPts val="300"/>
              </a:spcBef>
              <a:defRPr>
                <a:latin typeface="Segoe UI Light"/>
                <a:ea typeface="Segoe UI Light"/>
                <a:cs typeface="Segoe UI Light"/>
                <a:sym typeface="Segoe UI Light"/>
              </a:defRPr>
            </a:pPr>
            <a:r>
              <a:rPr lang="en-GB" b="0" i="0">
                <a:solidFill>
                  <a:srgbClr val="326198"/>
                </a:solidFill>
                <a:effectLst/>
                <a:highlight>
                  <a:srgbClr val="CAD4E0"/>
                </a:highlight>
                <a:latin typeface="Open Sans" panose="020B0606030504020204" pitchFamily="34" charset="0"/>
              </a:rPr>
              <a:t>SESSION ABSTRACT: </a:t>
            </a:r>
          </a:p>
          <a:p>
            <a:pPr defTabSz="932742">
              <a:lnSpc>
                <a:spcPct val="90000"/>
              </a:lnSpc>
              <a:spcBef>
                <a:spcPts val="300"/>
              </a:spcBef>
              <a:defRPr>
                <a:latin typeface="Segoe UI Light"/>
                <a:ea typeface="Segoe UI Light"/>
                <a:cs typeface="Segoe UI Light"/>
                <a:sym typeface="Segoe UI Light"/>
              </a:defRPr>
            </a:pPr>
            <a:endParaRPr lang="en-GB" b="0" i="0">
              <a:solidFill>
                <a:srgbClr val="326198"/>
              </a:solidFill>
              <a:effectLst/>
              <a:highlight>
                <a:srgbClr val="CAD4E0"/>
              </a:highlight>
              <a:latin typeface="Open Sans" panose="020B0606030504020204" pitchFamily="34" charset="0"/>
            </a:endParaRPr>
          </a:p>
          <a:p>
            <a:pPr defTabSz="932742">
              <a:lnSpc>
                <a:spcPct val="90000"/>
              </a:lnSpc>
              <a:spcBef>
                <a:spcPts val="300"/>
              </a:spcBef>
              <a:defRPr>
                <a:latin typeface="Segoe UI Light"/>
                <a:ea typeface="Segoe UI Light"/>
                <a:cs typeface="Segoe UI Light"/>
                <a:sym typeface="Segoe UI Light"/>
              </a:defRPr>
            </a:pPr>
            <a:r>
              <a:rPr lang="en-GB" b="0" i="0">
                <a:solidFill>
                  <a:srgbClr val="326198"/>
                </a:solidFill>
                <a:effectLst/>
                <a:highlight>
                  <a:srgbClr val="CAD4E0"/>
                </a:highlight>
                <a:latin typeface="Open Sans" panose="020B0606030504020204" pitchFamily="34" charset="0"/>
              </a:rPr>
              <a:t>PowerShell Universal Dashboards are incredibly powerful and good looking, but the learning curve can be high — especially if you want to create advanced interfaces.</a:t>
            </a:r>
            <a:br>
              <a:rPr lang="en-GB"/>
            </a:br>
            <a:br>
              <a:rPr lang="en-GB"/>
            </a:br>
            <a:r>
              <a:rPr lang="en-GB" b="0" i="0">
                <a:solidFill>
                  <a:srgbClr val="326198"/>
                </a:solidFill>
                <a:effectLst/>
                <a:highlight>
                  <a:srgbClr val="CAD4E0"/>
                </a:highlight>
                <a:latin typeface="Open Sans" panose="020B0606030504020204" pitchFamily="34" charset="0"/>
              </a:rPr>
              <a:t>There's a lot of documentation for PowerShell Universal, too, even including videos. I just didn't really know what keywords to look for. I remember being so tempted to message PSU's creator, Adam Driscoll, and say "What command created that box and gave it those options?!" Adam's a busy guy, though, so my next step was to literally pay someone for on-going help.</a:t>
            </a:r>
            <a:br>
              <a:rPr lang="en-GB"/>
            </a:br>
            <a:br>
              <a:rPr lang="en-GB"/>
            </a:br>
            <a:r>
              <a:rPr lang="en-GB" b="0" i="0">
                <a:solidFill>
                  <a:srgbClr val="326198"/>
                </a:solidFill>
                <a:effectLst/>
                <a:highlight>
                  <a:srgbClr val="CAD4E0"/>
                </a:highlight>
                <a:latin typeface="Open Sans" panose="020B0606030504020204" pitchFamily="34" charset="0"/>
              </a:rPr>
              <a:t>But now, I got ChatGPT Plus! ChatGPT can tell you what PSU command created that web box AND the CSS to make it beautiful. It can even give feedback on the information architecture, user experience (UX) and </a:t>
            </a:r>
            <a:r>
              <a:rPr lang="en-GB" b="0" i="0" err="1">
                <a:solidFill>
                  <a:srgbClr val="326198"/>
                </a:solidFill>
                <a:effectLst/>
                <a:highlight>
                  <a:srgbClr val="CAD4E0"/>
                </a:highlight>
                <a:latin typeface="Open Sans" panose="020B0606030504020204" pitchFamily="34" charset="0"/>
              </a:rPr>
              <a:t>accessiblity</a:t>
            </a:r>
            <a:r>
              <a:rPr lang="en-GB" b="0" i="0">
                <a:solidFill>
                  <a:srgbClr val="326198"/>
                </a:solidFill>
                <a:effectLst/>
                <a:highlight>
                  <a:srgbClr val="CAD4E0"/>
                </a:highlight>
                <a:latin typeface="Open Sans" panose="020B0606030504020204" pitchFamily="34" charset="0"/>
              </a:rPr>
              <a:t> options like </a:t>
            </a:r>
            <a:r>
              <a:rPr lang="en-GB" b="0" i="0" err="1">
                <a:solidFill>
                  <a:srgbClr val="326198"/>
                </a:solidFill>
                <a:effectLst/>
                <a:highlight>
                  <a:srgbClr val="CAD4E0"/>
                </a:highlight>
                <a:latin typeface="Open Sans" panose="020B0606030504020204" pitchFamily="34" charset="0"/>
              </a:rPr>
              <a:t>colorblind</a:t>
            </a:r>
            <a:r>
              <a:rPr lang="en-GB" b="0" i="0">
                <a:solidFill>
                  <a:srgbClr val="326198"/>
                </a:solidFill>
                <a:effectLst/>
                <a:highlight>
                  <a:srgbClr val="CAD4E0"/>
                </a:highlight>
                <a:latin typeface="Open Sans" panose="020B0606030504020204" pitchFamily="34" charset="0"/>
              </a:rPr>
              <a:t>-friendly palette schemes.</a:t>
            </a:r>
            <a:br>
              <a:rPr lang="en-GB"/>
            </a:br>
            <a:br>
              <a:rPr lang="en-GB"/>
            </a:br>
            <a:r>
              <a:rPr lang="en-GB" b="0" i="0">
                <a:solidFill>
                  <a:srgbClr val="326198"/>
                </a:solidFill>
                <a:effectLst/>
                <a:highlight>
                  <a:srgbClr val="CAD4E0"/>
                </a:highlight>
                <a:latin typeface="Open Sans" panose="020B0606030504020204" pitchFamily="34" charset="0"/>
              </a:rPr>
              <a:t>Join me for this demo-centric session to see how ChatGPT can help you to build advanced PowerShell Universal Dashboards, quickly.</a:t>
            </a:r>
          </a:p>
          <a:p>
            <a:pPr defTabSz="932742">
              <a:lnSpc>
                <a:spcPct val="90000"/>
              </a:lnSpc>
              <a:spcBef>
                <a:spcPts val="300"/>
              </a:spcBef>
              <a:defRPr>
                <a:latin typeface="Segoe UI Light"/>
                <a:ea typeface="Segoe UI Light"/>
                <a:cs typeface="Segoe UI Light"/>
                <a:sym typeface="Segoe UI Light"/>
              </a:defRPr>
            </a:pPr>
            <a:endParaRPr lang="en-GB" b="0" i="0">
              <a:solidFill>
                <a:srgbClr val="326198"/>
              </a:solidFill>
              <a:effectLst/>
              <a:highlight>
                <a:srgbClr val="CAD4E0"/>
              </a:highlight>
              <a:latin typeface="Open Sans" panose="020B0606030504020204" pitchFamily="34" charset="0"/>
            </a:endParaRPr>
          </a:p>
          <a:p>
            <a:pPr defTabSz="932742">
              <a:lnSpc>
                <a:spcPct val="90000"/>
              </a:lnSpc>
              <a:spcBef>
                <a:spcPts val="300"/>
              </a:spcBef>
              <a:defRPr>
                <a:latin typeface="Segoe UI Light"/>
                <a:ea typeface="Segoe UI Light"/>
                <a:cs typeface="Segoe UI Light"/>
                <a:sym typeface="Segoe UI Light"/>
              </a:defRPr>
            </a:pPr>
            <a:r>
              <a:rPr lang="en-GB" b="0" i="0">
                <a:solidFill>
                  <a:srgbClr val="326198"/>
                </a:solidFill>
                <a:effectLst/>
                <a:highlight>
                  <a:srgbClr val="CAD4E0"/>
                </a:highlight>
                <a:latin typeface="Open Sans" panose="020B0606030504020204" pitchFamily="34" charset="0"/>
              </a:rPr>
              <a:t>Ultimately, this session will be about building effective Custom GPTs and how to talk to ChatGPT.</a:t>
            </a:r>
            <a:endParaRPr lang="en-US" b="0"/>
          </a:p>
        </p:txBody>
      </p:sp>
    </p:spTree>
    <p:extLst>
      <p:ext uri="{BB962C8B-B14F-4D97-AF65-F5344CB8AC3E}">
        <p14:creationId xmlns:p14="http://schemas.microsoft.com/office/powerpoint/2010/main" val="3077199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Custom GPTs are very useful for repeated tasks</a:t>
            </a:r>
          </a:p>
        </p:txBody>
      </p:sp>
    </p:spTree>
    <p:extLst>
      <p:ext uri="{BB962C8B-B14F-4D97-AF65-F5344CB8AC3E}">
        <p14:creationId xmlns:p14="http://schemas.microsoft.com/office/powerpoint/2010/main" val="55776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Custom GPTs are very useful for repeated tasks</a:t>
            </a:r>
          </a:p>
        </p:txBody>
      </p:sp>
    </p:spTree>
    <p:extLst>
      <p:ext uri="{BB962C8B-B14F-4D97-AF65-F5344CB8AC3E}">
        <p14:creationId xmlns:p14="http://schemas.microsoft.com/office/powerpoint/2010/main" val="142066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spcBef>
                <a:spcPts val="600"/>
              </a:spcBef>
              <a:spcAft>
                <a:spcPts val="600"/>
              </a:spcAft>
              <a:buFont typeface="Arial" panose="020B0604020202020204" pitchFamily="34" charset="0"/>
              <a:buNone/>
            </a:pPr>
            <a:r>
              <a:rPr lang="en-US" sz="2400">
                <a:solidFill>
                  <a:srgbClr val="10233D"/>
                </a:solidFill>
                <a:latin typeface="Segoe UI Semibold" panose="020B0702040204020203" pitchFamily="34" charset="0"/>
                <a:cs typeface="Segoe UI Semibold" panose="020B0702040204020203" pitchFamily="34" charset="0"/>
              </a:rPr>
              <a:t>OpenAI also offers an API which is important to developers</a:t>
            </a:r>
            <a:endParaRPr lang="en-GB" sz="2400">
              <a:solidFill>
                <a:srgbClr val="10233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42787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Custom GPTs are very useful for repeated tasks</a:t>
            </a:r>
          </a:p>
        </p:txBody>
      </p:sp>
    </p:spTree>
    <p:extLst>
      <p:ext uri="{BB962C8B-B14F-4D97-AF65-F5344CB8AC3E}">
        <p14:creationId xmlns:p14="http://schemas.microsoft.com/office/powerpoint/2010/main" val="2648254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sz="2400">
                <a:solidFill>
                  <a:srgbClr val="10233D"/>
                </a:solidFill>
                <a:latin typeface="Segoe UI Semibold" panose="020B0702040204020203" pitchFamily="34" charset="0"/>
                <a:cs typeface="Segoe UI Semibold" panose="020B0702040204020203" pitchFamily="34" charset="0"/>
              </a:rPr>
              <a:t>Overall, I’d recommend Azure for Enterprise tasks as it’s security and privacy focused.</a:t>
            </a:r>
            <a:endParaRPr lang="en-US"/>
          </a:p>
        </p:txBody>
      </p:sp>
    </p:spTree>
    <p:extLst>
      <p:ext uri="{BB962C8B-B14F-4D97-AF65-F5344CB8AC3E}">
        <p14:creationId xmlns:p14="http://schemas.microsoft.com/office/powerpoint/2010/main" val="216809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Custom GPTs are very useful for repeated tasks</a:t>
            </a:r>
          </a:p>
        </p:txBody>
      </p:sp>
    </p:spTree>
    <p:extLst>
      <p:ext uri="{BB962C8B-B14F-4D97-AF65-F5344CB8AC3E}">
        <p14:creationId xmlns:p14="http://schemas.microsoft.com/office/powerpoint/2010/main" val="1892442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Then comes around ChatGPT and the hype going around was that you could draw your website on a napkin and it would convert it into code.</a:t>
            </a:r>
          </a:p>
          <a:p>
            <a:endParaRPr lang="en-US"/>
          </a:p>
          <a:p>
            <a:r>
              <a:rPr lang="en-US"/>
              <a:t>I tried this with Balsamiq mockups for my own Tot Bot (chatbot that has the personality of my cat Potato) fine-tuning project and it worked! It even gave me a slick 2007-style UI.</a:t>
            </a:r>
          </a:p>
        </p:txBody>
      </p:sp>
    </p:spTree>
    <p:extLst>
      <p:ext uri="{BB962C8B-B14F-4D97-AF65-F5344CB8AC3E}">
        <p14:creationId xmlns:p14="http://schemas.microsoft.com/office/powerpoint/2010/main" val="903394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Tada! It’s Tot Bot.</a:t>
            </a:r>
          </a:p>
        </p:txBody>
      </p:sp>
    </p:spTree>
    <p:extLst>
      <p:ext uri="{BB962C8B-B14F-4D97-AF65-F5344CB8AC3E}">
        <p14:creationId xmlns:p14="http://schemas.microsoft.com/office/powerpoint/2010/main" val="135257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Remember when I released a bunch of themes for PowerShell Universal a few years ago? I did it basically to help myself learn PSU. Even though there was tons of documentation, it had a high learning curve. The creator, Adam Driscoll said this was a common complaint.</a:t>
            </a:r>
          </a:p>
          <a:p>
            <a:endParaRPr lang="en-US"/>
          </a:p>
          <a:p>
            <a:r>
              <a:rPr lang="en-US"/>
              <a:t>I’d say it took me two solid months to understand the concept and the implementation, which seemed required to create a project.</a:t>
            </a:r>
          </a:p>
          <a:p>
            <a:endParaRPr lang="en-US"/>
          </a:p>
          <a:p>
            <a:r>
              <a:rPr lang="en-US" b="1" i="0">
                <a:solidFill>
                  <a:srgbClr val="BCC0C3"/>
                </a:solidFill>
                <a:effectLst/>
                <a:highlight>
                  <a:srgbClr val="1F1F1F"/>
                </a:highlight>
                <a:latin typeface="Roboto" panose="02000000000000000000" pitchFamily="2" charset="0"/>
              </a:rPr>
              <a:t>Steph</a:t>
            </a:r>
            <a:r>
              <a:rPr lang="en-US" b="0" i="0">
                <a:solidFill>
                  <a:srgbClr val="BDC1C6"/>
                </a:solidFill>
                <a:effectLst/>
                <a:highlight>
                  <a:srgbClr val="1F1F1F"/>
                </a:highlight>
                <a:latin typeface="Roboto" panose="02000000000000000000" pitchFamily="2" charset="0"/>
              </a:rPr>
              <a:t> Hays</a:t>
            </a:r>
            <a:endParaRPr lang="en-US"/>
          </a:p>
        </p:txBody>
      </p:sp>
    </p:spTree>
    <p:extLst>
      <p:ext uri="{BB962C8B-B14F-4D97-AF65-F5344CB8AC3E}">
        <p14:creationId xmlns:p14="http://schemas.microsoft.com/office/powerpoint/2010/main" val="53778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Now Imagine if I could mix the two together.</a:t>
            </a:r>
          </a:p>
          <a:p>
            <a:endParaRPr lang="en-US"/>
          </a:p>
          <a:p>
            <a:r>
              <a:rPr lang="en-US"/>
              <a:t>Let’s go see this in action with a demo that will teach you not only how to use ChatGPT to build PowerShell Universal Apps, but it’ll also show you HOW to build a similar Custom GPT/OpenAI Assistant for your own PowerShell module.</a:t>
            </a:r>
          </a:p>
          <a:p>
            <a:endParaRPr lang="en-US"/>
          </a:p>
          <a:p>
            <a:r>
              <a:rPr lang="en-US"/>
              <a:t>“Closely matching the visual elements”</a:t>
            </a:r>
          </a:p>
        </p:txBody>
      </p:sp>
    </p:spTree>
    <p:extLst>
      <p:ext uri="{BB962C8B-B14F-4D97-AF65-F5344CB8AC3E}">
        <p14:creationId xmlns:p14="http://schemas.microsoft.com/office/powerpoint/2010/main" val="351930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77825" y="685800"/>
            <a:ext cx="610235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pPr defTabSz="932742">
              <a:lnSpc>
                <a:spcPct val="90000"/>
              </a:lnSpc>
              <a:spcBef>
                <a:spcPts val="300"/>
              </a:spcBef>
              <a:defRPr>
                <a:latin typeface="Segoe UI Light"/>
                <a:ea typeface="Segoe UI Light"/>
                <a:cs typeface="Segoe UI Light"/>
                <a:sym typeface="Segoe UI Light"/>
              </a:defRPr>
            </a:pPr>
            <a:r>
              <a:rPr lang="en-US" dirty="0"/>
              <a:t>I am a Dual Microsoft MVP and GitHub Star. I’m also the recipient of GitHub’s Top Teacher award.</a:t>
            </a:r>
            <a:endParaRPr dirty="0"/>
          </a:p>
        </p:txBody>
      </p:sp>
    </p:spTree>
    <p:extLst>
      <p:ext uri="{BB962C8B-B14F-4D97-AF65-F5344CB8AC3E}">
        <p14:creationId xmlns:p14="http://schemas.microsoft.com/office/powerpoint/2010/main" val="821874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None/>
            </a:pPr>
            <a:endParaRPr lang="en-GB" sz="2400"/>
          </a:p>
        </p:txBody>
      </p:sp>
    </p:spTree>
    <p:extLst>
      <p:ext uri="{BB962C8B-B14F-4D97-AF65-F5344CB8AC3E}">
        <p14:creationId xmlns:p14="http://schemas.microsoft.com/office/powerpoint/2010/main" val="2332193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Microsoft gave me this prompt, thank gaurd</a:t>
            </a:r>
          </a:p>
        </p:txBody>
      </p:sp>
    </p:spTree>
    <p:extLst>
      <p:ext uri="{BB962C8B-B14F-4D97-AF65-F5344CB8AC3E}">
        <p14:creationId xmlns:p14="http://schemas.microsoft.com/office/powerpoint/2010/main" val="1759223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Decent bullet</a:t>
            </a:r>
          </a:p>
        </p:txBody>
      </p:sp>
    </p:spTree>
    <p:extLst>
      <p:ext uri="{BB962C8B-B14F-4D97-AF65-F5344CB8AC3E}">
        <p14:creationId xmlns:p14="http://schemas.microsoft.com/office/powerpoint/2010/main" val="229767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FontTx/>
              <a:buNone/>
            </a:pPr>
            <a:endParaRPr lang="en-GB"/>
          </a:p>
        </p:txBody>
      </p:sp>
    </p:spTree>
    <p:extLst>
      <p:ext uri="{BB962C8B-B14F-4D97-AF65-F5344CB8AC3E}">
        <p14:creationId xmlns:p14="http://schemas.microsoft.com/office/powerpoint/2010/main" val="328292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FontTx/>
              <a:buNone/>
            </a:pPr>
            <a:endParaRPr lang="en-GB" dirty="0"/>
          </a:p>
        </p:txBody>
      </p:sp>
    </p:spTree>
    <p:extLst>
      <p:ext uri="{BB962C8B-B14F-4D97-AF65-F5344CB8AC3E}">
        <p14:creationId xmlns:p14="http://schemas.microsoft.com/office/powerpoint/2010/main" val="110786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377825" y="685800"/>
            <a:ext cx="6102350" cy="3429000"/>
          </a:xfrm>
          <a:prstGeom prst="rect">
            <a:avLst/>
          </a:prstGeom>
        </p:spPr>
        <p:txBody>
          <a:bodyPr/>
          <a:lstStyle/>
          <a:p>
            <a:endParaRPr/>
          </a:p>
        </p:txBody>
      </p:sp>
      <p:sp>
        <p:nvSpPr>
          <p:cNvPr id="310" name="Shape 310"/>
          <p:cNvSpPr>
            <a:spLocks noGrp="1"/>
          </p:cNvSpPr>
          <p:nvPr>
            <p:ph type="body" sz="quarter" idx="1"/>
          </p:nvPr>
        </p:nvSpPr>
        <p:spPr>
          <a:prstGeom prst="rect">
            <a:avLst/>
          </a:prstGeom>
        </p:spPr>
        <p:txBody>
          <a:bodyPr/>
          <a:lstStyle/>
          <a:p>
            <a:pPr lvl="1" indent="0" defTabSz="914400">
              <a:lnSpc>
                <a:spcPct val="100000"/>
              </a:lnSpc>
              <a:defRPr sz="1200" b="1"/>
            </a:pPr>
            <a:r>
              <a:rPr lang="en-US" b="0"/>
              <a:t>And I’m a software engineer at Leidos.</a:t>
            </a:r>
          </a:p>
          <a:p>
            <a:pPr lvl="1" indent="0" defTabSz="914400">
              <a:lnSpc>
                <a:spcPct val="100000"/>
              </a:lnSpc>
              <a:defRPr sz="1200" b="1"/>
            </a:pPr>
            <a:endParaRPr lang="en-US" b="0"/>
          </a:p>
          <a:p>
            <a:pPr lvl="1" indent="0" defTabSz="914400">
              <a:lnSpc>
                <a:spcPct val="100000"/>
              </a:lnSpc>
              <a:defRPr sz="1200" b="1"/>
            </a:pPr>
            <a:r>
              <a:rPr lang="en-GB" b="0"/>
              <a:t>Leidos makes:</a:t>
            </a:r>
          </a:p>
          <a:p>
            <a:pPr lvl="1" indent="0" defTabSz="914400">
              <a:lnSpc>
                <a:spcPct val="100000"/>
              </a:lnSpc>
              <a:defRPr sz="1200" b="1"/>
            </a:pPr>
            <a:endParaRPr lang="en-GB" b="0"/>
          </a:p>
          <a:p>
            <a:pPr marL="171450" lvl="1" indent="-171450" defTabSz="914400">
              <a:lnSpc>
                <a:spcPct val="100000"/>
              </a:lnSpc>
              <a:buFontTx/>
              <a:buChar char="-"/>
              <a:defRPr sz="1200" b="1"/>
            </a:pPr>
            <a:r>
              <a:rPr lang="en-GB" b="0"/>
              <a:t>advanced technology solutions for </a:t>
            </a:r>
            <a:r>
              <a:rPr lang="en-GB" b="0" err="1"/>
              <a:t>defense</a:t>
            </a:r>
            <a:r>
              <a:rPr lang="en-GB" b="0"/>
              <a:t> and security</a:t>
            </a:r>
          </a:p>
          <a:p>
            <a:pPr marL="171450" lvl="1" indent="-171450" defTabSz="914400">
              <a:lnSpc>
                <a:spcPct val="100000"/>
              </a:lnSpc>
              <a:buFontTx/>
              <a:buChar char="-"/>
              <a:defRPr sz="1200" b="1"/>
            </a:pPr>
            <a:r>
              <a:rPr lang="en-GB" b="0"/>
              <a:t>healthcare technology and services</a:t>
            </a:r>
          </a:p>
          <a:p>
            <a:pPr marL="171450" lvl="1" indent="-171450" defTabSz="914400">
              <a:lnSpc>
                <a:spcPct val="100000"/>
              </a:lnSpc>
              <a:buFontTx/>
              <a:buChar char="-"/>
              <a:defRPr sz="1200" b="1"/>
            </a:pPr>
            <a:r>
              <a:rPr lang="en-GB" b="0"/>
              <a:t>data analytics tools</a:t>
            </a:r>
          </a:p>
          <a:p>
            <a:pPr marL="171450" lvl="1" indent="-171450" defTabSz="914400">
              <a:lnSpc>
                <a:spcPct val="100000"/>
              </a:lnSpc>
              <a:buFontTx/>
              <a:buChar char="-"/>
              <a:defRPr sz="1200" b="1"/>
            </a:pPr>
            <a:r>
              <a:rPr lang="en-GB" b="0"/>
              <a:t>enterprise IT solutions</a:t>
            </a:r>
          </a:p>
          <a:p>
            <a:pPr marL="171450" lvl="1" indent="-171450" defTabSz="914400">
              <a:lnSpc>
                <a:spcPct val="100000"/>
              </a:lnSpc>
              <a:buFontTx/>
              <a:buChar char="-"/>
              <a:defRPr sz="1200" b="1"/>
            </a:pPr>
            <a:r>
              <a:rPr lang="en-GB" b="0"/>
              <a:t>artificial intelligence and machine learning applications</a:t>
            </a:r>
          </a:p>
          <a:p>
            <a:pPr marL="171450" lvl="1" indent="-171450" defTabSz="914400">
              <a:lnSpc>
                <a:spcPct val="100000"/>
              </a:lnSpc>
              <a:buFontTx/>
              <a:buChar char="-"/>
              <a:defRPr sz="1200" b="1"/>
            </a:pPr>
            <a:r>
              <a:rPr lang="en-GB" b="0"/>
              <a:t>engineering and scientific research services</a:t>
            </a:r>
          </a:p>
          <a:p>
            <a:pPr marL="171450" lvl="1" indent="-171450" defTabSz="914400">
              <a:lnSpc>
                <a:spcPct val="100000"/>
              </a:lnSpc>
              <a:buFontTx/>
              <a:buChar char="-"/>
              <a:defRPr sz="1200" b="1"/>
            </a:pPr>
            <a:r>
              <a:rPr lang="en-GB" b="0"/>
              <a:t>space and aeronautics systems</a:t>
            </a:r>
          </a:p>
          <a:p>
            <a:pPr marL="171450" lvl="1" indent="-171450" defTabSz="914400">
              <a:lnSpc>
                <a:spcPct val="100000"/>
              </a:lnSpc>
              <a:buFontTx/>
              <a:buChar char="-"/>
              <a:defRPr sz="1200" b="1"/>
            </a:pPr>
            <a:r>
              <a:rPr lang="en-GB" b="0"/>
              <a:t>cloud computing solutions</a:t>
            </a:r>
          </a:p>
          <a:p>
            <a:pPr lvl="1" indent="0" defTabSz="914400">
              <a:lnSpc>
                <a:spcPct val="100000"/>
              </a:lnSpc>
              <a:defRPr sz="1200" b="1"/>
            </a:pPr>
            <a:endParaRPr lang="en-GB" b="0"/>
          </a:p>
        </p:txBody>
      </p:sp>
    </p:spTree>
    <p:extLst>
      <p:ext uri="{BB962C8B-B14F-4D97-AF65-F5344CB8AC3E}">
        <p14:creationId xmlns:p14="http://schemas.microsoft.com/office/powerpoint/2010/main" val="77581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377825" y="685800"/>
            <a:ext cx="6102350" cy="3429000"/>
          </a:xfrm>
          <a:prstGeom prst="rect">
            <a:avLst/>
          </a:prstGeom>
        </p:spPr>
        <p:txBody>
          <a:bodyPr/>
          <a:lstStyle/>
          <a:p>
            <a:endParaRPr/>
          </a:p>
        </p:txBody>
      </p:sp>
      <p:sp>
        <p:nvSpPr>
          <p:cNvPr id="310" name="Shape 310"/>
          <p:cNvSpPr>
            <a:spLocks noGrp="1"/>
          </p:cNvSpPr>
          <p:nvPr>
            <p:ph type="body" sz="quarter" idx="1"/>
          </p:nvPr>
        </p:nvSpPr>
        <p:spPr>
          <a:prstGeom prst="rect">
            <a:avLst/>
          </a:prstGeom>
        </p:spPr>
        <p:txBody>
          <a:bodyPr/>
          <a:lstStyle/>
          <a:p>
            <a:pPr lvl="1" indent="0" defTabSz="914400">
              <a:lnSpc>
                <a:spcPct val="100000"/>
              </a:lnSpc>
              <a:defRPr sz="1200" b="1"/>
            </a:pPr>
            <a:r>
              <a:rPr lang="en-US" b="0"/>
              <a:t>I’m also an author and these are my two books.</a:t>
            </a:r>
            <a:endParaRPr b="0"/>
          </a:p>
        </p:txBody>
      </p:sp>
    </p:spTree>
    <p:extLst>
      <p:ext uri="{BB962C8B-B14F-4D97-AF65-F5344CB8AC3E}">
        <p14:creationId xmlns:p14="http://schemas.microsoft.com/office/powerpoint/2010/main" val="3229053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GB" sz="2000"/>
              <a:t>PowerShell Universal is a web framework that enables you to expose your PowerShell scripts and modules as responsive web pages, forms, and API endpoints, making it easy to build interactive web-based tools and automation platforms with PowerShell.</a:t>
            </a:r>
          </a:p>
        </p:txBody>
      </p:sp>
    </p:spTree>
    <p:extLst>
      <p:ext uri="{BB962C8B-B14F-4D97-AF65-F5344CB8AC3E}">
        <p14:creationId xmlns:p14="http://schemas.microsoft.com/office/powerpoint/2010/main" val="404273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GB" sz="2000"/>
              <a:t>PowerShell Universal is a web framework that enables you to expose your PowerShell scripts and modules as responsive web pages, forms, and API endpoints, making it easy to build interactive web-based tools and automation platforms with PowerShell.</a:t>
            </a:r>
          </a:p>
        </p:txBody>
      </p:sp>
    </p:spTree>
    <p:extLst>
      <p:ext uri="{BB962C8B-B14F-4D97-AF65-F5344CB8AC3E}">
        <p14:creationId xmlns:p14="http://schemas.microsoft.com/office/powerpoint/2010/main" val="417112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I’m going to introduce OpenAI ChatGPT for those </a:t>
            </a:r>
          </a:p>
        </p:txBody>
      </p:sp>
    </p:spTree>
    <p:extLst>
      <p:ext uri="{BB962C8B-B14F-4D97-AF65-F5344CB8AC3E}">
        <p14:creationId xmlns:p14="http://schemas.microsoft.com/office/powerpoint/2010/main" val="131896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For those of you who value privacy and the GDPR, I recommend going to opt-out of everything at privacy.openai.com</a:t>
            </a:r>
          </a:p>
        </p:txBody>
      </p:sp>
    </p:spTree>
    <p:extLst>
      <p:ext uri="{BB962C8B-B14F-4D97-AF65-F5344CB8AC3E}">
        <p14:creationId xmlns:p14="http://schemas.microsoft.com/office/powerpoint/2010/main" val="20089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spcBef>
                <a:spcPts val="600"/>
              </a:spcBef>
              <a:spcAft>
                <a:spcPts val="600"/>
              </a:spcAft>
              <a:buFont typeface="Arial" panose="020B0604020202020204" pitchFamily="34" charset="0"/>
              <a:buNone/>
            </a:pPr>
            <a:r>
              <a:rPr lang="en-GB" sz="2400">
                <a:solidFill>
                  <a:srgbClr val="10233D"/>
                </a:solidFill>
                <a:latin typeface="Segoe UI" panose="020B0502040204020203" pitchFamily="34" charset="0"/>
                <a:cs typeface="Segoe UI" panose="020B0502040204020203" pitchFamily="34" charset="0"/>
              </a:rPr>
              <a:t>ChatGPT is a consumer product</a:t>
            </a:r>
          </a:p>
        </p:txBody>
      </p:sp>
    </p:spTree>
    <p:extLst>
      <p:ext uri="{BB962C8B-B14F-4D97-AF65-F5344CB8AC3E}">
        <p14:creationId xmlns:p14="http://schemas.microsoft.com/office/powerpoint/2010/main" val="145147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1" name="Shape 11"/>
          <p:cNvSpPr>
            <a:spLocks noGrp="1"/>
          </p:cNvSpPr>
          <p:nvPr>
            <p:ph type="body" idx="1"/>
          </p:nvPr>
        </p:nvSpPr>
        <p:spPr>
          <a:xfrm>
            <a:off x="274639" y="1212850"/>
            <a:ext cx="11887201" cy="3839132"/>
          </a:xfrm>
          <a:prstGeom prst="rect">
            <a:avLst/>
          </a:prstGeom>
        </p:spPr>
        <p:txBody>
          <a:bodyPr lIns="91438" tIns="91438" rIns="91438" bIns="91438"/>
          <a:lstStyle>
            <a:lvl1pPr marL="342832" indent="-342832" defTabSz="932563">
              <a:spcBef>
                <a:spcPts val="900"/>
              </a:spcBef>
              <a:buSzPct val="90000"/>
              <a:defRPr sz="3900">
                <a:solidFill>
                  <a:schemeClr val="accent5"/>
                </a:solidFill>
                <a:latin typeface="Segoe UI Semilight"/>
                <a:ea typeface="Segoe UI Semilight"/>
                <a:cs typeface="Segoe UI Semilight"/>
                <a:sym typeface="Segoe UI Semilight"/>
              </a:defRPr>
            </a:lvl1pPr>
            <a:lvl2pPr marL="734870" indent="-392035" defTabSz="932563">
              <a:spcBef>
                <a:spcPts val="900"/>
              </a:spcBef>
              <a:buSzPct val="90000"/>
              <a:defRPr sz="3900">
                <a:solidFill>
                  <a:schemeClr val="accent5"/>
                </a:solidFill>
                <a:latin typeface="Segoe UI Semilight"/>
                <a:ea typeface="Segoe UI Semilight"/>
                <a:cs typeface="Segoe UI Semilight"/>
                <a:sym typeface="Segoe UI Semilight"/>
              </a:defRPr>
            </a:lvl2pPr>
            <a:lvl3pPr marL="1017075" indent="-445686" defTabSz="932563">
              <a:spcBef>
                <a:spcPts val="900"/>
              </a:spcBef>
              <a:buSzPct val="90000"/>
              <a:defRPr sz="3900">
                <a:solidFill>
                  <a:schemeClr val="accent5"/>
                </a:solidFill>
                <a:latin typeface="Segoe UI Semilight"/>
                <a:ea typeface="Segoe UI Semilight"/>
                <a:cs typeface="Segoe UI Semilight"/>
                <a:sym typeface="Segoe UI Semilight"/>
              </a:defRPr>
            </a:lvl3pPr>
            <a:lvl4pPr marL="1295151" indent="-495206" defTabSz="932563">
              <a:spcBef>
                <a:spcPts val="900"/>
              </a:spcBef>
              <a:buSzPct val="90000"/>
              <a:defRPr sz="3900">
                <a:solidFill>
                  <a:schemeClr val="accent5"/>
                </a:solidFill>
                <a:latin typeface="Segoe UI Semilight"/>
                <a:ea typeface="Segoe UI Semilight"/>
                <a:cs typeface="Segoe UI Semilight"/>
                <a:sym typeface="Segoe UI Semilight"/>
              </a:defRPr>
            </a:lvl4pPr>
            <a:lvl5pPr marL="1523706" indent="-495206" defTabSz="932563">
              <a:spcBef>
                <a:spcPts val="900"/>
              </a:spcBef>
              <a:buSzPct val="90000"/>
              <a:defRPr sz="3900">
                <a:solidFill>
                  <a:schemeClr val="accent5"/>
                </a:solidFill>
                <a:latin typeface="Segoe UI Semilight"/>
                <a:ea typeface="Segoe UI Semilight"/>
                <a:cs typeface="Segoe UI Semilight"/>
                <a:sym typeface="Segoe UI Semilight"/>
              </a:defRPr>
            </a:lvl5pPr>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title"/>
          </p:nvPr>
        </p:nvSpPr>
        <p:spPr>
          <a:xfrm>
            <a:off x="274639" y="295275"/>
            <a:ext cx="11889565" cy="917575"/>
          </a:xfrm>
          <a:prstGeom prst="rect">
            <a:avLst/>
          </a:prstGeom>
        </p:spPr>
        <p:txBody>
          <a:bodyPr lIns="91438" tIns="91438" rIns="91438" bIns="91438" anchor="t"/>
          <a:lstStyle>
            <a:lvl1pPr defTabSz="932563">
              <a:defRPr sz="4700" spc="-102">
                <a:solidFill>
                  <a:schemeClr val="accent5"/>
                </a:solidFill>
                <a:latin typeface="Segoe UI Light"/>
                <a:ea typeface="Segoe UI Light"/>
                <a:cs typeface="Segoe UI Light"/>
                <a:sym typeface="Segoe UI Light"/>
              </a:defRPr>
            </a:lvl1pPr>
          </a:lstStyle>
          <a:p>
            <a:r>
              <a:t>Title Text</a:t>
            </a:r>
          </a:p>
        </p:txBody>
      </p:sp>
      <p:sp>
        <p:nvSpPr>
          <p:cNvPr id="13" name="Shape 13"/>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Title Text</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14" name="Shape 114"/>
          <p:cNvSpPr>
            <a:spLocks noGrp="1"/>
          </p:cNvSpPr>
          <p:nvPr>
            <p:ph type="title"/>
          </p:nvPr>
        </p:nvSpPr>
        <p:spPr>
          <a:xfrm>
            <a:off x="856408" y="465667"/>
            <a:ext cx="4010064" cy="1629834"/>
          </a:xfrm>
          <a:prstGeom prst="rect">
            <a:avLst/>
          </a:prstGeom>
        </p:spPr>
        <p:txBody>
          <a:bodyPr anchor="b"/>
          <a:lstStyle>
            <a:lvl1pPr>
              <a:defRPr sz="3200"/>
            </a:lvl1pPr>
          </a:lstStyle>
          <a:p>
            <a:r>
              <a:t>Title Text</a:t>
            </a:r>
          </a:p>
        </p:txBody>
      </p:sp>
      <p:sp>
        <p:nvSpPr>
          <p:cNvPr id="115" name="Shape 115"/>
          <p:cNvSpPr>
            <a:spLocks noGrp="1"/>
          </p:cNvSpPr>
          <p:nvPr>
            <p:ph type="body" sz="half" idx="1"/>
          </p:nvPr>
        </p:nvSpPr>
        <p:spPr>
          <a:xfrm>
            <a:off x="5285771" y="1005710"/>
            <a:ext cx="6294359" cy="4963878"/>
          </a:xfrm>
          <a:prstGeom prst="rect">
            <a:avLst/>
          </a:prstGeom>
        </p:spPr>
        <p:txBody>
          <a:bodyPr/>
          <a:lstStyle>
            <a:lvl1pPr>
              <a:defRPr sz="3200"/>
            </a:lvl1pPr>
            <a:lvl2pPr marL="731748" indent="-266090">
              <a:defRPr sz="3200"/>
            </a:lvl2pPr>
            <a:lvl3pPr marL="1241755" indent="-310438">
              <a:defRPr sz="3200"/>
            </a:lvl3pPr>
            <a:lvl4pPr marL="1769501" indent="-372526">
              <a:defRPr sz="3200"/>
            </a:lvl4pPr>
            <a:lvl5pPr marL="2235159" indent="-372526">
              <a:defRPr sz="3200"/>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body" sz="quarter" idx="13"/>
          </p:nvPr>
        </p:nvSpPr>
        <p:spPr>
          <a:xfrm>
            <a:off x="856408" y="2095500"/>
            <a:ext cx="4010064" cy="3882174"/>
          </a:xfrm>
          <a:prstGeom prst="rect">
            <a:avLst/>
          </a:prstGeom>
        </p:spPr>
        <p:txBody>
          <a:bodyPr/>
          <a:lstStyle/>
          <a:p>
            <a:pPr marL="0" indent="0">
              <a:buSzTx/>
              <a:buFontTx/>
              <a:buNone/>
              <a:defRPr sz="1600"/>
            </a:pPr>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24" name="Shape 124"/>
          <p:cNvSpPr>
            <a:spLocks noGrp="1"/>
          </p:cNvSpPr>
          <p:nvPr>
            <p:ph type="title"/>
          </p:nvPr>
        </p:nvSpPr>
        <p:spPr>
          <a:xfrm>
            <a:off x="856408" y="465667"/>
            <a:ext cx="4010064" cy="1629834"/>
          </a:xfrm>
          <a:prstGeom prst="rect">
            <a:avLst/>
          </a:prstGeom>
        </p:spPr>
        <p:txBody>
          <a:bodyPr anchor="b"/>
          <a:lstStyle>
            <a:lvl1pPr>
              <a:defRPr sz="3200"/>
            </a:lvl1pPr>
          </a:lstStyle>
          <a:p>
            <a:r>
              <a:t>Title Text</a:t>
            </a:r>
          </a:p>
        </p:txBody>
      </p:sp>
      <p:sp>
        <p:nvSpPr>
          <p:cNvPr id="125" name="Shape 125"/>
          <p:cNvSpPr>
            <a:spLocks noGrp="1"/>
          </p:cNvSpPr>
          <p:nvPr>
            <p:ph type="pic" sz="half" idx="13"/>
          </p:nvPr>
        </p:nvSpPr>
        <p:spPr>
          <a:xfrm>
            <a:off x="5285771" y="1005710"/>
            <a:ext cx="6294359" cy="4963878"/>
          </a:xfrm>
          <a:prstGeom prst="rect">
            <a:avLst/>
          </a:prstGeom>
        </p:spPr>
        <p:txBody>
          <a:bodyPr lIns="91439" rIns="91439">
            <a:noAutofit/>
          </a:bodyPr>
          <a:lstStyle/>
          <a:p>
            <a:endParaRPr/>
          </a:p>
        </p:txBody>
      </p:sp>
      <p:sp>
        <p:nvSpPr>
          <p:cNvPr id="126" name="Shape 126"/>
          <p:cNvSpPr>
            <a:spLocks noGrp="1"/>
          </p:cNvSpPr>
          <p:nvPr>
            <p:ph type="body" sz="quarter" idx="1"/>
          </p:nvPr>
        </p:nvSpPr>
        <p:spPr>
          <a:xfrm>
            <a:off x="856408" y="2095500"/>
            <a:ext cx="4010064" cy="3882174"/>
          </a:xfrm>
          <a:prstGeom prst="rect">
            <a:avLst/>
          </a:prstGeom>
        </p:spPr>
        <p:txBody>
          <a:bodyPr/>
          <a:lstStyle>
            <a:lvl1pPr marL="0" indent="0">
              <a:buSzTx/>
              <a:buFontTx/>
              <a:buNone/>
              <a:defRPr sz="1600"/>
            </a:lvl1pPr>
            <a:lvl2pPr marL="0" indent="465658">
              <a:buSzTx/>
              <a:buFontTx/>
              <a:buNone/>
              <a:defRPr sz="1600"/>
            </a:lvl2pPr>
            <a:lvl3pPr marL="0" indent="931316">
              <a:buSzTx/>
              <a:buFontTx/>
              <a:buNone/>
              <a:defRPr sz="1600"/>
            </a:lvl3pPr>
            <a:lvl4pPr marL="0" indent="1396975">
              <a:buSzTx/>
              <a:buFontTx/>
              <a:buNone/>
              <a:defRPr sz="1600"/>
            </a:lvl4pPr>
            <a:lvl5pPr marL="0" indent="1862633">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t>Title Text</a:t>
            </a:r>
          </a:p>
        </p:txBody>
      </p:sp>
      <p:sp>
        <p:nvSpPr>
          <p:cNvPr id="135" name="Shape 13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hape 1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3" name="Shape 143"/>
          <p:cNvSpPr>
            <a:spLocks noGrp="1"/>
          </p:cNvSpPr>
          <p:nvPr>
            <p:ph type="title"/>
          </p:nvPr>
        </p:nvSpPr>
        <p:spPr>
          <a:xfrm>
            <a:off x="8897580" y="371885"/>
            <a:ext cx="2680931" cy="5919467"/>
          </a:xfrm>
          <a:prstGeom prst="rect">
            <a:avLst/>
          </a:prstGeom>
        </p:spPr>
        <p:txBody>
          <a:bodyPr/>
          <a:lstStyle/>
          <a:p>
            <a:r>
              <a:t>Title Text</a:t>
            </a:r>
          </a:p>
        </p:txBody>
      </p:sp>
      <p:sp>
        <p:nvSpPr>
          <p:cNvPr id="144" name="Shape 144"/>
          <p:cNvSpPr>
            <a:spLocks noGrp="1"/>
          </p:cNvSpPr>
          <p:nvPr>
            <p:ph type="body" idx="1"/>
          </p:nvPr>
        </p:nvSpPr>
        <p:spPr>
          <a:xfrm>
            <a:off x="854789" y="371885"/>
            <a:ext cx="7887376" cy="591946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5" name="Shape 1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52" name="Shape 152"/>
          <p:cNvSpPr>
            <a:spLocks noGrp="1"/>
          </p:cNvSpPr>
          <p:nvPr>
            <p:ph type="body" idx="1"/>
          </p:nvPr>
        </p:nvSpPr>
        <p:spPr>
          <a:xfrm>
            <a:off x="274639" y="1212850"/>
            <a:ext cx="11887202" cy="3839133"/>
          </a:xfrm>
          <a:prstGeom prst="rect">
            <a:avLst/>
          </a:prstGeom>
        </p:spPr>
        <p:txBody>
          <a:bodyPr lIns="91438" tIns="91438" rIns="91438" bIns="91438"/>
          <a:lstStyle>
            <a:lvl1pPr marL="342400" indent="-342400" defTabSz="931388">
              <a:spcBef>
                <a:spcPts val="800"/>
              </a:spcBef>
              <a:buSzPct val="90000"/>
              <a:defRPr sz="3800">
                <a:solidFill>
                  <a:schemeClr val="accent5"/>
                </a:solidFill>
                <a:latin typeface="Segoe UI Semilight"/>
                <a:ea typeface="Segoe UI Semilight"/>
                <a:cs typeface="Segoe UI Semilight"/>
                <a:sym typeface="Segoe UI Semilight"/>
              </a:defRPr>
            </a:lvl1pPr>
            <a:lvl2pPr marL="733945" indent="-391543" defTabSz="931388">
              <a:spcBef>
                <a:spcPts val="800"/>
              </a:spcBef>
              <a:buSzPct val="90000"/>
              <a:defRPr sz="3800">
                <a:solidFill>
                  <a:schemeClr val="accent5"/>
                </a:solidFill>
                <a:latin typeface="Segoe UI Semilight"/>
                <a:ea typeface="Segoe UI Semilight"/>
                <a:cs typeface="Segoe UI Semilight"/>
                <a:sym typeface="Segoe UI Semilight"/>
              </a:defRPr>
            </a:lvl2pPr>
            <a:lvl3pPr marL="1015794" indent="-445125" defTabSz="931388">
              <a:spcBef>
                <a:spcPts val="800"/>
              </a:spcBef>
              <a:buSzPct val="90000"/>
              <a:defRPr sz="3800">
                <a:solidFill>
                  <a:schemeClr val="accent5"/>
                </a:solidFill>
                <a:latin typeface="Segoe UI Semilight"/>
                <a:ea typeface="Segoe UI Semilight"/>
                <a:cs typeface="Segoe UI Semilight"/>
                <a:sym typeface="Segoe UI Semilight"/>
              </a:defRPr>
            </a:lvl3pPr>
            <a:lvl4pPr marL="1293521" indent="-494582" defTabSz="931388">
              <a:spcBef>
                <a:spcPts val="800"/>
              </a:spcBef>
              <a:buSzPct val="90000"/>
              <a:defRPr sz="3800">
                <a:solidFill>
                  <a:schemeClr val="accent5"/>
                </a:solidFill>
                <a:latin typeface="Segoe UI Semilight"/>
                <a:ea typeface="Segoe UI Semilight"/>
                <a:cs typeface="Segoe UI Semilight"/>
                <a:sym typeface="Segoe UI Semilight"/>
              </a:defRPr>
            </a:lvl4pPr>
            <a:lvl5pPr marL="1521788" indent="-494582" defTabSz="931388">
              <a:spcBef>
                <a:spcPts val="800"/>
              </a:spcBef>
              <a:buSzPct val="90000"/>
              <a:defRPr sz="3800">
                <a:solidFill>
                  <a:schemeClr val="accent5"/>
                </a:solidFill>
                <a:latin typeface="Segoe UI Semilight"/>
                <a:ea typeface="Segoe UI Semilight"/>
                <a:cs typeface="Segoe UI Semilight"/>
                <a:sym typeface="Segoe UI Semilight"/>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title"/>
          </p:nvPr>
        </p:nvSpPr>
        <p:spPr>
          <a:xfrm>
            <a:off x="274639" y="295275"/>
            <a:ext cx="11889565" cy="917576"/>
          </a:xfrm>
          <a:prstGeom prst="rect">
            <a:avLst/>
          </a:prstGeom>
        </p:spPr>
        <p:txBody>
          <a:bodyPr lIns="91438" tIns="91438" rIns="91438" bIns="91438" anchor="t"/>
          <a:lstStyle>
            <a:lvl1pPr defTabSz="931388">
              <a:defRPr sz="4600" spc="-102">
                <a:solidFill>
                  <a:schemeClr val="accent5"/>
                </a:solidFill>
                <a:latin typeface="Segoe UI Light"/>
                <a:ea typeface="Segoe UI Light"/>
                <a:cs typeface="Segoe UI Light"/>
                <a:sym typeface="Segoe UI Light"/>
              </a:defRPr>
            </a:lvl1pPr>
          </a:lstStyle>
          <a:p>
            <a:r>
              <a:t>Title Text</a:t>
            </a:r>
          </a:p>
        </p:txBody>
      </p:sp>
      <p:sp>
        <p:nvSpPr>
          <p:cNvPr id="154" name="Shape 154"/>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61" name="Shape 161"/>
          <p:cNvSpPr>
            <a:spLocks noGrp="1"/>
          </p:cNvSpPr>
          <p:nvPr>
            <p:ph type="title"/>
          </p:nvPr>
        </p:nvSpPr>
        <p:spPr>
          <a:xfrm>
            <a:off x="274639" y="295275"/>
            <a:ext cx="11889565" cy="1334561"/>
          </a:xfrm>
          <a:prstGeom prst="rect">
            <a:avLst/>
          </a:prstGeom>
        </p:spPr>
        <p:txBody>
          <a:bodyPr lIns="91438" tIns="91438" rIns="91438" bIns="91438" anchor="t"/>
          <a:lstStyle>
            <a:lvl1pPr defTabSz="931388">
              <a:defRPr sz="4600" spc="-102">
                <a:solidFill>
                  <a:schemeClr val="accent5"/>
                </a:solidFill>
                <a:latin typeface="Segoe UI Light"/>
                <a:ea typeface="Segoe UI Light"/>
                <a:cs typeface="Segoe UI Light"/>
                <a:sym typeface="Segoe UI Light"/>
              </a:defRPr>
            </a:lvl1pPr>
          </a:lstStyle>
          <a:p>
            <a:r>
              <a:t>Title Text</a:t>
            </a:r>
          </a:p>
        </p:txBody>
      </p:sp>
      <p:sp>
        <p:nvSpPr>
          <p:cNvPr id="162" name="Shape 162"/>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69" name="Shape 169"/>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186" name="Shape 186"/>
          <p:cNvSpPr>
            <a:spLocks noGrp="1"/>
          </p:cNvSpPr>
          <p:nvPr>
            <p:ph type="title"/>
          </p:nvPr>
        </p:nvSpPr>
        <p:spPr>
          <a:xfrm>
            <a:off x="274320" y="292082"/>
            <a:ext cx="11887202" cy="1337753"/>
          </a:xfrm>
          <a:prstGeom prst="rect">
            <a:avLst/>
          </a:prstGeom>
        </p:spPr>
        <p:txBody>
          <a:bodyPr lIns="91438" tIns="91438" rIns="91438" bIns="91438" anchor="t"/>
          <a:lstStyle>
            <a:lvl1pPr defTabSz="931388">
              <a:defRPr sz="5000" spc="-102">
                <a:solidFill>
                  <a:schemeClr val="accent1"/>
                </a:solidFill>
                <a:latin typeface="Segoe UI Light"/>
                <a:ea typeface="Segoe UI Light"/>
                <a:cs typeface="Segoe UI Light"/>
                <a:sym typeface="Segoe UI Light"/>
              </a:defRPr>
            </a:lvl1pPr>
          </a:lstStyle>
          <a:p>
            <a:r>
              <a:t>Title Text</a:t>
            </a:r>
          </a:p>
        </p:txBody>
      </p:sp>
      <p:sp>
        <p:nvSpPr>
          <p:cNvPr id="187" name="Shape 187"/>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20" name="Shape 20"/>
          <p:cNvSpPr>
            <a:spLocks noGrp="1"/>
          </p:cNvSpPr>
          <p:nvPr>
            <p:ph type="title"/>
          </p:nvPr>
        </p:nvSpPr>
        <p:spPr>
          <a:xfrm>
            <a:off x="274639" y="295275"/>
            <a:ext cx="11889565" cy="1334560"/>
          </a:xfrm>
          <a:prstGeom prst="rect">
            <a:avLst/>
          </a:prstGeom>
        </p:spPr>
        <p:txBody>
          <a:bodyPr lIns="91438" tIns="91438" rIns="91438" bIns="91438" anchor="t"/>
          <a:lstStyle>
            <a:lvl1pPr defTabSz="932563">
              <a:defRPr sz="4700" spc="-102">
                <a:solidFill>
                  <a:schemeClr val="accent5"/>
                </a:solidFill>
                <a:latin typeface="Segoe UI Light"/>
                <a:ea typeface="Segoe UI Light"/>
                <a:cs typeface="Segoe UI Light"/>
                <a:sym typeface="Segoe UI Light"/>
              </a:defRPr>
            </a:lvl1pPr>
          </a:lstStyle>
          <a:p>
            <a:r>
              <a:t>Title Text</a:t>
            </a:r>
          </a:p>
        </p:txBody>
      </p:sp>
      <p:sp>
        <p:nvSpPr>
          <p:cNvPr id="21" name="Shape 21"/>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45" name="Shape 45"/>
          <p:cNvSpPr>
            <a:spLocks noGrp="1"/>
          </p:cNvSpPr>
          <p:nvPr>
            <p:ph type="title"/>
          </p:nvPr>
        </p:nvSpPr>
        <p:spPr>
          <a:xfrm>
            <a:off x="274320" y="292082"/>
            <a:ext cx="11887201" cy="1337752"/>
          </a:xfrm>
          <a:prstGeom prst="rect">
            <a:avLst/>
          </a:prstGeom>
        </p:spPr>
        <p:txBody>
          <a:bodyPr lIns="91438" tIns="91438" rIns="91438" bIns="91438" anchor="t"/>
          <a:lstStyle>
            <a:lvl1pPr defTabSz="932563">
              <a:defRPr sz="5100" spc="-102">
                <a:solidFill>
                  <a:schemeClr val="accent1"/>
                </a:solidFill>
                <a:latin typeface="Segoe UI Light"/>
                <a:ea typeface="Segoe UI Light"/>
                <a:cs typeface="Segoe UI Light"/>
                <a:sym typeface="Segoe UI Light"/>
              </a:defRPr>
            </a:lvl1pPr>
          </a:lstStyle>
          <a:p>
            <a:r>
              <a:t>Title Text</a:t>
            </a:r>
          </a:p>
        </p:txBody>
      </p:sp>
      <p:sp>
        <p:nvSpPr>
          <p:cNvPr id="46" name="Shape 46"/>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3" name="Shape 53"/>
          <p:cNvSpPr>
            <a:spLocks noGrp="1"/>
          </p:cNvSpPr>
          <p:nvPr>
            <p:ph type="title"/>
          </p:nvPr>
        </p:nvSpPr>
        <p:spPr>
          <a:xfrm>
            <a:off x="1554162" y="1143146"/>
            <a:ext cx="9324976" cy="2431816"/>
          </a:xfrm>
          <a:prstGeom prst="rect">
            <a:avLst/>
          </a:prstGeom>
        </p:spPr>
        <p:txBody>
          <a:bodyPr anchor="b"/>
          <a:lstStyle>
            <a:lvl1pPr algn="ctr">
              <a:defRPr sz="6100"/>
            </a:lvl1pPr>
          </a:lstStyle>
          <a:p>
            <a:r>
              <a:t>Title Text</a:t>
            </a:r>
          </a:p>
        </p:txBody>
      </p:sp>
      <p:sp>
        <p:nvSpPr>
          <p:cNvPr id="54" name="Shape 54"/>
          <p:cNvSpPr>
            <a:spLocks noGrp="1"/>
          </p:cNvSpPr>
          <p:nvPr>
            <p:ph type="body" sz="quarter" idx="1"/>
          </p:nvPr>
        </p:nvSpPr>
        <p:spPr>
          <a:xfrm>
            <a:off x="1554162" y="3668743"/>
            <a:ext cx="9324976" cy="1686425"/>
          </a:xfrm>
          <a:prstGeom prst="rect">
            <a:avLst/>
          </a:prstGeom>
        </p:spPr>
        <p:txBody>
          <a:bodyPr/>
          <a:lstStyle>
            <a:lvl1pPr marL="0" indent="0" algn="ctr">
              <a:buSzTx/>
              <a:buFontTx/>
              <a:buNone/>
              <a:defRPr sz="2400"/>
            </a:lvl1pPr>
            <a:lvl2pPr marL="0" indent="465658" algn="ctr">
              <a:buSzTx/>
              <a:buFontTx/>
              <a:buNone/>
              <a:defRPr sz="2400"/>
            </a:lvl2pPr>
            <a:lvl3pPr marL="0" indent="931316" algn="ctr">
              <a:buSzTx/>
              <a:buFontTx/>
              <a:buNone/>
              <a:defRPr sz="2400"/>
            </a:lvl3pPr>
            <a:lvl4pPr marL="0" indent="1396975" algn="ctr">
              <a:buSzTx/>
              <a:buFontTx/>
              <a:buNone/>
              <a:defRPr sz="2400"/>
            </a:lvl4pPr>
            <a:lvl5pPr marL="0" indent="1862633"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71" name="Shape 71"/>
          <p:cNvSpPr>
            <a:spLocks noGrp="1"/>
          </p:cNvSpPr>
          <p:nvPr>
            <p:ph type="title"/>
          </p:nvPr>
        </p:nvSpPr>
        <p:spPr>
          <a:xfrm>
            <a:off x="848314" y="1741401"/>
            <a:ext cx="10723721" cy="2905566"/>
          </a:xfrm>
          <a:prstGeom prst="rect">
            <a:avLst/>
          </a:prstGeom>
        </p:spPr>
        <p:txBody>
          <a:bodyPr anchor="b"/>
          <a:lstStyle>
            <a:lvl1pPr>
              <a:defRPr sz="6100"/>
            </a:lvl1pPr>
          </a:lstStyle>
          <a:p>
            <a:r>
              <a:t>Title Text</a:t>
            </a:r>
          </a:p>
        </p:txBody>
      </p:sp>
      <p:sp>
        <p:nvSpPr>
          <p:cNvPr id="72" name="Shape 72"/>
          <p:cNvSpPr>
            <a:spLocks noGrp="1"/>
          </p:cNvSpPr>
          <p:nvPr>
            <p:ph type="body" sz="quarter" idx="1"/>
          </p:nvPr>
        </p:nvSpPr>
        <p:spPr>
          <a:xfrm>
            <a:off x="848314" y="4674453"/>
            <a:ext cx="10723721" cy="1527969"/>
          </a:xfrm>
          <a:prstGeom prst="rect">
            <a:avLst/>
          </a:prstGeom>
        </p:spPr>
        <p:txBody>
          <a:bodyPr/>
          <a:lstStyle>
            <a:lvl1pPr marL="0" indent="0">
              <a:buSzTx/>
              <a:buFontTx/>
              <a:buNone/>
              <a:defRPr sz="2400">
                <a:solidFill>
                  <a:srgbClr val="888888"/>
                </a:solidFill>
              </a:defRPr>
            </a:lvl1pPr>
            <a:lvl2pPr marL="0" indent="465658">
              <a:buSzTx/>
              <a:buFontTx/>
              <a:buNone/>
              <a:defRPr sz="2400">
                <a:solidFill>
                  <a:srgbClr val="888888"/>
                </a:solidFill>
              </a:defRPr>
            </a:lvl2pPr>
            <a:lvl3pPr marL="0" indent="931316">
              <a:buSzTx/>
              <a:buFontTx/>
              <a:buNone/>
              <a:defRPr sz="2400">
                <a:solidFill>
                  <a:srgbClr val="888888"/>
                </a:solidFill>
              </a:defRPr>
            </a:lvl3pPr>
            <a:lvl4pPr marL="0" indent="1396975">
              <a:buSzTx/>
              <a:buFontTx/>
              <a:buNone/>
              <a:defRPr sz="2400">
                <a:solidFill>
                  <a:srgbClr val="888888"/>
                </a:solidFill>
              </a:defRPr>
            </a:lvl4pPr>
            <a:lvl5pPr marL="0" indent="1862633">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854789" y="1859433"/>
            <a:ext cx="5284154" cy="443191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9" name="Shape 89"/>
          <p:cNvSpPr>
            <a:spLocks noGrp="1"/>
          </p:cNvSpPr>
          <p:nvPr>
            <p:ph type="title"/>
          </p:nvPr>
        </p:nvSpPr>
        <p:spPr>
          <a:xfrm>
            <a:off x="856408" y="371886"/>
            <a:ext cx="10723722" cy="1350112"/>
          </a:xfrm>
          <a:prstGeom prst="rect">
            <a:avLst/>
          </a:prstGeom>
        </p:spPr>
        <p:txBody>
          <a:bodyPr/>
          <a:lstStyle/>
          <a:p>
            <a:r>
              <a:t>Title Text</a:t>
            </a:r>
          </a:p>
        </p:txBody>
      </p:sp>
      <p:sp>
        <p:nvSpPr>
          <p:cNvPr id="90" name="Shape 90"/>
          <p:cNvSpPr>
            <a:spLocks noGrp="1"/>
          </p:cNvSpPr>
          <p:nvPr>
            <p:ph type="body" sz="quarter" idx="1"/>
          </p:nvPr>
        </p:nvSpPr>
        <p:spPr>
          <a:xfrm>
            <a:off x="856408" y="1712295"/>
            <a:ext cx="5259870" cy="839171"/>
          </a:xfrm>
          <a:prstGeom prst="rect">
            <a:avLst/>
          </a:prstGeom>
        </p:spPr>
        <p:txBody>
          <a:bodyPr anchor="b"/>
          <a:lstStyle>
            <a:lvl1pPr marL="0" indent="0">
              <a:buSzTx/>
              <a:buFontTx/>
              <a:buNone/>
              <a:defRPr sz="2400" b="1">
                <a:latin typeface="+mj-lt"/>
                <a:ea typeface="+mj-ea"/>
                <a:cs typeface="+mj-cs"/>
                <a:sym typeface="Helvetica"/>
              </a:defRPr>
            </a:lvl1pPr>
            <a:lvl2pPr marL="0" indent="465658">
              <a:buSzTx/>
              <a:buFontTx/>
              <a:buNone/>
              <a:defRPr sz="2400" b="1">
                <a:latin typeface="+mj-lt"/>
                <a:ea typeface="+mj-ea"/>
                <a:cs typeface="+mj-cs"/>
                <a:sym typeface="Helvetica"/>
              </a:defRPr>
            </a:lvl2pPr>
            <a:lvl3pPr marL="0" indent="931316">
              <a:buSzTx/>
              <a:buFontTx/>
              <a:buNone/>
              <a:defRPr sz="2400" b="1">
                <a:latin typeface="+mj-lt"/>
                <a:ea typeface="+mj-ea"/>
                <a:cs typeface="+mj-cs"/>
                <a:sym typeface="Helvetica"/>
              </a:defRPr>
            </a:lvl3pPr>
            <a:lvl4pPr marL="0" indent="1396975">
              <a:buSzTx/>
              <a:buFontTx/>
              <a:buNone/>
              <a:defRPr sz="2400" b="1">
                <a:latin typeface="+mj-lt"/>
                <a:ea typeface="+mj-ea"/>
                <a:cs typeface="+mj-cs"/>
                <a:sym typeface="Helvetica"/>
              </a:defRPr>
            </a:lvl4pPr>
            <a:lvl5pPr marL="0" indent="1862633">
              <a:buSzTx/>
              <a:buFontTx/>
              <a:buNone/>
              <a:defRPr sz="2400" b="1">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91" name="Shape 91"/>
          <p:cNvSpPr>
            <a:spLocks noGrp="1"/>
          </p:cNvSpPr>
          <p:nvPr>
            <p:ph type="body" sz="quarter" idx="13"/>
          </p:nvPr>
        </p:nvSpPr>
        <p:spPr>
          <a:xfrm>
            <a:off x="6294358" y="1712295"/>
            <a:ext cx="5285772" cy="839171"/>
          </a:xfrm>
          <a:prstGeom prst="rect">
            <a:avLst/>
          </a:prstGeom>
        </p:spPr>
        <p:txBody>
          <a:bodyPr anchor="b"/>
          <a:lstStyle/>
          <a:p>
            <a:pPr marL="0" indent="0">
              <a:buSzTx/>
              <a:buFontTx/>
              <a:buNone/>
              <a:defRPr sz="2400" b="1">
                <a:latin typeface="+mj-lt"/>
                <a:ea typeface="+mj-ea"/>
                <a:cs typeface="+mj-cs"/>
                <a:sym typeface="Helvetica"/>
              </a:defRPr>
            </a:pPr>
            <a:endParaRPr/>
          </a:p>
        </p:txBody>
      </p:sp>
      <p:sp>
        <p:nvSpPr>
          <p:cNvPr id="92" name="Shape 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54789" y="371886"/>
            <a:ext cx="10723722" cy="135011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54789" y="1859433"/>
            <a:ext cx="10723722" cy="443191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304855" y="6525383"/>
            <a:ext cx="273657" cy="269241"/>
          </a:xfrm>
          <a:prstGeom prst="rect">
            <a:avLst/>
          </a:prstGeom>
          <a:ln w="12700">
            <a:miter lim="400000"/>
          </a:ln>
        </p:spPr>
        <p:txBody>
          <a:bodyPr wrap="none" lIns="45719" rIns="45719" anchor="ctr">
            <a:spAutoFit/>
          </a:bodyPr>
          <a:lstStyle>
            <a:lvl1pPr algn="r">
              <a:defRPr sz="1200">
                <a:solidFill>
                  <a:srgbClr val="888888"/>
                </a:solidFill>
                <a:latin typeface="Segoe UI Semilight"/>
                <a:ea typeface="Segoe UI Semilight"/>
                <a:cs typeface="Segoe UI Semilight"/>
                <a:sym typeface="Segoe UI Semi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Lst>
  <p:transition spd="med"/>
  <p:txStyles>
    <p:titleStyle>
      <a:lvl1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232829" marR="0" indent="-232829"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737291" marR="0" indent="-271633"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257277" marR="0" indent="-325960"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1759153"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224811"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690469"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156127"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621786"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087444"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1pPr>
      <a:lvl2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2pPr>
      <a:lvl3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3pPr>
      <a:lvl4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4pPr>
      <a:lvl5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5pPr>
      <a:lvl6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6pPr>
      <a:lvl7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7pPr>
      <a:lvl8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8pPr>
      <a:lvl9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sp>
        <p:nvSpPr>
          <p:cNvPr id="8" name="Shape 286"/>
          <p:cNvSpPr/>
          <p:nvPr/>
        </p:nvSpPr>
        <p:spPr>
          <a:xfrm>
            <a:off x="2721294" y="6415868"/>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Chrissy LeMaire, MVP</a:t>
            </a:r>
            <a:endParaRPr>
              <a:latin typeface="Consolas" panose="020B0609020204030204" pitchFamily="49" charset="0"/>
            </a:endParaRPr>
          </a:p>
        </p:txBody>
      </p:sp>
      <p:sp>
        <p:nvSpPr>
          <p:cNvPr id="2" name="AutoShape 2" descr="Create a PowerPoint cover image symbolizing 'Building a Copilot in PowerShell'. The design should incorporate a futuristic robot pilot, set against a background of digital elements and circuit patterns, reflecting the integration of technology and automation. The color palette should include blues, whites, and bright orange accents. This image is intended for professional presentation use, focusing on a modern, high-tech aesthetic without additional text.">
            <a:extLst>
              <a:ext uri="{FF2B5EF4-FFF2-40B4-BE49-F238E27FC236}">
                <a16:creationId xmlns:a16="http://schemas.microsoft.com/office/drawing/2014/main" id="{347427B2-4D72-73FD-16AC-DB279DE29BB3}"/>
              </a:ext>
            </a:extLst>
          </p:cNvPr>
          <p:cNvSpPr>
            <a:spLocks noChangeAspect="1" noChangeArrowheads="1"/>
          </p:cNvSpPr>
          <p:nvPr/>
        </p:nvSpPr>
        <p:spPr bwMode="auto">
          <a:xfrm>
            <a:off x="6064250"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FC1A658F-0B7E-10BC-AB92-5CF15E8FC5B2}"/>
              </a:ext>
            </a:extLst>
          </p:cNvPr>
          <p:cNvSpPr txBox="1"/>
          <p:nvPr/>
        </p:nvSpPr>
        <p:spPr>
          <a:xfrm>
            <a:off x="0" y="5518151"/>
            <a:ext cx="1243329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sz="2800">
                <a:solidFill>
                  <a:schemeClr val="bg1"/>
                </a:solidFill>
              </a:rPr>
              <a:t>Building PowerShell Universal Dashboards using ChatGPT</a:t>
            </a:r>
            <a:endParaRPr lang="en-US" sz="2800">
              <a:solidFill>
                <a:schemeClr val="bg1"/>
              </a:solidFill>
            </a:endParaRPr>
          </a:p>
        </p:txBody>
      </p:sp>
      <p:pic>
        <p:nvPicPr>
          <p:cNvPr id="5" name="Picture 4">
            <a:extLst>
              <a:ext uri="{FF2B5EF4-FFF2-40B4-BE49-F238E27FC236}">
                <a16:creationId xmlns:a16="http://schemas.microsoft.com/office/drawing/2014/main" id="{AE28D22B-C97E-049E-5B54-EDF41EB08DFF}"/>
              </a:ext>
            </a:extLst>
          </p:cNvPr>
          <p:cNvPicPr>
            <a:picLocks noChangeAspect="1"/>
          </p:cNvPicPr>
          <p:nvPr/>
        </p:nvPicPr>
        <p:blipFill>
          <a:blip r:embed="rId3"/>
          <a:stretch>
            <a:fillRect/>
          </a:stretch>
        </p:blipFill>
        <p:spPr>
          <a:xfrm>
            <a:off x="3374261" y="0"/>
            <a:ext cx="5379977" cy="5379977"/>
          </a:xfrm>
          <a:prstGeom prst="rect">
            <a:avLst/>
          </a:prstGeom>
        </p:spPr>
      </p:pic>
    </p:spTree>
    <p:extLst>
      <p:ext uri="{BB962C8B-B14F-4D97-AF65-F5344CB8AC3E}">
        <p14:creationId xmlns:p14="http://schemas.microsoft.com/office/powerpoint/2010/main" val="314326322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11" name="Picture 10">
            <a:extLst>
              <a:ext uri="{FF2B5EF4-FFF2-40B4-BE49-F238E27FC236}">
                <a16:creationId xmlns:a16="http://schemas.microsoft.com/office/drawing/2014/main" id="{5B9F4384-8E92-98A8-67AF-68741032435E}"/>
              </a:ext>
            </a:extLst>
          </p:cNvPr>
          <p:cNvPicPr>
            <a:picLocks noChangeAspect="1"/>
          </p:cNvPicPr>
          <p:nvPr/>
        </p:nvPicPr>
        <p:blipFill>
          <a:blip r:embed="rId3"/>
          <a:stretch>
            <a:fillRect/>
          </a:stretch>
        </p:blipFill>
        <p:spPr>
          <a:xfrm>
            <a:off x="675237" y="0"/>
            <a:ext cx="11032022" cy="6328091"/>
          </a:xfrm>
          <a:prstGeom prst="rect">
            <a:avLst/>
          </a:prstGeom>
        </p:spPr>
      </p:pic>
    </p:spTree>
    <p:extLst>
      <p:ext uri="{BB962C8B-B14F-4D97-AF65-F5344CB8AC3E}">
        <p14:creationId xmlns:p14="http://schemas.microsoft.com/office/powerpoint/2010/main" val="87140770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3" name="Picture 2">
            <a:extLst>
              <a:ext uri="{FF2B5EF4-FFF2-40B4-BE49-F238E27FC236}">
                <a16:creationId xmlns:a16="http://schemas.microsoft.com/office/drawing/2014/main" id="{1DF3C0C9-9967-FF99-F4F7-C239A2681140}"/>
              </a:ext>
            </a:extLst>
          </p:cNvPr>
          <p:cNvPicPr>
            <a:picLocks noChangeAspect="1"/>
          </p:cNvPicPr>
          <p:nvPr/>
        </p:nvPicPr>
        <p:blipFill>
          <a:blip r:embed="rId3"/>
          <a:stretch>
            <a:fillRect/>
          </a:stretch>
        </p:blipFill>
        <p:spPr>
          <a:xfrm>
            <a:off x="658263" y="262719"/>
            <a:ext cx="11099800" cy="5943018"/>
          </a:xfrm>
          <a:prstGeom prst="rect">
            <a:avLst/>
          </a:prstGeom>
        </p:spPr>
      </p:pic>
    </p:spTree>
    <p:extLst>
      <p:ext uri="{BB962C8B-B14F-4D97-AF65-F5344CB8AC3E}">
        <p14:creationId xmlns:p14="http://schemas.microsoft.com/office/powerpoint/2010/main" val="48434487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sz="4800">
                <a:solidFill>
                  <a:srgbClr val="10233D"/>
                </a:solidFill>
                <a:latin typeface="Segoe UI Semibold" panose="020B0702040204020203" pitchFamily="34" charset="0"/>
                <a:cs typeface="Segoe UI Semibold" panose="020B0702040204020203" pitchFamily="34" charset="0"/>
              </a:rPr>
              <a:t>OpenAI ChatGPT Plus</a:t>
            </a:r>
          </a:p>
          <a:p>
            <a:pPr hangingPunct="1"/>
            <a:endParaRPr lang="en-US">
              <a:solidFill>
                <a:srgbClr val="10233D"/>
              </a:solidFill>
              <a:latin typeface="Segoe UI Semibold" panose="020B0702040204020203" pitchFamily="34" charset="0"/>
              <a:cs typeface="Segoe UI Semibold" panose="020B0702040204020203" pitchFamily="34" charset="0"/>
            </a:endParaRPr>
          </a:p>
        </p:txBody>
      </p:sp>
      <p:sp>
        <p:nvSpPr>
          <p:cNvPr id="2" name="Rectangle 1">
            <a:extLst>
              <a:ext uri="{FF2B5EF4-FFF2-40B4-BE49-F238E27FC236}">
                <a16:creationId xmlns:a16="http://schemas.microsoft.com/office/drawing/2014/main" id="{BB3073CC-D61D-8526-A8C7-9FAB7371DEBE}"/>
              </a:ext>
            </a:extLst>
          </p:cNvPr>
          <p:cNvSpPr/>
          <p:nvPr/>
        </p:nvSpPr>
        <p:spPr>
          <a:xfrm>
            <a:off x="566169" y="1418289"/>
            <a:ext cx="11048444" cy="4708981"/>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2200">
                <a:solidFill>
                  <a:srgbClr val="10233D"/>
                </a:solidFill>
                <a:latin typeface="Segoe UI Semibold" panose="020B0702040204020203" pitchFamily="34" charset="0"/>
                <a:cs typeface="Segoe UI Semibold" panose="020B0702040204020203" pitchFamily="34" charset="0"/>
              </a:rPr>
              <a:t>OpenAI ChatGPT Plus</a:t>
            </a: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a:t>
            </a:r>
            <a:r>
              <a:rPr lang="en-US" sz="2400"/>
              <a:t>€</a:t>
            </a:r>
            <a:r>
              <a:rPr lang="en-GB" sz="2200">
                <a:solidFill>
                  <a:srgbClr val="10233D"/>
                </a:solidFill>
                <a:latin typeface="Segoe UI" panose="020B0502040204020203" pitchFamily="34" charset="0"/>
                <a:cs typeface="Segoe UI" panose="020B0502040204020203" pitchFamily="34" charset="0"/>
              </a:rPr>
              <a:t>20/</a:t>
            </a:r>
            <a:r>
              <a:rPr lang="en-GB" sz="2200" err="1">
                <a:solidFill>
                  <a:srgbClr val="10233D"/>
                </a:solidFill>
                <a:latin typeface="Segoe UI" panose="020B0502040204020203" pitchFamily="34" charset="0"/>
                <a:cs typeface="Segoe UI" panose="020B0502040204020203" pitchFamily="34" charset="0"/>
              </a:rPr>
              <a:t>mo</a:t>
            </a:r>
            <a:endParaRPr lang="en-GB" sz="2200">
              <a:solidFill>
                <a:srgbClr val="10233D"/>
              </a:solidFill>
              <a:latin typeface="Segoe UI" panose="020B0502040204020203" pitchFamily="34" charset="0"/>
              <a:cs typeface="Segoe UI" panose="020B0502040204020203" pitchFamily="34" charset="0"/>
            </a:endParaRP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Custom GPTs are awesome</a:t>
            </a: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Excellent vision, solid phone apps</a:t>
            </a:r>
            <a:br>
              <a:rPr lang="en-GB" sz="2200">
                <a:solidFill>
                  <a:srgbClr val="10233D"/>
                </a:solidFill>
                <a:latin typeface="Segoe UI" panose="020B0502040204020203" pitchFamily="34" charset="0"/>
                <a:cs typeface="Segoe UI" panose="020B0502040204020203" pitchFamily="34" charset="0"/>
              </a:rPr>
            </a:br>
            <a:endParaRPr lang="en-GB" sz="2200">
              <a:solidFill>
                <a:srgbClr val="10233D"/>
              </a:solidFill>
              <a:latin typeface="Segoe UI" panose="020B0502040204020203" pitchFamily="34" charset="0"/>
              <a:cs typeface="Segoe UI" panose="020B0502040204020203" pitchFamily="34" charset="0"/>
            </a:endParaRPr>
          </a:p>
          <a:p>
            <a:pPr marL="285750" indent="-285750">
              <a:spcBef>
                <a:spcPts val="600"/>
              </a:spcBef>
              <a:spcAft>
                <a:spcPts val="600"/>
              </a:spcAft>
              <a:buFont typeface="Arial" panose="020B0604020202020204" pitchFamily="34" charset="0"/>
              <a:buChar char="•"/>
            </a:pPr>
            <a:r>
              <a:rPr lang="en-US" sz="2200">
                <a:solidFill>
                  <a:srgbClr val="10233D"/>
                </a:solidFill>
                <a:latin typeface="Segoe UI Semibold" panose="020B0702040204020203" pitchFamily="34" charset="0"/>
                <a:cs typeface="Segoe UI Semibold" panose="020B0702040204020203" pitchFamily="34" charset="0"/>
              </a:rPr>
              <a:t>OpenAI API</a:t>
            </a:r>
          </a:p>
          <a:p>
            <a:pPr lvl="1">
              <a:spcBef>
                <a:spcPts val="600"/>
              </a:spcBef>
              <a:spcAft>
                <a:spcPts val="600"/>
              </a:spcAft>
            </a:pPr>
            <a:r>
              <a:rPr lang="en-US" sz="2200">
                <a:solidFill>
                  <a:srgbClr val="10233D"/>
                </a:solidFill>
                <a:latin typeface="Segoe UI Semibold" panose="020B0702040204020203" pitchFamily="34" charset="0"/>
                <a:cs typeface="Segoe UI Semibold" panose="020B0702040204020203" pitchFamily="34" charset="0"/>
              </a:rPr>
              <a:t>    </a:t>
            </a:r>
            <a:r>
              <a:rPr lang="en-GB" sz="2200">
                <a:solidFill>
                  <a:srgbClr val="10233D"/>
                </a:solidFill>
                <a:latin typeface="Segoe UI" panose="020B0502040204020203" pitchFamily="34" charset="0"/>
                <a:cs typeface="Segoe UI" panose="020B0502040204020203" pitchFamily="34" charset="0"/>
              </a:rPr>
              <a:t>- Newest models</a:t>
            </a: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Far more control</a:t>
            </a: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Often performs better than ChatGPT</a:t>
            </a: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Affordable - Input: $5 / million tokens, Output: $15 / million tokens </a:t>
            </a:r>
          </a:p>
        </p:txBody>
      </p:sp>
      <p:pic>
        <p:nvPicPr>
          <p:cNvPr id="3" name="Picture 2">
            <a:extLst>
              <a:ext uri="{FF2B5EF4-FFF2-40B4-BE49-F238E27FC236}">
                <a16:creationId xmlns:a16="http://schemas.microsoft.com/office/drawing/2014/main" id="{1119A049-9362-CCFC-2187-C9816F4D6683}"/>
              </a:ext>
            </a:extLst>
          </p:cNvPr>
          <p:cNvPicPr>
            <a:picLocks noChangeAspect="1"/>
          </p:cNvPicPr>
          <p:nvPr/>
        </p:nvPicPr>
        <p:blipFill>
          <a:blip r:embed="rId3"/>
          <a:stretch>
            <a:fillRect/>
          </a:stretch>
        </p:blipFill>
        <p:spPr>
          <a:xfrm>
            <a:off x="509496" y="42776"/>
            <a:ext cx="761212" cy="1204237"/>
          </a:xfrm>
          <a:prstGeom prst="rect">
            <a:avLst/>
          </a:prstGeom>
        </p:spPr>
      </p:pic>
    </p:spTree>
    <p:extLst>
      <p:ext uri="{BB962C8B-B14F-4D97-AF65-F5344CB8AC3E}">
        <p14:creationId xmlns:p14="http://schemas.microsoft.com/office/powerpoint/2010/main" val="421989845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10" name="Picture 9">
            <a:extLst>
              <a:ext uri="{FF2B5EF4-FFF2-40B4-BE49-F238E27FC236}">
                <a16:creationId xmlns:a16="http://schemas.microsoft.com/office/drawing/2014/main" id="{C18D3BDC-3C69-411B-E1E3-3E54F89B9B07}"/>
              </a:ext>
            </a:extLst>
          </p:cNvPr>
          <p:cNvPicPr>
            <a:picLocks noChangeAspect="1"/>
          </p:cNvPicPr>
          <p:nvPr/>
        </p:nvPicPr>
        <p:blipFill>
          <a:blip r:embed="rId3"/>
          <a:stretch>
            <a:fillRect/>
          </a:stretch>
        </p:blipFill>
        <p:spPr>
          <a:xfrm>
            <a:off x="784631" y="307665"/>
            <a:ext cx="10941602" cy="5858316"/>
          </a:xfrm>
          <a:prstGeom prst="rect">
            <a:avLst/>
          </a:prstGeom>
        </p:spPr>
      </p:pic>
    </p:spTree>
    <p:extLst>
      <p:ext uri="{BB962C8B-B14F-4D97-AF65-F5344CB8AC3E}">
        <p14:creationId xmlns:p14="http://schemas.microsoft.com/office/powerpoint/2010/main" val="68589806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Azure OpenAI Service API</a:t>
            </a:r>
          </a:p>
        </p:txBody>
      </p:sp>
      <p:sp>
        <p:nvSpPr>
          <p:cNvPr id="2" name="Rectangle 1">
            <a:extLst>
              <a:ext uri="{FF2B5EF4-FFF2-40B4-BE49-F238E27FC236}">
                <a16:creationId xmlns:a16="http://schemas.microsoft.com/office/drawing/2014/main" id="{BB3073CC-D61D-8526-A8C7-9FAB7371DEBE}"/>
              </a:ext>
            </a:extLst>
          </p:cNvPr>
          <p:cNvSpPr/>
          <p:nvPr/>
        </p:nvSpPr>
        <p:spPr>
          <a:xfrm>
            <a:off x="552102" y="1341180"/>
            <a:ext cx="11048444" cy="3600986"/>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2400">
                <a:solidFill>
                  <a:srgbClr val="10233D"/>
                </a:solidFill>
                <a:latin typeface="Segoe UI Semibold" panose="020B0702040204020203" pitchFamily="34" charset="0"/>
                <a:cs typeface="Segoe UI Semibold" panose="020B0702040204020203" pitchFamily="34" charset="0"/>
              </a:rPr>
              <a:t>Azure AI Service API</a:t>
            </a:r>
          </a:p>
          <a:p>
            <a:pPr lvl="1">
              <a:spcBef>
                <a:spcPts val="600"/>
              </a:spcBef>
              <a:spcAft>
                <a:spcPts val="600"/>
              </a:spcAft>
            </a:pPr>
            <a:r>
              <a:rPr lang="en-US" sz="2400">
                <a:solidFill>
                  <a:srgbClr val="10233D"/>
                </a:solidFill>
                <a:latin typeface="Segoe UI Semibold" panose="020B0702040204020203" pitchFamily="34" charset="0"/>
                <a:cs typeface="Segoe UI Semibold" panose="020B0702040204020203" pitchFamily="34" charset="0"/>
              </a:rPr>
              <a:t>    </a:t>
            </a:r>
            <a:r>
              <a:rPr lang="en-GB" sz="2400">
                <a:solidFill>
                  <a:srgbClr val="10233D"/>
                </a:solidFill>
                <a:latin typeface="Segoe UI" panose="020B0502040204020203" pitchFamily="34" charset="0"/>
                <a:cs typeface="Segoe UI" panose="020B0502040204020203" pitchFamily="34" charset="0"/>
              </a:rPr>
              <a:t>- Privacy and Security-focused</a:t>
            </a:r>
          </a:p>
          <a:p>
            <a:pPr lvl="1">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 Often lags a little with new models</a:t>
            </a:r>
          </a:p>
          <a:p>
            <a:pPr lvl="1">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 Like OpenAI’s API, it supports Assistants which are </a:t>
            </a:r>
            <a:r>
              <a:rPr lang="en-GB" sz="2400" err="1">
                <a:solidFill>
                  <a:srgbClr val="10233D"/>
                </a:solidFill>
                <a:latin typeface="Segoe UI" panose="020B0502040204020203" pitchFamily="34" charset="0"/>
                <a:cs typeface="Segoe UI" panose="020B0502040204020203" pitchFamily="34" charset="0"/>
              </a:rPr>
              <a:t>sorta</a:t>
            </a:r>
            <a:r>
              <a:rPr lang="en-GB" sz="2400">
                <a:solidFill>
                  <a:srgbClr val="10233D"/>
                </a:solidFill>
                <a:latin typeface="Segoe UI" panose="020B0502040204020203" pitchFamily="34" charset="0"/>
                <a:cs typeface="Segoe UI" panose="020B0502040204020203" pitchFamily="34" charset="0"/>
              </a:rPr>
              <a:t> like Custom GPTs</a:t>
            </a:r>
          </a:p>
          <a:p>
            <a:pPr lvl="1">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 Affordable - Input: $5 / million tokens, Output: $15 / million tokens</a:t>
            </a:r>
          </a:p>
          <a:p>
            <a:pPr lvl="1">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 Must pay for storage, can get costly</a:t>
            </a:r>
          </a:p>
          <a:p>
            <a:pPr lvl="1">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 Nice new playground</a:t>
            </a:r>
          </a:p>
        </p:txBody>
      </p:sp>
      <p:pic>
        <p:nvPicPr>
          <p:cNvPr id="3" name="Picture 2">
            <a:extLst>
              <a:ext uri="{FF2B5EF4-FFF2-40B4-BE49-F238E27FC236}">
                <a16:creationId xmlns:a16="http://schemas.microsoft.com/office/drawing/2014/main" id="{25250414-B12A-BCD5-EB98-A3A2F3ABE073}"/>
              </a:ext>
            </a:extLst>
          </p:cNvPr>
          <p:cNvPicPr>
            <a:picLocks noChangeAspect="1"/>
          </p:cNvPicPr>
          <p:nvPr/>
        </p:nvPicPr>
        <p:blipFill>
          <a:blip r:embed="rId3"/>
          <a:stretch>
            <a:fillRect/>
          </a:stretch>
        </p:blipFill>
        <p:spPr>
          <a:xfrm>
            <a:off x="509496" y="42776"/>
            <a:ext cx="761212" cy="1204237"/>
          </a:xfrm>
          <a:prstGeom prst="rect">
            <a:avLst/>
          </a:prstGeom>
        </p:spPr>
      </p:pic>
    </p:spTree>
    <p:extLst>
      <p:ext uri="{BB962C8B-B14F-4D97-AF65-F5344CB8AC3E}">
        <p14:creationId xmlns:p14="http://schemas.microsoft.com/office/powerpoint/2010/main" val="9003431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8" name="Picture 7">
            <a:extLst>
              <a:ext uri="{FF2B5EF4-FFF2-40B4-BE49-F238E27FC236}">
                <a16:creationId xmlns:a16="http://schemas.microsoft.com/office/drawing/2014/main" id="{C57AC2EF-0C65-178E-C155-A79EA06B1597}"/>
              </a:ext>
            </a:extLst>
          </p:cNvPr>
          <p:cNvPicPr>
            <a:picLocks noChangeAspect="1"/>
          </p:cNvPicPr>
          <p:nvPr/>
        </p:nvPicPr>
        <p:blipFill>
          <a:blip r:embed="rId3"/>
          <a:stretch>
            <a:fillRect/>
          </a:stretch>
        </p:blipFill>
        <p:spPr>
          <a:xfrm>
            <a:off x="647495" y="307665"/>
            <a:ext cx="11121335" cy="5954548"/>
          </a:xfrm>
          <a:prstGeom prst="rect">
            <a:avLst/>
          </a:prstGeom>
        </p:spPr>
      </p:pic>
    </p:spTree>
    <p:extLst>
      <p:ext uri="{BB962C8B-B14F-4D97-AF65-F5344CB8AC3E}">
        <p14:creationId xmlns:p14="http://schemas.microsoft.com/office/powerpoint/2010/main" val="187252160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pic>
        <p:nvPicPr>
          <p:cNvPr id="2" name="Picture 1">
            <a:extLst>
              <a:ext uri="{FF2B5EF4-FFF2-40B4-BE49-F238E27FC236}">
                <a16:creationId xmlns:a16="http://schemas.microsoft.com/office/drawing/2014/main" id="{2D8E9C43-9EDF-0B47-2F44-04BB02262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681" y="172034"/>
            <a:ext cx="6042181" cy="6124388"/>
          </a:xfrm>
          <a:prstGeom prst="rect">
            <a:avLst/>
          </a:prstGeom>
        </p:spPr>
      </p:pic>
      <p:pic>
        <p:nvPicPr>
          <p:cNvPr id="5122" name="Picture 2">
            <a:extLst>
              <a:ext uri="{FF2B5EF4-FFF2-40B4-BE49-F238E27FC236}">
                <a16:creationId xmlns:a16="http://schemas.microsoft.com/office/drawing/2014/main" id="{6D8F2E95-3B92-A4CD-B851-6B9BE8FC20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108" y="1162248"/>
            <a:ext cx="5302331" cy="4653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AE9BE6B-41B1-4D1D-2EAC-4D1FBA2A31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9160" y="1242166"/>
            <a:ext cx="6788153" cy="455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8949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pic>
        <p:nvPicPr>
          <p:cNvPr id="3" name="Picture 2">
            <a:extLst>
              <a:ext uri="{FF2B5EF4-FFF2-40B4-BE49-F238E27FC236}">
                <a16:creationId xmlns:a16="http://schemas.microsoft.com/office/drawing/2014/main" id="{BC1F1D1D-97CD-CC88-7997-E8874025CA1E}"/>
              </a:ext>
            </a:extLst>
          </p:cNvPr>
          <p:cNvPicPr>
            <a:picLocks noChangeAspect="1"/>
          </p:cNvPicPr>
          <p:nvPr/>
        </p:nvPicPr>
        <p:blipFill>
          <a:blip r:embed="rId3"/>
          <a:stretch>
            <a:fillRect/>
          </a:stretch>
        </p:blipFill>
        <p:spPr>
          <a:xfrm>
            <a:off x="3614037" y="0"/>
            <a:ext cx="5205226" cy="6985000"/>
          </a:xfrm>
          <a:prstGeom prst="rect">
            <a:avLst/>
          </a:prstGeom>
        </p:spPr>
      </p:pic>
    </p:spTree>
    <p:extLst>
      <p:ext uri="{BB962C8B-B14F-4D97-AF65-F5344CB8AC3E}">
        <p14:creationId xmlns:p14="http://schemas.microsoft.com/office/powerpoint/2010/main" val="89569626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61B22"/>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82D8B72D-F092-1A2C-1E3B-013EA25C9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
            <a:ext cx="12433300"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0145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8" name="Picture 7">
            <a:extLst>
              <a:ext uri="{FF2B5EF4-FFF2-40B4-BE49-F238E27FC236}">
                <a16:creationId xmlns:a16="http://schemas.microsoft.com/office/drawing/2014/main" id="{67E1018B-153F-0A04-5B4C-568B880E4C11}"/>
              </a:ext>
            </a:extLst>
          </p:cNvPr>
          <p:cNvPicPr>
            <a:picLocks noChangeAspect="1"/>
          </p:cNvPicPr>
          <p:nvPr/>
        </p:nvPicPr>
        <p:blipFill>
          <a:blip r:embed="rId3"/>
          <a:stretch>
            <a:fillRect/>
          </a:stretch>
        </p:blipFill>
        <p:spPr>
          <a:xfrm>
            <a:off x="0" y="164002"/>
            <a:ext cx="12433300" cy="6656996"/>
          </a:xfrm>
          <a:prstGeom prst="rect">
            <a:avLst/>
          </a:prstGeom>
        </p:spPr>
      </p:pic>
    </p:spTree>
    <p:extLst>
      <p:ext uri="{BB962C8B-B14F-4D97-AF65-F5344CB8AC3E}">
        <p14:creationId xmlns:p14="http://schemas.microsoft.com/office/powerpoint/2010/main" val="9174633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256">
            <a:extLst>
              <a:ext uri="{FF2B5EF4-FFF2-40B4-BE49-F238E27FC236}">
                <a16:creationId xmlns:a16="http://schemas.microsoft.com/office/drawing/2014/main" id="{E5885646-ED7F-4676-891B-3543EA7D9B27}"/>
              </a:ext>
            </a:extLst>
          </p:cNvPr>
          <p:cNvSpPr>
            <a:spLocks noGrp="1"/>
          </p:cNvSpPr>
          <p:nvPr>
            <p:ph type="title"/>
          </p:nvPr>
        </p:nvSpPr>
        <p:spPr>
          <a:xfrm>
            <a:off x="1166154" y="814233"/>
            <a:ext cx="4335365" cy="1143267"/>
          </a:xfrm>
          <a:prstGeom prst="rect">
            <a:avLst/>
          </a:prstGeom>
        </p:spPr>
        <p:txBody>
          <a:bodyPr lIns="0" tIns="0" rIns="0" bIns="0">
            <a:normAutofit/>
          </a:bodyPr>
          <a:lstStyle>
            <a:lvl1pPr>
              <a:defRPr sz="4800" spc="-200">
                <a:solidFill>
                  <a:schemeClr val="accent5"/>
                </a:solidFill>
              </a:defRPr>
            </a:lvl1pPr>
          </a:lstStyle>
          <a:p>
            <a:pPr algn="ctr"/>
            <a:r>
              <a:rPr lang="en-US" sz="4000">
                <a:solidFill>
                  <a:srgbClr val="10233D"/>
                </a:solidFill>
                <a:latin typeface="Segoe UI Semibold" panose="020B0702040204020203" pitchFamily="34" charset="0"/>
                <a:cs typeface="Segoe UI Semibold" panose="020B0702040204020203" pitchFamily="34" charset="0"/>
              </a:rPr>
              <a:t>Microsoft MVP</a:t>
            </a:r>
            <a:endParaRPr sz="4000">
              <a:solidFill>
                <a:srgbClr val="10233D"/>
              </a:solidFill>
              <a:latin typeface="Segoe UI Semibold" panose="020B0702040204020203" pitchFamily="34" charset="0"/>
              <a:cs typeface="Segoe UI Semibold" panose="020B0702040204020203" pitchFamily="34" charset="0"/>
            </a:endParaRPr>
          </a:p>
        </p:txBody>
      </p:sp>
      <p:sp>
        <p:nvSpPr>
          <p:cNvPr id="12" name="Shape 256">
            <a:extLst>
              <a:ext uri="{FF2B5EF4-FFF2-40B4-BE49-F238E27FC236}">
                <a16:creationId xmlns:a16="http://schemas.microsoft.com/office/drawing/2014/main" id="{18F09404-4737-4D93-AC7C-702CC2839151}"/>
              </a:ext>
            </a:extLst>
          </p:cNvPr>
          <p:cNvSpPr txBox="1">
            <a:spLocks/>
          </p:cNvSpPr>
          <p:nvPr/>
        </p:nvSpPr>
        <p:spPr>
          <a:xfrm>
            <a:off x="6646772" y="814233"/>
            <a:ext cx="4335365" cy="114326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algn="ctr" hangingPunct="1"/>
            <a:r>
              <a:rPr lang="en-US" sz="4000">
                <a:solidFill>
                  <a:srgbClr val="10233D"/>
                </a:solidFill>
                <a:latin typeface="Segoe UI Semibold" panose="020B0702040204020203" pitchFamily="34" charset="0"/>
                <a:cs typeface="Segoe UI Semibold" panose="020B0702040204020203" pitchFamily="34" charset="0"/>
              </a:rPr>
              <a:t>GitHub Star</a:t>
            </a:r>
          </a:p>
        </p:txBody>
      </p:sp>
      <p:pic>
        <p:nvPicPr>
          <p:cNvPr id="13" name="Picture 12">
            <a:extLst>
              <a:ext uri="{FF2B5EF4-FFF2-40B4-BE49-F238E27FC236}">
                <a16:creationId xmlns:a16="http://schemas.microsoft.com/office/drawing/2014/main" id="{1D9EE039-D406-4135-8D0D-63C0C49F5A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3660" y="1957500"/>
            <a:ext cx="3841588" cy="3601488"/>
          </a:xfrm>
          <a:prstGeom prst="rect">
            <a:avLst/>
          </a:prstGeom>
        </p:spPr>
      </p:pic>
      <p:sp>
        <p:nvSpPr>
          <p:cNvPr id="9" name="Shape 263">
            <a:extLst>
              <a:ext uri="{FF2B5EF4-FFF2-40B4-BE49-F238E27FC236}">
                <a16:creationId xmlns:a16="http://schemas.microsoft.com/office/drawing/2014/main" id="{613CF8AF-2796-F0D5-BB03-FB239D66ECFF}"/>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15" name="Shape 286">
            <a:extLst>
              <a:ext uri="{FF2B5EF4-FFF2-40B4-BE49-F238E27FC236}">
                <a16:creationId xmlns:a16="http://schemas.microsoft.com/office/drawing/2014/main" id="{6F436664-A096-B699-5845-FBA510BC31D0}"/>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6" name="Picture 5">
            <a:extLst>
              <a:ext uri="{FF2B5EF4-FFF2-40B4-BE49-F238E27FC236}">
                <a16:creationId xmlns:a16="http://schemas.microsoft.com/office/drawing/2014/main" id="{73B9AE3E-0397-A468-4A94-6870D109B52F}"/>
              </a:ext>
            </a:extLst>
          </p:cNvPr>
          <p:cNvPicPr>
            <a:picLocks noChangeAspect="1"/>
          </p:cNvPicPr>
          <p:nvPr/>
        </p:nvPicPr>
        <p:blipFill>
          <a:blip r:embed="rId4"/>
          <a:stretch>
            <a:fillRect/>
          </a:stretch>
        </p:blipFill>
        <p:spPr>
          <a:xfrm>
            <a:off x="1742697" y="2299454"/>
            <a:ext cx="3239591" cy="3239591"/>
          </a:xfrm>
          <a:prstGeom prst="rect">
            <a:avLst/>
          </a:prstGeom>
        </p:spPr>
      </p:pic>
    </p:spTree>
    <p:extLst>
      <p:ext uri="{BB962C8B-B14F-4D97-AF65-F5344CB8AC3E}">
        <p14:creationId xmlns:p14="http://schemas.microsoft.com/office/powerpoint/2010/main" val="102779864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No Magic Bullets</a:t>
            </a:r>
          </a:p>
        </p:txBody>
      </p:sp>
      <p:sp>
        <p:nvSpPr>
          <p:cNvPr id="2" name="Rectangle 1">
            <a:extLst>
              <a:ext uri="{FF2B5EF4-FFF2-40B4-BE49-F238E27FC236}">
                <a16:creationId xmlns:a16="http://schemas.microsoft.com/office/drawing/2014/main" id="{BB3073CC-D61D-8526-A8C7-9FAB7371DEBE}"/>
              </a:ext>
            </a:extLst>
          </p:cNvPr>
          <p:cNvSpPr/>
          <p:nvPr/>
        </p:nvSpPr>
        <p:spPr>
          <a:xfrm>
            <a:off x="552102" y="1391979"/>
            <a:ext cx="11048444" cy="4862870"/>
          </a:xfrm>
          <a:prstGeom prst="rect">
            <a:avLst/>
          </a:prstGeom>
        </p:spPr>
        <p:txBody>
          <a:bodyPr wrap="square">
            <a:spAutoFit/>
          </a:bodyPr>
          <a:lstStyle/>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File uploads</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File uploads in a specific format</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ChatGPT Agent using PSU Help API</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Fine-tuning</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Chunking</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My own vector store implementation</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OpenAI’s vector store implementation</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Azure semantic search</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Maxing out system prompt with ALLL the help</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YELLING AND CURSING</a:t>
            </a:r>
          </a:p>
        </p:txBody>
      </p:sp>
      <p:pic>
        <p:nvPicPr>
          <p:cNvPr id="3" name="Picture 2">
            <a:extLst>
              <a:ext uri="{FF2B5EF4-FFF2-40B4-BE49-F238E27FC236}">
                <a16:creationId xmlns:a16="http://schemas.microsoft.com/office/drawing/2014/main" id="{25250414-B12A-BCD5-EB98-A3A2F3ABE073}"/>
              </a:ext>
            </a:extLst>
          </p:cNvPr>
          <p:cNvPicPr>
            <a:picLocks noChangeAspect="1"/>
          </p:cNvPicPr>
          <p:nvPr/>
        </p:nvPicPr>
        <p:blipFill>
          <a:blip r:embed="rId3"/>
          <a:stretch>
            <a:fillRect/>
          </a:stretch>
        </p:blipFill>
        <p:spPr>
          <a:xfrm>
            <a:off x="509496" y="42776"/>
            <a:ext cx="761212" cy="1204237"/>
          </a:xfrm>
          <a:prstGeom prst="rect">
            <a:avLst/>
          </a:prstGeom>
        </p:spPr>
      </p:pic>
    </p:spTree>
    <p:extLst>
      <p:ext uri="{BB962C8B-B14F-4D97-AF65-F5344CB8AC3E}">
        <p14:creationId xmlns:p14="http://schemas.microsoft.com/office/powerpoint/2010/main" val="35450718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8" name="Picture 7" descr="A screenshot of a computer&#10;&#10;Description automatically generated">
            <a:extLst>
              <a:ext uri="{FF2B5EF4-FFF2-40B4-BE49-F238E27FC236}">
                <a16:creationId xmlns:a16="http://schemas.microsoft.com/office/drawing/2014/main" id="{F7E0D29F-AD9F-D986-D7A2-E134AD0D0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9473" y="265404"/>
            <a:ext cx="3204952" cy="6031963"/>
          </a:xfrm>
          <a:prstGeom prst="rect">
            <a:avLst/>
          </a:prstGeom>
        </p:spPr>
      </p:pic>
      <p:sp>
        <p:nvSpPr>
          <p:cNvPr id="9" name="TextBox 8">
            <a:extLst>
              <a:ext uri="{FF2B5EF4-FFF2-40B4-BE49-F238E27FC236}">
                <a16:creationId xmlns:a16="http://schemas.microsoft.com/office/drawing/2014/main" id="{3F9070C2-2A63-BA37-F1C6-9F726C441A5A}"/>
              </a:ext>
            </a:extLst>
          </p:cNvPr>
          <p:cNvSpPr txBox="1"/>
          <p:nvPr/>
        </p:nvSpPr>
        <p:spPr>
          <a:xfrm rot="20006114">
            <a:off x="942703" y="2382164"/>
            <a:ext cx="10530919" cy="1495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32742" rtl="0" fontAlgn="auto" latinLnBrk="0" hangingPunct="0">
              <a:lnSpc>
                <a:spcPct val="100000"/>
              </a:lnSpc>
              <a:spcBef>
                <a:spcPts val="0"/>
              </a:spcBef>
              <a:spcAft>
                <a:spcPts val="0"/>
              </a:spcAft>
              <a:buClrTx/>
              <a:buSzTx/>
              <a:buFontTx/>
              <a:buNone/>
              <a:tabLst/>
            </a:pPr>
            <a:r>
              <a:rPr kumimoji="0" lang="en-US" sz="7800" b="0" i="0" u="none" strike="noStrike" cap="none" spc="0" normalizeH="0" baseline="0" err="1">
                <a:ln>
                  <a:noFill/>
                </a:ln>
                <a:solidFill>
                  <a:srgbClr val="FF0000"/>
                </a:solidFill>
                <a:effectLst/>
                <a:uFillTx/>
                <a:latin typeface="+mn-lt"/>
                <a:ea typeface="+mn-ea"/>
                <a:cs typeface="+mn-cs"/>
                <a:sym typeface="Helvetica Neue"/>
              </a:rPr>
              <a:t>gptmaker.dev</a:t>
            </a:r>
            <a:r>
              <a:rPr kumimoji="0" lang="en-US" sz="7800" b="0" i="0" u="none" strike="noStrike" cap="none" spc="0" normalizeH="0" baseline="0">
                <a:ln>
                  <a:noFill/>
                </a:ln>
                <a:solidFill>
                  <a:srgbClr val="FF0000"/>
                </a:solidFill>
                <a:effectLst/>
                <a:uFillTx/>
                <a:latin typeface="+mn-lt"/>
                <a:ea typeface="+mn-ea"/>
                <a:cs typeface="+mn-cs"/>
                <a:sym typeface="Helvetica Neue"/>
              </a:rPr>
              <a:t>/prompt</a:t>
            </a:r>
          </a:p>
        </p:txBody>
      </p:sp>
    </p:spTree>
    <p:extLst>
      <p:ext uri="{BB962C8B-B14F-4D97-AF65-F5344CB8AC3E}">
        <p14:creationId xmlns:p14="http://schemas.microsoft.com/office/powerpoint/2010/main" val="34089097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3" name="TextBox 2">
            <a:extLst>
              <a:ext uri="{FF2B5EF4-FFF2-40B4-BE49-F238E27FC236}">
                <a16:creationId xmlns:a16="http://schemas.microsoft.com/office/drawing/2014/main" id="{97683800-FD66-A61E-6737-0A4ED9EBB13D}"/>
              </a:ext>
            </a:extLst>
          </p:cNvPr>
          <p:cNvSpPr txBox="1"/>
          <p:nvPr/>
        </p:nvSpPr>
        <p:spPr>
          <a:xfrm>
            <a:off x="1656192" y="451190"/>
            <a:ext cx="10714016"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a:spcBef>
                <a:spcPts val="600"/>
              </a:spcBef>
              <a:spcAft>
                <a:spcPts val="600"/>
              </a:spcAft>
            </a:pPr>
            <a:r>
              <a:rPr lang="en-GB" sz="5000">
                <a:solidFill>
                  <a:srgbClr val="10233D"/>
                </a:solidFill>
                <a:latin typeface="Segoe UI" panose="020B0502040204020203" pitchFamily="34" charset="0"/>
                <a:cs typeface="Segoe UI" panose="020B0502040204020203" pitchFamily="34" charset="0"/>
              </a:rPr>
              <a:t>Retrieval documents + </a:t>
            </a:r>
          </a:p>
          <a:p>
            <a:pPr lvl="1">
              <a:spcBef>
                <a:spcPts val="600"/>
              </a:spcBef>
              <a:spcAft>
                <a:spcPts val="600"/>
              </a:spcAft>
            </a:pPr>
            <a:r>
              <a:rPr lang="en-GB" sz="5000">
                <a:solidFill>
                  <a:srgbClr val="10233D"/>
                </a:solidFill>
                <a:latin typeface="Segoe UI" panose="020B0502040204020203" pitchFamily="34" charset="0"/>
                <a:cs typeface="Segoe UI" panose="020B0502040204020203" pitchFamily="34" charset="0"/>
              </a:rPr>
              <a:t>a great prompt that forces retrieval +</a:t>
            </a:r>
          </a:p>
          <a:p>
            <a:pPr lvl="1">
              <a:spcBef>
                <a:spcPts val="600"/>
              </a:spcBef>
              <a:spcAft>
                <a:spcPts val="600"/>
              </a:spcAft>
            </a:pPr>
            <a:r>
              <a:rPr lang="en-GB" sz="5000">
                <a:solidFill>
                  <a:srgbClr val="10233D"/>
                </a:solidFill>
                <a:latin typeface="Segoe UI" panose="020B0502040204020203" pitchFamily="34" charset="0"/>
                <a:cs typeface="Segoe UI" panose="020B0502040204020203" pitchFamily="34" charset="0"/>
              </a:rPr>
              <a:t>ideal examples*</a:t>
            </a:r>
          </a:p>
        </p:txBody>
      </p:sp>
      <p:pic>
        <p:nvPicPr>
          <p:cNvPr id="5" name="Picture 4">
            <a:extLst>
              <a:ext uri="{FF2B5EF4-FFF2-40B4-BE49-F238E27FC236}">
                <a16:creationId xmlns:a16="http://schemas.microsoft.com/office/drawing/2014/main" id="{0AC2C304-65CE-F3C5-41D9-F99228BF455B}"/>
              </a:ext>
            </a:extLst>
          </p:cNvPr>
          <p:cNvPicPr>
            <a:picLocks noChangeAspect="1"/>
          </p:cNvPicPr>
          <p:nvPr/>
        </p:nvPicPr>
        <p:blipFill>
          <a:blip r:embed="rId3"/>
          <a:stretch>
            <a:fillRect/>
          </a:stretch>
        </p:blipFill>
        <p:spPr>
          <a:xfrm>
            <a:off x="-138414" y="2490341"/>
            <a:ext cx="2531878" cy="4005430"/>
          </a:xfrm>
          <a:prstGeom prst="rect">
            <a:avLst/>
          </a:prstGeom>
        </p:spPr>
      </p:pic>
      <p:sp>
        <p:nvSpPr>
          <p:cNvPr id="7" name="TextBox 6">
            <a:extLst>
              <a:ext uri="{FF2B5EF4-FFF2-40B4-BE49-F238E27FC236}">
                <a16:creationId xmlns:a16="http://schemas.microsoft.com/office/drawing/2014/main" id="{D7B4F759-4CA9-FD85-2F88-0D4F801D4A91}"/>
              </a:ext>
            </a:extLst>
          </p:cNvPr>
          <p:cNvSpPr txBox="1"/>
          <p:nvPr/>
        </p:nvSpPr>
        <p:spPr>
          <a:xfrm>
            <a:off x="2895598" y="4829921"/>
            <a:ext cx="735798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algn="ctr">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and a good day with a good session</a:t>
            </a:r>
          </a:p>
        </p:txBody>
      </p:sp>
    </p:spTree>
    <p:extLst>
      <p:ext uri="{BB962C8B-B14F-4D97-AF65-F5344CB8AC3E}">
        <p14:creationId xmlns:p14="http://schemas.microsoft.com/office/powerpoint/2010/main" val="5399648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07444-211D-0D66-16EE-8D6DAA56A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52" y="-257707"/>
            <a:ext cx="6550314" cy="6550314"/>
          </a:xfrm>
          <a:prstGeom prst="rect">
            <a:avLst/>
          </a:prstGeom>
        </p:spPr>
      </p:pic>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8" name="TextBox 7">
            <a:extLst>
              <a:ext uri="{FF2B5EF4-FFF2-40B4-BE49-F238E27FC236}">
                <a16:creationId xmlns:a16="http://schemas.microsoft.com/office/drawing/2014/main" id="{8DB28CFC-2924-0DFF-2C78-8ECB56844B19}"/>
              </a:ext>
            </a:extLst>
          </p:cNvPr>
          <p:cNvSpPr txBox="1"/>
          <p:nvPr/>
        </p:nvSpPr>
        <p:spPr>
          <a:xfrm>
            <a:off x="266247" y="2569170"/>
            <a:ext cx="1149904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5400" b="1" err="1">
                <a:solidFill>
                  <a:srgbClr val="10233D"/>
                </a:solidFill>
                <a:latin typeface="Segoe UI Semibold" panose="020B0702040204020203" pitchFamily="34" charset="0"/>
                <a:cs typeface="Segoe UI Semibold" panose="020B0702040204020203" pitchFamily="34" charset="0"/>
              </a:rPr>
              <a:t>PSHelp.Copilot</a:t>
            </a:r>
            <a:endParaRPr lang="en-US" sz="5400" b="1">
              <a:solidFill>
                <a:srgbClr val="10233D"/>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6478983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07444-211D-0D66-16EE-8D6DAA56A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52" y="-257707"/>
            <a:ext cx="6550314" cy="6550314"/>
          </a:xfrm>
          <a:prstGeom prst="rect">
            <a:avLst/>
          </a:prstGeom>
        </p:spPr>
      </p:pic>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8" name="TextBox 7">
            <a:extLst>
              <a:ext uri="{FF2B5EF4-FFF2-40B4-BE49-F238E27FC236}">
                <a16:creationId xmlns:a16="http://schemas.microsoft.com/office/drawing/2014/main" id="{8DB28CFC-2924-0DFF-2C78-8ECB56844B19}"/>
              </a:ext>
            </a:extLst>
          </p:cNvPr>
          <p:cNvSpPr txBox="1"/>
          <p:nvPr/>
        </p:nvSpPr>
        <p:spPr>
          <a:xfrm>
            <a:off x="266247" y="2569170"/>
            <a:ext cx="1149904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5400" b="1">
                <a:solidFill>
                  <a:srgbClr val="10233D"/>
                </a:solidFill>
                <a:latin typeface="Segoe UI Semibold" panose="020B0702040204020203" pitchFamily="34" charset="0"/>
                <a:cs typeface="Segoe UI Semibold" panose="020B0702040204020203" pitchFamily="34" charset="0"/>
              </a:rPr>
              <a:t>Demo Time</a:t>
            </a:r>
          </a:p>
        </p:txBody>
      </p:sp>
    </p:spTree>
    <p:extLst>
      <p:ext uri="{BB962C8B-B14F-4D97-AF65-F5344CB8AC3E}">
        <p14:creationId xmlns:p14="http://schemas.microsoft.com/office/powerpoint/2010/main" val="261111530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63">
            <a:extLst>
              <a:ext uri="{FF2B5EF4-FFF2-40B4-BE49-F238E27FC236}">
                <a16:creationId xmlns:a16="http://schemas.microsoft.com/office/drawing/2014/main" id="{0DC40F54-74BB-4169-FF1C-ABD6EB9BDEA2}"/>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8" name="Shape 256">
            <a:extLst>
              <a:ext uri="{FF2B5EF4-FFF2-40B4-BE49-F238E27FC236}">
                <a16:creationId xmlns:a16="http://schemas.microsoft.com/office/drawing/2014/main" id="{0DCC9674-03EF-E74A-8034-B894AF409E59}"/>
              </a:ext>
            </a:extLst>
          </p:cNvPr>
          <p:cNvSpPr>
            <a:spLocks noGrp="1"/>
          </p:cNvSpPr>
          <p:nvPr>
            <p:ph type="title"/>
          </p:nvPr>
        </p:nvSpPr>
        <p:spPr>
          <a:xfrm>
            <a:off x="2739639" y="309214"/>
            <a:ext cx="6649221" cy="715317"/>
          </a:xfrm>
          <a:prstGeom prst="rect">
            <a:avLst/>
          </a:prstGeom>
        </p:spPr>
        <p:txBody>
          <a:bodyPr lIns="0" tIns="0" rIns="0" bIns="0">
            <a:normAutofit/>
          </a:bodyPr>
          <a:lstStyle>
            <a:lvl1pPr>
              <a:defRPr sz="4800" spc="-200">
                <a:solidFill>
                  <a:schemeClr val="accent5"/>
                </a:solidFill>
              </a:defRPr>
            </a:lvl1pPr>
          </a:lstStyle>
          <a:p>
            <a:pPr algn="ctr"/>
            <a:r>
              <a:rPr lang="en-US" sz="4000">
                <a:solidFill>
                  <a:srgbClr val="10233D"/>
                </a:solidFill>
                <a:latin typeface="Segoe UI Semibold" panose="020B0702040204020203" pitchFamily="34" charset="0"/>
                <a:cs typeface="Segoe UI Semibold" panose="020B0702040204020203" pitchFamily="34" charset="0"/>
              </a:rPr>
              <a:t>Software Engineer</a:t>
            </a:r>
          </a:p>
        </p:txBody>
      </p:sp>
      <p:sp>
        <p:nvSpPr>
          <p:cNvPr id="10" name="Shape 286">
            <a:extLst>
              <a:ext uri="{FF2B5EF4-FFF2-40B4-BE49-F238E27FC236}">
                <a16:creationId xmlns:a16="http://schemas.microsoft.com/office/drawing/2014/main" id="{E4E0D3DE-7A17-CE2F-E31A-1E9C3792F77E}"/>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Back to good </a:t>
            </a:r>
            <a:r>
              <a:rPr lang="en-US" err="1">
                <a:latin typeface="Consolas" panose="020B0609020204030204" pitchFamily="49" charset="0"/>
              </a:rPr>
              <a:t>ol</a:t>
            </a:r>
            <a:r>
              <a:rPr lang="en-US">
                <a:latin typeface="Consolas" panose="020B0609020204030204" pitchFamily="49" charset="0"/>
              </a:rPr>
              <a:t>’ SharePoint</a:t>
            </a:r>
          </a:p>
        </p:txBody>
      </p:sp>
      <p:sp>
        <p:nvSpPr>
          <p:cNvPr id="5" name="AutoShape 2" descr="Crisp drawing of Belgium painted in the colors of the Belgian flag against a pure white backdrop. A large heart eyes emoji with rosy cheeks stands out, marking the location of Brussels.">
            <a:extLst>
              <a:ext uri="{FF2B5EF4-FFF2-40B4-BE49-F238E27FC236}">
                <a16:creationId xmlns:a16="http://schemas.microsoft.com/office/drawing/2014/main" id="{C85FC7B9-877D-76AB-BCE9-7D8F6658AEEB}"/>
              </a:ext>
            </a:extLst>
          </p:cNvPr>
          <p:cNvSpPr>
            <a:spLocks noChangeAspect="1" noChangeArrowheads="1"/>
          </p:cNvSpPr>
          <p:nvPr/>
        </p:nvSpPr>
        <p:spPr bwMode="auto">
          <a:xfrm>
            <a:off x="6064250"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1D330531-9810-0FD2-00CD-B737939DA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526" y="819272"/>
            <a:ext cx="10402845" cy="4687834"/>
          </a:xfrm>
          <a:prstGeom prst="rect">
            <a:avLst/>
          </a:prstGeom>
        </p:spPr>
      </p:pic>
    </p:spTree>
    <p:extLst>
      <p:ext uri="{BB962C8B-B14F-4D97-AF65-F5344CB8AC3E}">
        <p14:creationId xmlns:p14="http://schemas.microsoft.com/office/powerpoint/2010/main" val="121968876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63">
            <a:extLst>
              <a:ext uri="{FF2B5EF4-FFF2-40B4-BE49-F238E27FC236}">
                <a16:creationId xmlns:a16="http://schemas.microsoft.com/office/drawing/2014/main" id="{0DC40F54-74BB-4169-FF1C-ABD6EB9BDEA2}"/>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4" name="Picture 3">
            <a:extLst>
              <a:ext uri="{FF2B5EF4-FFF2-40B4-BE49-F238E27FC236}">
                <a16:creationId xmlns:a16="http://schemas.microsoft.com/office/drawing/2014/main" id="{5DB46EB6-A351-FE65-980F-04F8B6ED6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023" y="1575473"/>
            <a:ext cx="3429000" cy="4295775"/>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440">
            <a:extLst>
              <a:ext uri="{FF2B5EF4-FFF2-40B4-BE49-F238E27FC236}">
                <a16:creationId xmlns:a16="http://schemas.microsoft.com/office/drawing/2014/main" id="{1EA09601-986D-EF89-CA17-E37093AC7CA3}"/>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solidFill>
                  <a:srgbClr val="10233D"/>
                </a:solidFill>
                <a:latin typeface="Segoe UI Semibold" panose="020B0702040204020203" pitchFamily="34" charset="0"/>
                <a:cs typeface="Segoe UI Semibold" panose="020B0702040204020203" pitchFamily="34" charset="0"/>
              </a:rPr>
              <a:t>       </a:t>
            </a:r>
            <a:r>
              <a:rPr lang="en-US" err="1">
                <a:solidFill>
                  <a:srgbClr val="10233D"/>
                </a:solidFill>
                <a:latin typeface="Segoe UI Semibold" panose="020B0702040204020203" pitchFamily="34" charset="0"/>
                <a:cs typeface="Segoe UI Semibold" panose="020B0702040204020203" pitchFamily="34" charset="0"/>
              </a:rPr>
              <a:t>anning</a:t>
            </a:r>
            <a:r>
              <a:rPr lang="en-US">
                <a:solidFill>
                  <a:srgbClr val="10233D"/>
                </a:solidFill>
                <a:latin typeface="Segoe UI Semibold" panose="020B0702040204020203" pitchFamily="34" charset="0"/>
                <a:cs typeface="Segoe UI Semibold" panose="020B0702040204020203" pitchFamily="34" charset="0"/>
              </a:rPr>
              <a:t> author</a:t>
            </a:r>
          </a:p>
        </p:txBody>
      </p:sp>
      <p:pic>
        <p:nvPicPr>
          <p:cNvPr id="15" name="Picture 14">
            <a:extLst>
              <a:ext uri="{FF2B5EF4-FFF2-40B4-BE49-F238E27FC236}">
                <a16:creationId xmlns:a16="http://schemas.microsoft.com/office/drawing/2014/main" id="{2B1E6FEB-B6D4-9E61-7CE2-DE098D6DD104}"/>
              </a:ext>
            </a:extLst>
          </p:cNvPr>
          <p:cNvPicPr>
            <a:picLocks noChangeAspect="1"/>
          </p:cNvPicPr>
          <p:nvPr/>
        </p:nvPicPr>
        <p:blipFill>
          <a:blip r:embed="rId4"/>
          <a:stretch>
            <a:fillRect/>
          </a:stretch>
        </p:blipFill>
        <p:spPr>
          <a:xfrm>
            <a:off x="191340" y="199144"/>
            <a:ext cx="1081590" cy="791163"/>
          </a:xfrm>
          <a:prstGeom prst="rect">
            <a:avLst/>
          </a:prstGeom>
        </p:spPr>
      </p:pic>
      <p:pic>
        <p:nvPicPr>
          <p:cNvPr id="3" name="Picture 2">
            <a:extLst>
              <a:ext uri="{FF2B5EF4-FFF2-40B4-BE49-F238E27FC236}">
                <a16:creationId xmlns:a16="http://schemas.microsoft.com/office/drawing/2014/main" id="{00FC4C5F-3E31-9590-2C02-A6B26957D070}"/>
              </a:ext>
            </a:extLst>
          </p:cNvPr>
          <p:cNvPicPr>
            <a:picLocks noChangeAspect="1"/>
          </p:cNvPicPr>
          <p:nvPr/>
        </p:nvPicPr>
        <p:blipFill>
          <a:blip r:embed="rId5"/>
          <a:stretch>
            <a:fillRect/>
          </a:stretch>
        </p:blipFill>
        <p:spPr>
          <a:xfrm>
            <a:off x="10687297" y="4917779"/>
            <a:ext cx="946145" cy="946145"/>
          </a:xfrm>
          <a:prstGeom prst="rect">
            <a:avLst/>
          </a:prstGeom>
        </p:spPr>
      </p:pic>
      <p:pic>
        <p:nvPicPr>
          <p:cNvPr id="6146" name="Picture 2">
            <a:extLst>
              <a:ext uri="{FF2B5EF4-FFF2-40B4-BE49-F238E27FC236}">
                <a16:creationId xmlns:a16="http://schemas.microsoft.com/office/drawing/2014/main" id="{C9078BA7-4713-6220-C077-A7E5A5A641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231" y="1575472"/>
            <a:ext cx="34290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09193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6188959-4DCF-2B99-0DF9-997CD4A19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1635125"/>
            <a:ext cx="9848850" cy="3714750"/>
          </a:xfrm>
          <a:prstGeom prst="rect">
            <a:avLst/>
          </a:prstGeom>
          <a:noFill/>
          <a:extLst>
            <a:ext uri="{909E8E84-426E-40DD-AFC4-6F175D3DCCD1}">
              <a14:hiddenFill xmlns:a14="http://schemas.microsoft.com/office/drawing/2010/main">
                <a:solidFill>
                  <a:srgbClr val="FFFFFF"/>
                </a:solidFill>
              </a14:hiddenFill>
            </a:ext>
          </a:extLst>
        </p:spPr>
      </p:pic>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sz="4800">
                <a:solidFill>
                  <a:srgbClr val="10233D"/>
                </a:solidFill>
                <a:latin typeface="Segoe UI Semibold" panose="020B0702040204020203" pitchFamily="34" charset="0"/>
                <a:cs typeface="Segoe UI Semibold" panose="020B0702040204020203" pitchFamily="34" charset="0"/>
              </a:rPr>
              <a:t>PowerShell Universal</a:t>
            </a:r>
            <a:endParaRPr lang="en-US">
              <a:solidFill>
                <a:srgbClr val="10233D"/>
              </a:solidFill>
              <a:latin typeface="Segoe UI Semibold" panose="020B0702040204020203" pitchFamily="34" charset="0"/>
              <a:cs typeface="Segoe UI Semibold" panose="020B0702040204020203" pitchFamily="34" charset="0"/>
            </a:endParaRPr>
          </a:p>
        </p:txBody>
      </p:sp>
      <p:sp>
        <p:nvSpPr>
          <p:cNvPr id="2" name="Rectangle 1">
            <a:extLst>
              <a:ext uri="{FF2B5EF4-FFF2-40B4-BE49-F238E27FC236}">
                <a16:creationId xmlns:a16="http://schemas.microsoft.com/office/drawing/2014/main" id="{BB3073CC-D61D-8526-A8C7-9FAB7371DEBE}"/>
              </a:ext>
            </a:extLst>
          </p:cNvPr>
          <p:cNvSpPr/>
          <p:nvPr/>
        </p:nvSpPr>
        <p:spPr>
          <a:xfrm>
            <a:off x="4571831" y="3820269"/>
            <a:ext cx="7255409" cy="769441"/>
          </a:xfrm>
          <a:prstGeom prst="rect">
            <a:avLst/>
          </a:prstGeom>
        </p:spPr>
        <p:txBody>
          <a:bodyPr wrap="square">
            <a:spAutoFit/>
          </a:bodyPr>
          <a:lstStyle/>
          <a:p>
            <a:pPr algn="ctr">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Exposes your PowerShell scripts and modules </a:t>
            </a:r>
            <a:br>
              <a:rPr lang="en-GB" sz="2200">
                <a:solidFill>
                  <a:srgbClr val="10233D"/>
                </a:solidFill>
                <a:latin typeface="Segoe UI" panose="020B0502040204020203" pitchFamily="34" charset="0"/>
                <a:cs typeface="Segoe UI" panose="020B0502040204020203" pitchFamily="34" charset="0"/>
              </a:rPr>
            </a:br>
            <a:r>
              <a:rPr lang="en-GB" sz="2200">
                <a:solidFill>
                  <a:srgbClr val="10233D"/>
                </a:solidFill>
                <a:latin typeface="Segoe UI" panose="020B0502040204020203" pitchFamily="34" charset="0"/>
                <a:cs typeface="Segoe UI" panose="020B0502040204020203" pitchFamily="34" charset="0"/>
              </a:rPr>
              <a:t>as responsive web pages, forms, and API endpoints.</a:t>
            </a:r>
          </a:p>
        </p:txBody>
      </p:sp>
      <p:pic>
        <p:nvPicPr>
          <p:cNvPr id="3" name="Picture 2">
            <a:extLst>
              <a:ext uri="{FF2B5EF4-FFF2-40B4-BE49-F238E27FC236}">
                <a16:creationId xmlns:a16="http://schemas.microsoft.com/office/drawing/2014/main" id="{1119A049-9362-CCFC-2187-C9816F4D6683}"/>
              </a:ext>
            </a:extLst>
          </p:cNvPr>
          <p:cNvPicPr>
            <a:picLocks noChangeAspect="1"/>
          </p:cNvPicPr>
          <p:nvPr/>
        </p:nvPicPr>
        <p:blipFill>
          <a:blip r:embed="rId4"/>
          <a:stretch>
            <a:fillRect/>
          </a:stretch>
        </p:blipFill>
        <p:spPr>
          <a:xfrm>
            <a:off x="509496" y="42776"/>
            <a:ext cx="761212" cy="1204237"/>
          </a:xfrm>
          <a:prstGeom prst="rect">
            <a:avLst/>
          </a:prstGeom>
        </p:spPr>
      </p:pic>
    </p:spTree>
    <p:extLst>
      <p:ext uri="{BB962C8B-B14F-4D97-AF65-F5344CB8AC3E}">
        <p14:creationId xmlns:p14="http://schemas.microsoft.com/office/powerpoint/2010/main" val="13405074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sz="4800">
                <a:solidFill>
                  <a:srgbClr val="10233D"/>
                </a:solidFill>
                <a:latin typeface="Segoe UI Semibold" panose="020B0702040204020203" pitchFamily="34" charset="0"/>
                <a:cs typeface="Segoe UI Semibold" panose="020B0702040204020203" pitchFamily="34" charset="0"/>
              </a:rPr>
              <a:t>PowerShell Universal</a:t>
            </a:r>
            <a:endParaRPr lang="en-US">
              <a:solidFill>
                <a:srgbClr val="10233D"/>
              </a:solidFill>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1119A049-9362-CCFC-2187-C9816F4D6683}"/>
              </a:ext>
            </a:extLst>
          </p:cNvPr>
          <p:cNvPicPr>
            <a:picLocks noChangeAspect="1"/>
          </p:cNvPicPr>
          <p:nvPr/>
        </p:nvPicPr>
        <p:blipFill>
          <a:blip r:embed="rId3"/>
          <a:stretch>
            <a:fillRect/>
          </a:stretch>
        </p:blipFill>
        <p:spPr>
          <a:xfrm>
            <a:off x="509496" y="42776"/>
            <a:ext cx="761212" cy="1204237"/>
          </a:xfrm>
          <a:prstGeom prst="rect">
            <a:avLst/>
          </a:prstGeom>
        </p:spPr>
      </p:pic>
      <p:pic>
        <p:nvPicPr>
          <p:cNvPr id="1026" name="Picture 2" descr="PowerShell Universal apps">
            <a:extLst>
              <a:ext uri="{FF2B5EF4-FFF2-40B4-BE49-F238E27FC236}">
                <a16:creationId xmlns:a16="http://schemas.microsoft.com/office/drawing/2014/main" id="{850FAD0C-17EB-3325-3217-1AF25E917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40" y="1344320"/>
            <a:ext cx="10594420" cy="497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18224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2" name="Picture 1">
            <a:extLst>
              <a:ext uri="{FF2B5EF4-FFF2-40B4-BE49-F238E27FC236}">
                <a16:creationId xmlns:a16="http://schemas.microsoft.com/office/drawing/2014/main" id="{2D8E9C43-9EDF-0B47-2F44-04BB02262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681" y="172034"/>
            <a:ext cx="6042181" cy="6124388"/>
          </a:xfrm>
          <a:prstGeom prst="rect">
            <a:avLst/>
          </a:prstGeom>
        </p:spPr>
      </p:pic>
      <p:sp>
        <p:nvSpPr>
          <p:cNvPr id="3" name="TextBox 2">
            <a:extLst>
              <a:ext uri="{FF2B5EF4-FFF2-40B4-BE49-F238E27FC236}">
                <a16:creationId xmlns:a16="http://schemas.microsoft.com/office/drawing/2014/main" id="{97683800-FD66-A61E-6737-0A4ED9EBB13D}"/>
              </a:ext>
            </a:extLst>
          </p:cNvPr>
          <p:cNvSpPr txBox="1"/>
          <p:nvPr/>
        </p:nvSpPr>
        <p:spPr>
          <a:xfrm>
            <a:off x="1924602" y="2415282"/>
            <a:ext cx="8584096"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6400" b="1">
                <a:solidFill>
                  <a:srgbClr val="10233D"/>
                </a:solidFill>
                <a:latin typeface="Segoe UI Semibold" panose="020B0702040204020203" pitchFamily="34" charset="0"/>
                <a:cs typeface="Segoe UI Semibold" panose="020B0702040204020203" pitchFamily="34" charset="0"/>
              </a:rPr>
              <a:t>OpenAI ChatGPT</a:t>
            </a:r>
          </a:p>
        </p:txBody>
      </p:sp>
    </p:spTree>
    <p:extLst>
      <p:ext uri="{BB962C8B-B14F-4D97-AF65-F5344CB8AC3E}">
        <p14:creationId xmlns:p14="http://schemas.microsoft.com/office/powerpoint/2010/main" val="414975909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pic>
        <p:nvPicPr>
          <p:cNvPr id="2" name="Picture 1">
            <a:extLst>
              <a:ext uri="{FF2B5EF4-FFF2-40B4-BE49-F238E27FC236}">
                <a16:creationId xmlns:a16="http://schemas.microsoft.com/office/drawing/2014/main" id="{2D8E9C43-9EDF-0B47-2F44-04BB02262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681" y="172034"/>
            <a:ext cx="6042181" cy="6124388"/>
          </a:xfrm>
          <a:prstGeom prst="rect">
            <a:avLst/>
          </a:prstGeom>
        </p:spPr>
      </p:pic>
      <p:sp>
        <p:nvSpPr>
          <p:cNvPr id="3" name="TextBox 2">
            <a:extLst>
              <a:ext uri="{FF2B5EF4-FFF2-40B4-BE49-F238E27FC236}">
                <a16:creationId xmlns:a16="http://schemas.microsoft.com/office/drawing/2014/main" id="{97683800-FD66-A61E-6737-0A4ED9EBB13D}"/>
              </a:ext>
            </a:extLst>
          </p:cNvPr>
          <p:cNvSpPr txBox="1"/>
          <p:nvPr/>
        </p:nvSpPr>
        <p:spPr>
          <a:xfrm>
            <a:off x="1924602" y="2415282"/>
            <a:ext cx="8584096"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6400" b="1">
                <a:solidFill>
                  <a:srgbClr val="10233D"/>
                </a:solidFill>
                <a:latin typeface="Segoe UI Semibold" panose="020B0702040204020203" pitchFamily="34" charset="0"/>
                <a:cs typeface="Segoe UI Semibold" panose="020B0702040204020203" pitchFamily="34" charset="0"/>
              </a:rPr>
              <a:t>privacy.openai.com</a:t>
            </a:r>
          </a:p>
        </p:txBody>
      </p:sp>
    </p:spTree>
    <p:extLst>
      <p:ext uri="{BB962C8B-B14F-4D97-AF65-F5344CB8AC3E}">
        <p14:creationId xmlns:p14="http://schemas.microsoft.com/office/powerpoint/2010/main" val="286316714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a:latin typeface="Consolas" panose="020B0609020204030204" pitchFamily="49" charset="0"/>
              </a:rPr>
              <a:t>Building PowerShell Universal Dashboards using ChatGPT</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sz="4800">
                <a:solidFill>
                  <a:srgbClr val="10233D"/>
                </a:solidFill>
                <a:latin typeface="Segoe UI Semibold" panose="020B0702040204020203" pitchFamily="34" charset="0"/>
                <a:cs typeface="Segoe UI Semibold" panose="020B0702040204020203" pitchFamily="34" charset="0"/>
              </a:rPr>
              <a:t>OpenAI Chatbots</a:t>
            </a:r>
          </a:p>
          <a:p>
            <a:pPr hangingPunct="1"/>
            <a:endParaRPr lang="en-US">
              <a:solidFill>
                <a:srgbClr val="10233D"/>
              </a:solidFill>
              <a:latin typeface="Segoe UI Semibold" panose="020B0702040204020203" pitchFamily="34" charset="0"/>
              <a:cs typeface="Segoe UI Semibold" panose="020B0702040204020203" pitchFamily="34" charset="0"/>
            </a:endParaRPr>
          </a:p>
        </p:txBody>
      </p:sp>
      <p:sp>
        <p:nvSpPr>
          <p:cNvPr id="2" name="Rectangle 1">
            <a:extLst>
              <a:ext uri="{FF2B5EF4-FFF2-40B4-BE49-F238E27FC236}">
                <a16:creationId xmlns:a16="http://schemas.microsoft.com/office/drawing/2014/main" id="{BB3073CC-D61D-8526-A8C7-9FAB7371DEBE}"/>
              </a:ext>
            </a:extLst>
          </p:cNvPr>
          <p:cNvSpPr/>
          <p:nvPr/>
        </p:nvSpPr>
        <p:spPr>
          <a:xfrm>
            <a:off x="566169" y="1418289"/>
            <a:ext cx="11048444" cy="1415772"/>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2200">
                <a:solidFill>
                  <a:srgbClr val="10233D"/>
                </a:solidFill>
                <a:latin typeface="Segoe UI Semibold" panose="020B0702040204020203" pitchFamily="34" charset="0"/>
                <a:cs typeface="Segoe UI Semibold" panose="020B0702040204020203" pitchFamily="34" charset="0"/>
              </a:rPr>
              <a:t>OpenAI ChatGPT Plus</a:t>
            </a: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a:t>
            </a:r>
            <a:r>
              <a:rPr lang="en-US"/>
              <a:t>€</a:t>
            </a:r>
            <a:r>
              <a:rPr lang="en-GB" sz="2200">
                <a:solidFill>
                  <a:srgbClr val="10233D"/>
                </a:solidFill>
                <a:latin typeface="Segoe UI" panose="020B0502040204020203" pitchFamily="34" charset="0"/>
                <a:cs typeface="Segoe UI" panose="020B0502040204020203" pitchFamily="34" charset="0"/>
              </a:rPr>
              <a:t>20/</a:t>
            </a:r>
            <a:r>
              <a:rPr lang="en-GB" sz="2200" err="1">
                <a:solidFill>
                  <a:srgbClr val="10233D"/>
                </a:solidFill>
                <a:latin typeface="Segoe UI" panose="020B0502040204020203" pitchFamily="34" charset="0"/>
                <a:cs typeface="Segoe UI" panose="020B0502040204020203" pitchFamily="34" charset="0"/>
              </a:rPr>
              <a:t>mo</a:t>
            </a:r>
            <a:endParaRPr lang="en-GB" sz="2200">
              <a:solidFill>
                <a:srgbClr val="10233D"/>
              </a:solidFill>
              <a:latin typeface="Segoe UI" panose="020B0502040204020203" pitchFamily="34" charset="0"/>
              <a:cs typeface="Segoe UI" panose="020B0502040204020203" pitchFamily="34" charset="0"/>
            </a:endParaRPr>
          </a:p>
          <a:p>
            <a:pPr lvl="1">
              <a:spcBef>
                <a:spcPts val="600"/>
              </a:spcBef>
              <a:spcAft>
                <a:spcPts val="600"/>
              </a:spcAft>
            </a:pPr>
            <a:r>
              <a:rPr lang="en-GB" sz="2200">
                <a:solidFill>
                  <a:srgbClr val="10233D"/>
                </a:solidFill>
                <a:latin typeface="Segoe UI" panose="020B0502040204020203" pitchFamily="34" charset="0"/>
                <a:cs typeface="Segoe UI" panose="020B0502040204020203" pitchFamily="34" charset="0"/>
              </a:rPr>
              <a:t>    - Custom GPTs are awesome</a:t>
            </a:r>
          </a:p>
        </p:txBody>
      </p:sp>
      <p:pic>
        <p:nvPicPr>
          <p:cNvPr id="3" name="Picture 2">
            <a:extLst>
              <a:ext uri="{FF2B5EF4-FFF2-40B4-BE49-F238E27FC236}">
                <a16:creationId xmlns:a16="http://schemas.microsoft.com/office/drawing/2014/main" id="{1119A049-9362-CCFC-2187-C9816F4D6683}"/>
              </a:ext>
            </a:extLst>
          </p:cNvPr>
          <p:cNvPicPr>
            <a:picLocks noChangeAspect="1"/>
          </p:cNvPicPr>
          <p:nvPr/>
        </p:nvPicPr>
        <p:blipFill>
          <a:blip r:embed="rId3"/>
          <a:stretch>
            <a:fillRect/>
          </a:stretch>
        </p:blipFill>
        <p:spPr>
          <a:xfrm>
            <a:off x="509496" y="42776"/>
            <a:ext cx="761212" cy="1204237"/>
          </a:xfrm>
          <a:prstGeom prst="rect">
            <a:avLst/>
          </a:prstGeom>
        </p:spPr>
      </p:pic>
    </p:spTree>
    <p:extLst>
      <p:ext uri="{BB962C8B-B14F-4D97-AF65-F5344CB8AC3E}">
        <p14:creationId xmlns:p14="http://schemas.microsoft.com/office/powerpoint/2010/main" val="8275325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Default">
      <a:dk1>
        <a:srgbClr val="505050"/>
      </a:dk1>
      <a:lt1>
        <a:srgbClr val="FFFFFF"/>
      </a:lt1>
      <a:dk2>
        <a:srgbClr val="A7A7A7"/>
      </a:dk2>
      <a:lt2>
        <a:srgbClr val="535353"/>
      </a:lt2>
      <a:accent1>
        <a:srgbClr val="0078D7"/>
      </a:accent1>
      <a:accent2>
        <a:srgbClr val="002050"/>
      </a:accent2>
      <a:accent3>
        <a:srgbClr val="643BCD"/>
      </a:accent3>
      <a:accent4>
        <a:srgbClr val="ABABAB"/>
      </a:accent4>
      <a:accent5>
        <a:srgbClr val="505050"/>
      </a:accent5>
      <a:accent6>
        <a:srgbClr val="FFB9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78D7"/>
      </a:accent1>
      <a:accent2>
        <a:srgbClr val="002050"/>
      </a:accent2>
      <a:accent3>
        <a:srgbClr val="643BCD"/>
      </a:accent3>
      <a:accent4>
        <a:srgbClr val="ABABAB"/>
      </a:accent4>
      <a:accent5>
        <a:srgbClr val="505050"/>
      </a:accent5>
      <a:accent6>
        <a:srgbClr val="FFB9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1093</Words>
  <Application>Microsoft Office PowerPoint</Application>
  <PresentationFormat>Custom</PresentationFormat>
  <Paragraphs>136</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Consolas</vt:lpstr>
      <vt:lpstr>Helvetica Neue</vt:lpstr>
      <vt:lpstr>Open Sans</vt:lpstr>
      <vt:lpstr>Roboto</vt:lpstr>
      <vt:lpstr>Segoe UI</vt:lpstr>
      <vt:lpstr>Segoe UI Light</vt:lpstr>
      <vt:lpstr>Segoe UI Semibold</vt:lpstr>
      <vt:lpstr>Segoe UI Semilight</vt:lpstr>
      <vt:lpstr>Default</vt:lpstr>
      <vt:lpstr>PowerPoint Presentation</vt:lpstr>
      <vt:lpstr>Microsoft MVP</vt:lpstr>
      <vt:lpstr>Software Engineer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DBA</dc:title>
  <dc:creator>ctrlb</dc:creator>
  <cp:lastModifiedBy>Chrissy LeMaire</cp:lastModifiedBy>
  <cp:revision>2</cp:revision>
  <dcterms:modified xsi:type="dcterms:W3CDTF">2024-07-01T08:31:58Z</dcterms:modified>
</cp:coreProperties>
</file>