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7" r:id="rId4"/>
    <p:sldMasterId id="2147483695" r:id="rId5"/>
    <p:sldMasterId id="2147483684" r:id="rId6"/>
  </p:sldMasterIdLst>
  <p:notesMasterIdLst>
    <p:notesMasterId r:id="rId12"/>
  </p:notesMasterIdLst>
  <p:handoutMasterIdLst>
    <p:handoutMasterId r:id="rId13"/>
  </p:handoutMasterIdLst>
  <p:sldIdLst>
    <p:sldId id="261" r:id="rId7"/>
    <p:sldId id="298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FFFFFF"/>
    <a:srgbClr val="000000"/>
    <a:srgbClr val="3B2B46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3585" autoAdjust="0"/>
  </p:normalViewPr>
  <p:slideViewPr>
    <p:cSldViewPr snapToGrid="0">
      <p:cViewPr varScale="1">
        <p:scale>
          <a:sx n="81" d="100"/>
          <a:sy n="81" d="100"/>
        </p:scale>
        <p:origin x="727" y="24"/>
      </p:cViewPr>
      <p:guideLst/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58"/>
    </p:cViewPr>
  </p:sorterViewPr>
  <p:notesViewPr>
    <p:cSldViewPr snapToGrid="0">
      <p:cViewPr>
        <p:scale>
          <a:sx n="75" d="100"/>
          <a:sy n="75" d="100"/>
        </p:scale>
        <p:origin x="4092" y="8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0: this slide will not automatically turned over. Show this BEFORE the </a:t>
            </a:r>
            <a:r>
              <a:rPr lang="en-US" dirty="0" err="1"/>
              <a:t>acutal</a:t>
            </a:r>
            <a:r>
              <a:rPr lang="en-US" dirty="0"/>
              <a:t> presentation starts.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3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0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8.svg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6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1.sv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@yourHandle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58BDD72-13E1-4604-4FCB-EEE5920FF3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6441D7-7489-D337-4AC4-6B48BB130C9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F21527-BE75-4B12-2B2C-320F9FE4A8A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8" name="Grafik 7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5DC0A073-DDE4-2D81-225C-AA65C350E82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0B8DC59-A021-243B-77D7-2B3D0A98464E}"/>
              </a:ext>
            </a:extLst>
          </p:cNvPr>
          <p:cNvSpPr txBox="1"/>
          <p:nvPr userDrawn="1"/>
        </p:nvSpPr>
        <p:spPr>
          <a:xfrm>
            <a:off x="5787896" y="7738421"/>
            <a:ext cx="2949048" cy="369332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46297"/>
                </a:solidFill>
              </a:rPr>
              <a:t>Choose your favorite service!</a:t>
            </a:r>
            <a:endParaRPr lang="en-DE">
              <a:solidFill>
                <a:srgbClr val="346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31060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@adamdriscoll.bsky.social</a:t>
            </a:r>
          </a:p>
        </p:txBody>
      </p:sp>
      <p:pic>
        <p:nvPicPr>
          <p:cNvPr id="4" name="Graphique 7">
            <a:extLst>
              <a:ext uri="{FF2B5EF4-FFF2-40B4-BE49-F238E27FC236}">
                <a16:creationId xmlns:a16="http://schemas.microsoft.com/office/drawing/2014/main" id="{4AFD84EB-825F-DBF4-B9C0-420AB1263E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1E5109A-80A9-F4DC-8ABE-2BCE65E5055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6DF7CA-8F28-2C27-EBC8-C589FBC9816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6800" y="6253800"/>
            <a:ext cx="599377" cy="5294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201337-FFF7-4755-AEAF-7F9345F4D0F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2720D7-9A93-09EA-D3E2-FDFCD95BAB1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17" name="Grafik 16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F1EB9056-7487-39DC-8BDE-294705E5241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3471" y="236951"/>
            <a:ext cx="973328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Meet Ironman Software</a:t>
            </a:r>
          </a:p>
        </p:txBody>
      </p:sp>
      <p:pic>
        <p:nvPicPr>
          <p:cNvPr id="2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5" y="1756676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5A40F-60FB-F25B-DB94-5A08A2976E0B}"/>
              </a:ext>
            </a:extLst>
          </p:cNvPr>
          <p:cNvSpPr txBox="1"/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3B2B46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3DB6F-7697-8FE9-496F-7D8D747592B2}"/>
              </a:ext>
            </a:extLst>
          </p:cNvPr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/>
              <a:t>Owner of Ironman Software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/>
              <a:t>Inventor of PowerShell Universal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/>
              <a:t>Former PowerShell MVP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/>
              <a:t>Blogger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/>
              <a:t>Author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/>
              <a:t>YouTuber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/>
              <a:t>Open-Source Contributor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800"/>
              <a:t>Hobby Collector</a:t>
            </a:r>
          </a:p>
        </p:txBody>
      </p:sp>
      <p:pic>
        <p:nvPicPr>
          <p:cNvPr id="5" name="Picture 4" descr="A person wearing sunglasses and a blue shirt&#10;&#10;AI-generated content may be incorrect.">
            <a:extLst>
              <a:ext uri="{FF2B5EF4-FFF2-40B4-BE49-F238E27FC236}">
                <a16:creationId xmlns:a16="http://schemas.microsoft.com/office/drawing/2014/main" id="{047250A3-DE83-D102-AFF1-26BF848D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4" b="7384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650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AD4A1-2A41-0A46-7A8B-A08BCA041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55AE1C-7EC9-ECF0-A2C8-674A3274565B}"/>
              </a:ext>
            </a:extLst>
          </p:cNvPr>
          <p:cNvSpPr txBox="1"/>
          <p:nvPr/>
        </p:nvSpPr>
        <p:spPr>
          <a:xfrm>
            <a:off x="645736" y="499620"/>
            <a:ext cx="5420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PowerShell Universal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75C6B-1C50-633B-F6A7-BBE1FD40DC4D}"/>
              </a:ext>
            </a:extLst>
          </p:cNvPr>
          <p:cNvSpPr txBox="1"/>
          <p:nvPr/>
        </p:nvSpPr>
        <p:spPr>
          <a:xfrm>
            <a:off x="824845" y="1616697"/>
            <a:ext cx="1044651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Script Execution and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HTTP REST APIs and OpenAPI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Extensive Web UI application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Git integration and code-based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Enterprise Security with SAML2, OpenID Connect,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Role-based and fine-grained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790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20A60-43AF-BDD0-D4F9-413460C0C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39317-6886-EB8A-B29C-FB5D4D223047}"/>
              </a:ext>
            </a:extLst>
          </p:cNvPr>
          <p:cNvSpPr txBox="1"/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rgbClr val="3B2B46"/>
                </a:solidFill>
                <a:latin typeface="+mj-lt"/>
                <a:ea typeface="+mj-ea"/>
                <a:cs typeface="+mj-cs"/>
              </a:rPr>
              <a:t>PowerShell Universal Session</a:t>
            </a:r>
          </a:p>
        </p:txBody>
      </p:sp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89A3D22B-A6E1-0509-0C14-3058F0F6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36" y="1825625"/>
            <a:ext cx="763392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89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BC02-1772-C4E7-6E10-A13B7F9A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FE9E-B0AD-28EA-7A6D-4259CC00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063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f18391-c91f-4725-9130-63caf76c1806" xsi:nil="true"/>
    <lcf76f155ced4ddcb4097134ff3c332f xmlns="58c243a5-121d-4837-b81c-114e1b569ec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1D3D3A-152A-4A1F-8120-74C2AADD49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12E1AD-DD04-4442-8D3C-EEE7698724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ED788A-A85F-484E-AFAD-D4C62CB9A508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7f18391-c91f-4725-9130-63caf76c1806"/>
    <ds:schemaRef ds:uri="http://purl.org/dc/terms/"/>
    <ds:schemaRef ds:uri="http://purl.org/dc/dcmitype/"/>
    <ds:schemaRef ds:uri="http://schemas.openxmlformats.org/package/2006/metadata/core-properties"/>
    <ds:schemaRef ds:uri="58c243a5-121d-4837-b81c-114e1b569ec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83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Stencil</vt:lpstr>
      <vt:lpstr>Wingdings</vt:lpstr>
      <vt:lpstr>Blank</vt:lpstr>
      <vt:lpstr>Speaker's slide</vt:lpstr>
      <vt:lpstr>Content</vt:lpstr>
      <vt:lpstr>Meet Ironman Software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Driscoll</dc:creator>
  <cp:lastModifiedBy>Adam Driscoll</cp:lastModifiedBy>
  <cp:revision>51</cp:revision>
  <dcterms:created xsi:type="dcterms:W3CDTF">2025-03-13T09:56:13Z</dcterms:created>
  <dcterms:modified xsi:type="dcterms:W3CDTF">2025-06-23T13:58:34Z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