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2"/>
  </p:notesMasterIdLst>
  <p:handoutMasterIdLst>
    <p:handoutMasterId r:id="rId23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4" r:id="rId16"/>
    <p:sldId id="276" r:id="rId17"/>
    <p:sldId id="264" r:id="rId18"/>
    <p:sldId id="275" r:id="rId19"/>
    <p:sldId id="26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4"/>
            <p14:sldId id="276"/>
            <p14:sldId id="264"/>
            <p14:sldId id="275"/>
            <p14:sldId id="26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866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Joke about being on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68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0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5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tuned is problematic because it is full of BYOD and both VPN and TOR usage counts as legitimate formost students and even for some faculty </a:t>
            </a:r>
          </a:p>
          <a:p>
            <a:endParaRPr lang="en-US"/>
          </a:p>
          <a:p>
            <a:r>
              <a:rPr lang="en-US"/>
              <a:t>Too high amount of false positives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5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6.png"/><Relationship Id="rId18" Type="http://schemas.microsoft.com/office/2007/relationships/hdphoto" Target="../media/hdphoto1.wdp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3" name="Image 9">
            <a:extLst>
              <a:ext uri="{FF2B5EF4-FFF2-40B4-BE49-F238E27FC236}">
                <a16:creationId xmlns:a16="http://schemas.microsoft.com/office/drawing/2014/main" id="{24341CD9-94FC-A40F-0B1A-D1E9358203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72C4DC8-CE5E-642F-3B16-498AB91F3CBE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39000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@sassdawe@infosec.exchange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CD5CD-97CC-34C8-7A2D-01455F0D5B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0403" y="6425838"/>
            <a:ext cx="207149" cy="2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pic>
        <p:nvPicPr>
          <p:cNvPr id="4" name="Image 9">
            <a:extLst>
              <a:ext uri="{FF2B5EF4-FFF2-40B4-BE49-F238E27FC236}">
                <a16:creationId xmlns:a16="http://schemas.microsoft.com/office/drawing/2014/main" id="{FB23B1F3-3480-8FFB-5CD0-93B1EEE0E69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ABA7EE-7758-4605-FA9C-2B1F035F34E7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39000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@sassdawe@infosec.exchange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569C9-A782-7CAD-F75C-C7401603FC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0403" y="6425838"/>
            <a:ext cx="207149" cy="2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NQto14mH9s" TargetMode="External"/><Relationship Id="rId2" Type="http://schemas.openxmlformats.org/officeDocument/2006/relationships/hyperlink" Target="https://github.com/psconfeu/2024/tree/main/DavidSass/PowerShellNotebooks_everywhere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switch-ch/SwitchPwshXDRNotebook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David Sass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E9A501-B5D4-703D-8F8A-3112037E4B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3358" y="1557456"/>
            <a:ext cx="5675930" cy="49264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E5D65A-1BE0-BB35-16D8-FF845034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Pre-req: App reg with delegated API perm</a:t>
            </a:r>
            <a:endParaRPr lang="en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D0759B-27A4-F6F7-72D0-757950A9D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2685" t="13306" r="37072" b="24207"/>
          <a:stretch>
            <a:fillRect/>
          </a:stretch>
        </p:blipFill>
        <p:spPr>
          <a:xfrm>
            <a:off x="7014120" y="1371600"/>
            <a:ext cx="3782202" cy="5018691"/>
          </a:xfrm>
        </p:spPr>
      </p:pic>
    </p:spTree>
    <p:extLst>
      <p:ext uri="{BB962C8B-B14F-4D97-AF65-F5344CB8AC3E}">
        <p14:creationId xmlns:p14="http://schemas.microsoft.com/office/powerpoint/2010/main" val="393224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8DE9-2079-E03F-78A8-7FE2D8B2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Delegated API permissions are perfect
No secrets nor certificates are required</a:t>
            </a:r>
          </a:p>
          <a:p>
            <a:r>
              <a:rPr lang="en-US"/>
              <a:t>Individual accountability is not lost</a:t>
            </a:r>
          </a:p>
          <a:p>
            <a:r>
              <a:rPr lang="en-US"/>
              <a:t>Cross platform </a:t>
            </a:r>
          </a:p>
          <a:p>
            <a:r>
              <a:rPr lang="en-US"/>
              <a:t>Notebooks can be nested</a:t>
            </a:r>
          </a:p>
          <a:p>
            <a:r>
              <a:rPr lang="en-US"/>
              <a:t>Notebooks can be saved for audit purposes 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5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CDD82-710E-EAF5-0F68-41A85A34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01EFE-192A-BA7F-6500-ECE38675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https://github.com/psconfeu/2024/tree/main/DavidSass/PowerShellNotebooks_everywhere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https://youtu.be/RNQto14mH9s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https://github.com/switch-ch/SwitchPwshXDRNotebooks</a:t>
            </a:r>
            <a:r>
              <a:rPr lang="en-US" dirty="0"/>
              <a:t> ⭐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6632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David Sass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Building SOC Tools on Stage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4" y="1830625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David Sass</a:t>
            </a:r>
            <a:endParaRPr lang="en-DE" sz="66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person wearing glasses and a white shirt&#10;&#10;AI-generated content may be incorrect.">
            <a:extLst>
              <a:ext uri="{FF2B5EF4-FFF2-40B4-BE49-F238E27FC236}">
                <a16:creationId xmlns:a16="http://schemas.microsoft.com/office/drawing/2014/main" id="{9CC4E73E-39F8-61EC-7013-C3DF0926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1" y="210232"/>
            <a:ext cx="3218768" cy="321876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9C89E4-8E81-3EFA-1A69-98B473EFDCA1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Security Domain Architect at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Former SRE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Recovering SharePoint Architect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Still dreams about Kerberos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Screams at the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Relationship with Git is complicated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Will tell you Notebooks are awesome</a:t>
            </a: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id="{E5219FD8-8512-7602-D855-29D89E4A87BA}"/>
              </a:ext>
            </a:extLst>
          </p:cNvPr>
          <p:cNvSpPr txBox="1"/>
          <p:nvPr/>
        </p:nvSpPr>
        <p:spPr>
          <a:xfrm>
            <a:off x="398286" y="4128826"/>
            <a:ext cx="27601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 i="1" dirty="0" err="1">
                <a:solidFill>
                  <a:srgbClr val="3B2B46"/>
                </a:solidFill>
              </a:rPr>
              <a:t>dah-vEEd</a:t>
            </a:r>
            <a:r>
              <a:rPr lang="fr-FR" b="1" i="1" dirty="0">
                <a:solidFill>
                  <a:srgbClr val="3B2B46"/>
                </a:solidFill>
              </a:rPr>
              <a:t> </a:t>
            </a:r>
            <a:r>
              <a:rPr lang="fr-FR" b="1" i="1" dirty="0" err="1">
                <a:solidFill>
                  <a:srgbClr val="3B2B46"/>
                </a:solidFill>
              </a:rPr>
              <a:t>Schass</a:t>
            </a:r>
            <a:endParaRPr lang="fr-FR" b="1" i="1" dirty="0">
              <a:solidFill>
                <a:srgbClr val="3B2B46"/>
              </a:solidFill>
            </a:endParaRPr>
          </a:p>
          <a:p>
            <a:pPr algn="ctr"/>
            <a:endParaRPr lang="fr-FR" b="1" i="1" dirty="0">
              <a:solidFill>
                <a:srgbClr val="3B2B46"/>
              </a:solidFill>
            </a:endParaRPr>
          </a:p>
          <a:p>
            <a:pPr algn="ctr"/>
            <a:r>
              <a:rPr lang="fr-FR" b="1" i="1" dirty="0">
                <a:solidFill>
                  <a:srgbClr val="3B2B46"/>
                </a:solidFill>
              </a:rPr>
              <a:t>He/</a:t>
            </a:r>
            <a:r>
              <a:rPr lang="fr-FR" b="1" i="1" dirty="0" err="1">
                <a:solidFill>
                  <a:srgbClr val="3B2B46"/>
                </a:solidFill>
              </a:rPr>
              <a:t>him</a:t>
            </a:r>
            <a:r>
              <a:rPr lang="fr-FR" b="1" i="1" dirty="0">
                <a:solidFill>
                  <a:srgbClr val="3B2B46"/>
                </a:solidFill>
              </a:rPr>
              <a:t>/</a:t>
            </a:r>
            <a:r>
              <a:rPr lang="fr-FR" b="1" i="1" dirty="0" err="1">
                <a:solidFill>
                  <a:srgbClr val="3B2B46"/>
                </a:solidFill>
              </a:rPr>
              <a:t>his</a:t>
            </a:r>
            <a:r>
              <a:rPr lang="fr-FR" b="1" i="1" dirty="0">
                <a:solidFill>
                  <a:srgbClr val="3B2B46"/>
                </a:solidFill>
              </a:rPr>
              <a:t>/</a:t>
            </a:r>
            <a:r>
              <a:rPr lang="fr-FR" b="1" i="1" dirty="0" err="1">
                <a:solidFill>
                  <a:srgbClr val="3B2B46"/>
                </a:solidFill>
              </a:rPr>
              <a:t>Skills</a:t>
            </a:r>
            <a:endParaRPr lang="en-GB" b="1" i="1" dirty="0">
              <a:solidFill>
                <a:srgbClr val="3B2B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Help you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Share best practices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Go 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Give a tool which </a:t>
            </a:r>
            <a:r>
              <a:rPr lang="en-GB"/>
              <a:t>isn’t super terrible to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Switch operates a Security Operations Center (SOC) for the higher education community in Switzerland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technology stack is Microsoft Defender XDR and Azure Sentinel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Defender is not tuned for the educational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Defender XDR is slow as </a:t>
            </a:r>
            <a:r>
              <a:rPr lang="en-US"/>
              <a:t>a web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Entra ID is also slow</a:t>
            </a:r>
          </a:p>
        </p:txBody>
      </p:sp>
    </p:spTree>
    <p:extLst>
      <p:ext uri="{BB962C8B-B14F-4D97-AF65-F5344CB8AC3E}">
        <p14:creationId xmlns:p14="http://schemas.microsoft.com/office/powerpoint/2010/main" val="4227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www.w3.org/2000/xmlns/"/>
    <ds:schemaRef ds:uri="58c243a5-121d-4837-b81c-114e1b569ece"/>
    <ds:schemaRef ds:uri="http://schemas.microsoft.com/office/infopath/2007/PartnerControls"/>
    <ds:schemaRef ds:uri="77f18391-c91f-4725-9130-63caf76c1806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43F5F-D51B-403B-A401-EA162F27622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8c243a5-121d-4837-b81c-114e1b569ece"/>
    <ds:schemaRef ds:uri="77f18391-c91f-4725-9130-63caf76c180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60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Building SOC Tools on Stage</vt:lpstr>
      <vt:lpstr>Many thanks to our sponsors:</vt:lpstr>
      <vt:lpstr>David Sass</vt:lpstr>
      <vt:lpstr>Goals</vt:lpstr>
      <vt:lpstr>Context</vt:lpstr>
      <vt:lpstr>Pre-req: App reg with delegated API perm</vt:lpstr>
      <vt:lpstr>Demos</vt:lpstr>
      <vt:lpstr>Recap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/>
  <cp:lastModifiedBy/>
  <cp:revision>4</cp:revision>
  <dcterms:created xsi:type="dcterms:W3CDTF">2024-03-26T13:08:23Z</dcterms:created>
  <dcterms:modified xsi:type="dcterms:W3CDTF">2025-07-07T21:17:03Z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