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26"/>
  </p:notesMasterIdLst>
  <p:handoutMasterIdLst>
    <p:handoutMasterId r:id="rId27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0" r:id="rId15"/>
    <p:sldId id="276" r:id="rId16"/>
    <p:sldId id="275" r:id="rId17"/>
    <p:sldId id="280" r:id="rId18"/>
    <p:sldId id="279" r:id="rId19"/>
    <p:sldId id="274" r:id="rId20"/>
    <p:sldId id="277" r:id="rId21"/>
    <p:sldId id="264" r:id="rId22"/>
    <p:sldId id="278" r:id="rId23"/>
    <p:sldId id="265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0"/>
            <p14:sldId id="276"/>
            <p14:sldId id="275"/>
            <p14:sldId id="280"/>
            <p14:sldId id="279"/>
            <p14:sldId id="274"/>
            <p14:sldId id="277"/>
            <p14:sldId id="264"/>
            <p14:sldId id="278"/>
            <p14:sldId id="265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1F097-1DB2-4A04-B4E0-41C69B176943}" v="668" dt="2025-06-24T06:39:07.558"/>
    <p1510:client id="{8AA29207-55C6-C680-839B-1A2B52EACA64}" v="230" dt="2025-06-23T20:28:3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954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all started with a problem and my lack of understanding of the problem.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414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18" Type="http://schemas.microsoft.com/office/2007/relationships/hdphoto" Target="../media/hdphoto1.wdp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3" name="Image 9">
            <a:extLst>
              <a:ext uri="{FF2B5EF4-FFF2-40B4-BE49-F238E27FC236}">
                <a16:creationId xmlns:a16="http://schemas.microsoft.com/office/drawing/2014/main" id="{24341CD9-94FC-A40F-0B1A-D1E9358203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372C4DC8-CE5E-642F-3B16-498AB91F3CBE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39000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@sassdawe@infosec.exchange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CD5CD-97CC-34C8-7A2D-01455F0D5B8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0403" y="6425838"/>
            <a:ext cx="207149" cy="2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4" name="Image 9">
            <a:extLst>
              <a:ext uri="{FF2B5EF4-FFF2-40B4-BE49-F238E27FC236}">
                <a16:creationId xmlns:a16="http://schemas.microsoft.com/office/drawing/2014/main" id="{FB23B1F3-3480-8FFB-5CD0-93B1EEE0E69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ABA7EE-7758-4605-FA9C-2B1F035F34E7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39000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>
                <a:solidFill>
                  <a:srgbClr val="346296"/>
                </a:solidFill>
              </a:rPr>
              <a:t>@sassdawe@infosec.exchange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2569C9-A782-7CAD-F75C-C7401603FC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40403" y="6425838"/>
            <a:ext cx="207149" cy="23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witch-ch/IntuneWinGetRemediation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>
                <a:latin typeface="Segoe UI" panose="020B0502040204020203" pitchFamily="34" charset="0"/>
                <a:cs typeface="Segoe UI" panose="020B0502040204020203" pitchFamily="34" charset="0"/>
              </a:rPr>
              <a:t>David Sass</a:t>
            </a:r>
            <a:endParaRPr lang="en-GB" b="1" i="1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endParaRPr lang="en-DE" sz="6000" b="1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d flag attached to a wall with the text: We do this not because it is easy. but because we thought it would be easy. ">
            <a:extLst>
              <a:ext uri="{FF2B5EF4-FFF2-40B4-BE49-F238E27FC236}">
                <a16:creationId xmlns:a16="http://schemas.microsoft.com/office/drawing/2014/main" id="{ED62EA68-85BE-3ADE-1EE5-74D4F49DC9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85" y="125769"/>
            <a:ext cx="7185091" cy="6051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796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9FF89-D0F6-1E6E-2708-19D203A5C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B2B5-215F-630B-F72C-B59DBB794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Paid subscription</a:t>
            </a:r>
          </a:p>
          <a:p>
            <a:pPr lvl="1"/>
            <a:r>
              <a:rPr lang="en-US"/>
              <a:t>Cost, security, internal bureaucracy</a:t>
            </a:r>
          </a:p>
          <a:p>
            <a:r>
              <a:rPr lang="en-US"/>
              <a:t>Do it by hand</a:t>
            </a:r>
          </a:p>
          <a:p>
            <a:r>
              <a:rPr lang="en-US"/>
              <a:t>Package apps for Intune</a:t>
            </a:r>
          </a:p>
          <a:p>
            <a:r>
              <a:rPr lang="en-US"/>
              <a:t>Platform scripts?</a:t>
            </a:r>
          </a:p>
          <a:p>
            <a:r>
              <a:rPr lang="en-US"/>
              <a:t>Remediation scripts</a:t>
            </a:r>
          </a:p>
        </p:txBody>
      </p:sp>
    </p:spTree>
    <p:extLst>
      <p:ext uri="{BB962C8B-B14F-4D97-AF65-F5344CB8AC3E}">
        <p14:creationId xmlns:p14="http://schemas.microsoft.com/office/powerpoint/2010/main" val="402078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F665BA-FB78-3EF8-C785-20567F2C1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Read the Docs!!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AEE320A-3DAE-6FA9-E896-6C4E42885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/>
              <a:t>As a </a:t>
            </a:r>
            <a:r>
              <a:rPr lang="en-US" i="1" err="1"/>
              <a:t>SysAdmin</a:t>
            </a:r>
            <a:r>
              <a:rPr lang="en-US" i="1"/>
              <a:t>: I didn’t read it, and now I am telling you that you should read the Intune docs.</a:t>
            </a:r>
          </a:p>
        </p:txBody>
      </p:sp>
    </p:spTree>
    <p:extLst>
      <p:ext uri="{BB962C8B-B14F-4D97-AF65-F5344CB8AC3E}">
        <p14:creationId xmlns:p14="http://schemas.microsoft.com/office/powerpoint/2010/main" val="2320517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874A-D58C-3E8B-5DB7-34886F09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Main errors along the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57023-2A2D-15BC-4855-527E252F6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Didn’t read the docs</a:t>
            </a:r>
          </a:p>
          <a:p>
            <a:r>
              <a:rPr lang="en-US"/>
              <a:t>Forgot that devices were – while used – never customized</a:t>
            </a:r>
            <a:endParaRPr lang="en-US">
              <a:ea typeface="Calibri"/>
              <a:cs typeface="Calibri"/>
            </a:endParaRPr>
          </a:p>
          <a:p>
            <a:pPr lvl="1">
              <a:buFont typeface="Courier New" panose="05000000000000000000" pitchFamily="2" charset="2"/>
              <a:buChar char="o"/>
            </a:pPr>
            <a:r>
              <a:rPr lang="en-US" err="1">
                <a:solidFill>
                  <a:srgbClr val="000000"/>
                </a:solidFill>
                <a:ea typeface="Calibri"/>
                <a:cs typeface="Calibri"/>
              </a:rPr>
              <a:t>Nuget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 was missing</a:t>
            </a:r>
          </a:p>
          <a:p>
            <a:pPr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Forgot about the SYSTEM context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It matters where things are installed (</a:t>
            </a:r>
            <a:r>
              <a:rPr lang="en-US" err="1">
                <a:solidFill>
                  <a:srgbClr val="000000"/>
                </a:solidFill>
                <a:ea typeface="Calibri"/>
                <a:cs typeface="Calibri"/>
              </a:rPr>
              <a:t>ie</a:t>
            </a: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: PowerShell modules)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>
                <a:solidFill>
                  <a:srgbClr val="000000"/>
                </a:solidFill>
                <a:ea typeface="Calibri"/>
                <a:cs typeface="Calibri"/>
              </a:rPr>
              <a:t>Exceptions (dotnet)</a:t>
            </a:r>
          </a:p>
        </p:txBody>
      </p:sp>
    </p:spTree>
    <p:extLst>
      <p:ext uri="{BB962C8B-B14F-4D97-AF65-F5344CB8AC3E}">
        <p14:creationId xmlns:p14="http://schemas.microsoft.com/office/powerpoint/2010/main" val="782874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B9CA0-498A-1758-40D4-C54861A0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Favorite </a:t>
            </a:r>
            <a:r>
              <a:rPr lang="en-US" err="1">
                <a:ea typeface="Calibri"/>
                <a:cs typeface="Calibri"/>
              </a:rPr>
              <a:t>Nuget</a:t>
            </a:r>
            <a:r>
              <a:rPr lang="en-US">
                <a:ea typeface="Calibri"/>
                <a:cs typeface="Calibri"/>
              </a:rPr>
              <a:t> error </a:t>
            </a:r>
          </a:p>
        </p:txBody>
      </p:sp>
      <p:pic>
        <p:nvPicPr>
          <p:cNvPr id="4" name="Content Placeholder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2B2F4F4-EAD9-66F6-74E2-1F6B39C94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8678"/>
          <a:stretch>
            <a:fillRect/>
          </a:stretch>
        </p:blipFill>
        <p:spPr>
          <a:xfrm>
            <a:off x="491933" y="1825625"/>
            <a:ext cx="11208134" cy="3872648"/>
          </a:xfrm>
        </p:spPr>
      </p:pic>
    </p:spTree>
    <p:extLst>
      <p:ext uri="{BB962C8B-B14F-4D97-AF65-F5344CB8AC3E}">
        <p14:creationId xmlns:p14="http://schemas.microsoft.com/office/powerpoint/2010/main" val="176031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B0AC2E-C6A2-26C7-A981-B127926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B10079-D604-1230-5DE6-0F1F86172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Must read the Intune docs, ask ChatGPT for examples</a:t>
            </a:r>
          </a:p>
          <a:p>
            <a:r>
              <a:rPr lang="en-US"/>
              <a:t>Return codes are must, and </a:t>
            </a:r>
            <a:r>
              <a:rPr lang="en-US" u="sng"/>
              <a:t>output</a:t>
            </a:r>
            <a:r>
              <a:rPr lang="en-US"/>
              <a:t> should be written to console</a:t>
            </a:r>
          </a:p>
          <a:p>
            <a:r>
              <a:rPr lang="en-US"/>
              <a:t>Remediation scripts need scheduling!</a:t>
            </a:r>
          </a:p>
          <a:p>
            <a:r>
              <a:rPr lang="en-US"/>
              <a:t>File based logging won’t scale, hard to get the logs</a:t>
            </a:r>
          </a:p>
        </p:txBody>
      </p:sp>
    </p:spTree>
    <p:extLst>
      <p:ext uri="{BB962C8B-B14F-4D97-AF65-F5344CB8AC3E}">
        <p14:creationId xmlns:p14="http://schemas.microsoft.com/office/powerpoint/2010/main" val="1798111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5A60D-4372-64D0-510D-21D4FC72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66274-9110-519B-83DE-99E61FF8D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https://github.com/switch-ch/IntuneWinGetRemediation</a:t>
            </a:r>
            <a:r>
              <a:rPr lang="en-US" dirty="0"/>
              <a:t> 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9753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/>
              <a:t>David Sass</a:t>
            </a:r>
            <a:endParaRPr lang="en-GB" b="1" i="1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>
                <a:solidFill>
                  <a:srgbClr val="346296"/>
                </a:solidFill>
                <a:latin typeface="+mn-lt"/>
              </a:rPr>
              <a:t>Winget inside Intune remediation scripts</a:t>
            </a:r>
            <a:endParaRPr lang="en-DE" sz="6000" b="1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David Sass</a:t>
            </a:r>
            <a:endParaRPr lang="en-DE" sz="660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9CC4E73E-39F8-61EC-7013-C3DF09265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61" y="210232"/>
            <a:ext cx="3218768" cy="3218768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B9C89E4-8E81-3EFA-1A69-98B473EFDCA1}"/>
              </a:ext>
            </a:extLst>
          </p:cNvPr>
          <p:cNvSpPr txBox="1">
            <a:spLocks/>
          </p:cNvSpPr>
          <p:nvPr/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/>
              <a:t>Security Domain Architect at Switch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Former SRE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Recovering SharePoint Architect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Still dreams about Kerberos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Screams at the cloud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Relationship with Git is complicated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Will tell you Notebooks are awesome</a:t>
            </a:r>
          </a:p>
        </p:txBody>
      </p:sp>
      <p:sp>
        <p:nvSpPr>
          <p:cNvPr id="10" name="ZoneTexte 7">
            <a:extLst>
              <a:ext uri="{FF2B5EF4-FFF2-40B4-BE49-F238E27FC236}">
                <a16:creationId xmlns:a16="http://schemas.microsoft.com/office/drawing/2014/main" id="{E5219FD8-8512-7602-D855-29D89E4A87BA}"/>
              </a:ext>
            </a:extLst>
          </p:cNvPr>
          <p:cNvSpPr txBox="1"/>
          <p:nvPr/>
        </p:nvSpPr>
        <p:spPr>
          <a:xfrm>
            <a:off x="398286" y="4128826"/>
            <a:ext cx="276018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b="1" i="1" err="1">
                <a:solidFill>
                  <a:srgbClr val="3B2B46"/>
                </a:solidFill>
              </a:rPr>
              <a:t>dah-vEEd</a:t>
            </a:r>
            <a:r>
              <a:rPr lang="fr-FR" b="1" i="1">
                <a:solidFill>
                  <a:srgbClr val="3B2B46"/>
                </a:solidFill>
              </a:rPr>
              <a:t> </a:t>
            </a:r>
            <a:r>
              <a:rPr lang="fr-FR" b="1" i="1" err="1">
                <a:solidFill>
                  <a:srgbClr val="3B2B46"/>
                </a:solidFill>
              </a:rPr>
              <a:t>Schass</a:t>
            </a:r>
            <a:endParaRPr lang="fr-FR" b="1" i="1">
              <a:solidFill>
                <a:srgbClr val="3B2B46"/>
              </a:solidFill>
            </a:endParaRPr>
          </a:p>
          <a:p>
            <a:pPr algn="ctr"/>
            <a:endParaRPr lang="fr-FR" b="1" i="1">
              <a:solidFill>
                <a:srgbClr val="3B2B46"/>
              </a:solidFill>
            </a:endParaRPr>
          </a:p>
          <a:p>
            <a:pPr algn="ctr"/>
            <a:r>
              <a:rPr lang="fr-FR" b="1" i="1">
                <a:solidFill>
                  <a:srgbClr val="3B2B46"/>
                </a:solidFill>
              </a:rPr>
              <a:t>He/</a:t>
            </a:r>
            <a:r>
              <a:rPr lang="fr-FR" b="1" i="1" err="1">
                <a:solidFill>
                  <a:srgbClr val="3B2B46"/>
                </a:solidFill>
              </a:rPr>
              <a:t>him</a:t>
            </a:r>
            <a:r>
              <a:rPr lang="fr-FR" b="1" i="1">
                <a:solidFill>
                  <a:srgbClr val="3B2B46"/>
                </a:solidFill>
              </a:rPr>
              <a:t>/</a:t>
            </a:r>
            <a:r>
              <a:rPr lang="fr-FR" b="1" i="1" err="1">
                <a:solidFill>
                  <a:srgbClr val="3B2B46"/>
                </a:solidFill>
              </a:rPr>
              <a:t>his</a:t>
            </a:r>
            <a:r>
              <a:rPr lang="fr-FR" b="1" i="1">
                <a:solidFill>
                  <a:srgbClr val="3B2B46"/>
                </a:solidFill>
              </a:rPr>
              <a:t>/</a:t>
            </a:r>
            <a:r>
              <a:rPr lang="fr-FR" b="1" i="1" err="1">
                <a:solidFill>
                  <a:srgbClr val="3B2B46"/>
                </a:solidFill>
              </a:rPr>
              <a:t>Skills</a:t>
            </a:r>
            <a:endParaRPr lang="en-GB" b="1" i="1">
              <a:solidFill>
                <a:srgbClr val="3B2B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Session goals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/>
              <a:t>Look at alternatives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Share the journey, so you can skip over some errors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/>
              <a:t>There were LOTS of error</a:t>
            </a:r>
          </a:p>
          <a:p>
            <a:pPr marL="0" indent="0">
              <a:buNone/>
            </a:pP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5581-F47D-5337-48C2-230EC7F2D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Context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4A3-2B1D-4E71-51EA-BD7D9757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Small fleet of hardened device</a:t>
            </a:r>
          </a:p>
          <a:p>
            <a:r>
              <a:rPr lang="en-US">
                <a:ea typeface="Calibri"/>
                <a:cs typeface="Calibri"/>
              </a:rPr>
              <a:t>Fully centralized management</a:t>
            </a:r>
          </a:p>
          <a:p>
            <a:r>
              <a:rPr lang="en-US">
                <a:ea typeface="Calibri"/>
                <a:cs typeface="Calibri"/>
              </a:rPr>
              <a:t>No local admin rights</a:t>
            </a:r>
          </a:p>
          <a:p>
            <a:r>
              <a:rPr lang="en-US">
                <a:ea typeface="Calibri"/>
                <a:cs typeface="Calibri"/>
              </a:rPr>
              <a:t>User context installation disabled</a:t>
            </a:r>
          </a:p>
          <a:p>
            <a:r>
              <a:rPr lang="en-US">
                <a:ea typeface="Calibri"/>
                <a:cs typeface="Calibri"/>
              </a:rPr>
              <a:t>We need less than 10 apps</a:t>
            </a:r>
          </a:p>
          <a:p>
            <a:r>
              <a:rPr lang="en-US">
                <a:ea typeface="Calibri"/>
                <a:cs typeface="Calibri"/>
              </a:rPr>
              <a:t>Hard to justify a subscription for this</a:t>
            </a:r>
          </a:p>
          <a:p>
            <a:r>
              <a:rPr lang="en-US">
                <a:ea typeface="Calibri"/>
                <a:cs typeface="Calibri"/>
              </a:rPr>
              <a:t>How hard it can be?</a:t>
            </a:r>
          </a:p>
        </p:txBody>
      </p:sp>
    </p:spTree>
    <p:extLst>
      <p:ext uri="{BB962C8B-B14F-4D97-AF65-F5344CB8AC3E}">
        <p14:creationId xmlns:p14="http://schemas.microsoft.com/office/powerpoint/2010/main" val="3914218445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Props1.xml><?xml version="1.0" encoding="utf-8"?>
<ds:datastoreItem xmlns:ds="http://schemas.openxmlformats.org/officeDocument/2006/customXml" ds:itemID="{79243F5F-D51B-403B-A401-EA162F276226}">
  <ds:schemaRefs>
    <ds:schemaRef ds:uri="58c243a5-121d-4837-b81c-114e1b569ece"/>
    <ds:schemaRef ds:uri="77f18391-c91f-4725-9130-63caf76c180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2347cc20-e10c-452d-848a-c18e83138525"/>
    <ds:schemaRef ds:uri="58c243a5-121d-4837-b81c-114e1b569ece"/>
    <ds:schemaRef ds:uri="77f18391-c91f-4725-9130-63caf76c1806"/>
    <ds:schemaRef ds:uri="85c0ce47-fe9c-4809-bf88-519c39a738e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Widescreen</PresentationFormat>
  <Paragraphs>68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Courier New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</vt:lpstr>
      <vt:lpstr>3</vt:lpstr>
      <vt:lpstr>2</vt:lpstr>
      <vt:lpstr>1</vt:lpstr>
      <vt:lpstr>Winget inside Intune remediation scripts</vt:lpstr>
      <vt:lpstr>Many thanks to our sponsors:</vt:lpstr>
      <vt:lpstr>David Sass</vt:lpstr>
      <vt:lpstr>Session goals</vt:lpstr>
      <vt:lpstr>Context </vt:lpstr>
      <vt:lpstr>PowerPoint Presentation</vt:lpstr>
      <vt:lpstr>Alternatives</vt:lpstr>
      <vt:lpstr>Read the Docs!!</vt:lpstr>
      <vt:lpstr>Main errors along the day</vt:lpstr>
      <vt:lpstr>Favorite Nuget error </vt:lpstr>
      <vt:lpstr>Demos</vt:lpstr>
      <vt:lpstr>Recap</vt:lpstr>
      <vt:lpstr>PowerPoint Presentation</vt:lpstr>
      <vt:lpstr>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2024-03-26T13:08:23Z</dcterms:created>
  <dcterms:modified xsi:type="dcterms:W3CDTF">2025-07-07T21:04:52Z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