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3"/>
  </p:notesMasterIdLst>
  <p:handoutMasterIdLst>
    <p:handoutMasterId r:id="rId24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4" r:id="rId16"/>
    <p:sldId id="275" r:id="rId17"/>
    <p:sldId id="276" r:id="rId18"/>
    <p:sldId id="277" r:id="rId19"/>
    <p:sldId id="278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4"/>
            <p14:sldId id="275"/>
            <p14:sldId id="276"/>
            <p14:sldId id="277"/>
            <p14:sldId id="27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80866" autoAdjust="0"/>
  </p:normalViewPr>
  <p:slideViewPr>
    <p:cSldViewPr snapToGrid="0">
      <p:cViewPr varScale="1">
        <p:scale>
          <a:sx n="82" d="100"/>
          <a:sy n="82" d="100"/>
        </p:scale>
        <p:origin x="1032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CE4FB-14A1-A5C7-9E4F-CBF48C11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E644AA-3244-F194-DC51-43BA70916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0D4D35-1A11-4C23-F329-A6C5BB63C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BD649A-EFF9-7F4C-0CC7-F9D61A707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8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78102-FF05-7073-A583-277727F4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A7D0C1-1D95-C027-D249-E63B8B552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9079F6-96A5-576D-F657-9950BD87D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01F95D-C259-A4A0-036C-4143319E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7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38CAB-0099-4E35-6ABB-3FA62637E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4A69E4-ED0B-A507-5547-148F5DFC0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5C08E9-073F-0469-33A8-5D9499470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7A6899-09DB-8587-9569-47D77A68A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9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B0DE8-B088-7041-6926-9842CAA1B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464047-895C-62B0-D69C-5D911ED4C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B53E69-0EB1-557D-0BC0-614F9C4BE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E0938-EDFD-3AD1-6486-DFF16747C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64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6588-4AA8-0F46-3B1E-2D5E11E1A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E3AA7C-CA43-8735-9B7E-5BEB00E70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5F3D3EB-B5B2-B5CD-EA6D-5F0F62F46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98E038-3F89-1CB6-5336-52F76372E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1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@DenelonMs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08A2D-AF29-2093-6AAE-77CC6BFFB8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51" y="6223449"/>
            <a:ext cx="597460" cy="524301"/>
          </a:xfrm>
          <a:prstGeom prst="rect">
            <a:avLst/>
          </a:prstGeom>
        </p:spPr>
      </p:pic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D81EA59-6A12-09CA-D126-C5FB6C2F0D08}"/>
              </a:ext>
            </a:extLst>
          </p:cNvPr>
          <p:cNvSpPr txBox="1">
            <a:spLocks/>
          </p:cNvSpPr>
          <p:nvPr userDrawn="1"/>
        </p:nvSpPr>
        <p:spPr>
          <a:xfrm>
            <a:off x="3746798" y="6335962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@denelon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@DenelonMs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6" name="Picture 5" descr="A blue butterfly on a black background&#10;&#10;AI-generated content may be incorrect.">
            <a:extLst>
              <a:ext uri="{FF2B5EF4-FFF2-40B4-BE49-F238E27FC236}">
                <a16:creationId xmlns:a16="http://schemas.microsoft.com/office/drawing/2014/main" id="{7FE01D30-D0E8-3428-9D1F-F9251AF79BB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48" y="6255331"/>
            <a:ext cx="597460" cy="524301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D860944C-582A-CCC8-719A-CE7FA680F414}"/>
              </a:ext>
            </a:extLst>
          </p:cNvPr>
          <p:cNvSpPr txBox="1">
            <a:spLocks/>
          </p:cNvSpPr>
          <p:nvPr userDrawn="1"/>
        </p:nvSpPr>
        <p:spPr>
          <a:xfrm>
            <a:off x="3798789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@denelon</a:t>
            </a:r>
          </a:p>
        </p:txBody>
      </p:sp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Demitrius Nelon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DB955-E275-B966-15D9-6B38B674A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BBCC0-4B82-5AD9-62C2-68A973B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WinGet 1.8 (Jun 2024)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51565-3B02-F614-A4BF-3878C6D6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Configuration Mixed Elevation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Download (via Microsoft Store)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 Proxy Support</a:t>
            </a:r>
          </a:p>
        </p:txBody>
      </p:sp>
    </p:spTree>
    <p:extLst>
      <p:ext uri="{BB962C8B-B14F-4D97-AF65-F5344CB8AC3E}">
        <p14:creationId xmlns:p14="http://schemas.microsoft.com/office/powerpoint/2010/main" val="6532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290DA-FF3A-D68A-08A6-6779BF24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D88F0-0AA5-3BAE-0260-467E6ADD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WinGet 1.9 (</a:t>
            </a:r>
            <a:r>
              <a:rPr lang="fr-FR" dirty="0" err="1"/>
              <a:t>Oct</a:t>
            </a:r>
            <a:r>
              <a:rPr lang="fr-FR" dirty="0"/>
              <a:t> 2024)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164FE-170E-C308-A05E-8208DCBC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Configuration (single UAC)</a:t>
            </a:r>
          </a:p>
          <a:p>
            <a:pPr lvl="1"/>
            <a:r>
              <a:rPr lang="en-US" dirty="0" err="1"/>
              <a:t>securityContext</a:t>
            </a:r>
            <a:r>
              <a:rPr lang="en-US" dirty="0"/>
              <a:t>: elevated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Sixels</a:t>
            </a:r>
            <a:r>
              <a:rPr lang="en-US" dirty="0"/>
              <a:t> for icons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Experimental features in stable releases</a:t>
            </a:r>
          </a:p>
        </p:txBody>
      </p:sp>
    </p:spTree>
    <p:extLst>
      <p:ext uri="{BB962C8B-B14F-4D97-AF65-F5344CB8AC3E}">
        <p14:creationId xmlns:p14="http://schemas.microsoft.com/office/powerpoint/2010/main" val="268814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4F7C-2F4C-7B12-5500-D17B4DF67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BB69B-B786-254E-B80C-93B9FAB2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WinGet 1.10 (</a:t>
            </a:r>
            <a:r>
              <a:rPr lang="fr-FR" dirty="0" err="1"/>
              <a:t>Feb</a:t>
            </a:r>
            <a:r>
              <a:rPr lang="fr-FR" dirty="0"/>
              <a:t> 2025)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9304C-0C17-5D80-5733-82841D45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Entra ID support for REST 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Native AOT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More functionality moving to COM </a:t>
            </a:r>
          </a:p>
          <a:p>
            <a:pPr lvl="1"/>
            <a:r>
              <a:rPr lang="en-US" dirty="0"/>
              <a:t>Supports PowerShell Module</a:t>
            </a:r>
          </a:p>
        </p:txBody>
      </p:sp>
    </p:spTree>
    <p:extLst>
      <p:ext uri="{BB962C8B-B14F-4D97-AF65-F5344CB8AC3E}">
        <p14:creationId xmlns:p14="http://schemas.microsoft.com/office/powerpoint/2010/main" val="129089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FEE1-A508-45EA-D1D1-20D007C08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DE198-A1A2-F2D7-1B3F-25C26D83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WinGet 1.11 - </a:t>
            </a:r>
            <a:r>
              <a:rPr lang="fr-FR" dirty="0" err="1"/>
              <a:t>Preview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60C4C-EE1E-DF87-D265-71F4B932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New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 Desired State Configuration (DSC)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Export local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DSC v3 Resources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Admin Settings</a:t>
            </a:r>
          </a:p>
          <a:p>
            <a:pPr lvl="1"/>
            <a:r>
              <a:rPr lang="en-US" dirty="0"/>
              <a:t>User Settings File</a:t>
            </a:r>
          </a:p>
        </p:txBody>
      </p:sp>
    </p:spTree>
    <p:extLst>
      <p:ext uri="{BB962C8B-B14F-4D97-AF65-F5344CB8AC3E}">
        <p14:creationId xmlns:p14="http://schemas.microsoft.com/office/powerpoint/2010/main" val="119290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Demitrius Nelon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What’s new in WinGet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I'm a product manager at Microsoft working on the Windows Package Manager. I've worked at a few other companies you might have heard of like Amazon, Verizon and VMWare, and a few you might not have heard of like </a:t>
            </a:r>
            <a:r>
              <a:rPr lang="en-US" dirty="0" err="1"/>
              <a:t>FlashNet</a:t>
            </a:r>
            <a:r>
              <a:rPr lang="en-US" dirty="0"/>
              <a:t> and Unbound Technologies. I love building products and digging into useless trivia.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Demitrius Nelon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A person with a black shirt&#10;&#10;AI-generated content may be incorrect.">
            <a:extLst>
              <a:ext uri="{FF2B5EF4-FFF2-40B4-BE49-F238E27FC236}">
                <a16:creationId xmlns:a16="http://schemas.microsoft.com/office/drawing/2014/main" id="{A4B752E1-60DF-DD02-61B5-ACB2BE429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366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WinGet 1.6 (</a:t>
            </a:r>
            <a:r>
              <a:rPr lang="fr-FR" dirty="0" err="1"/>
              <a:t>Oct</a:t>
            </a:r>
            <a:r>
              <a:rPr lang="fr-FR" dirty="0"/>
              <a:t> 2023)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Package Dependencies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E718-C78C-E279-FE9F-39E5C420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0E97D-8EF7-3AA1-7513-26A343DA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WinGet 1.7 (</a:t>
            </a:r>
            <a:r>
              <a:rPr lang="fr-FR" dirty="0" err="1"/>
              <a:t>Feb</a:t>
            </a:r>
            <a:r>
              <a:rPr lang="fr-FR" dirty="0"/>
              <a:t> 2024)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73EDA-D282-F698-6975-A3962359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Configuration (pass in a URL)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WinGet Repair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Windows Features as a Dependency</a:t>
            </a:r>
          </a:p>
        </p:txBody>
      </p:sp>
    </p:spTree>
    <p:extLst>
      <p:ext uri="{BB962C8B-B14F-4D97-AF65-F5344CB8AC3E}">
        <p14:creationId xmlns:p14="http://schemas.microsoft.com/office/powerpoint/2010/main" val="3162399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customXml/itemProps3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6117</TotalTime>
  <Words>239</Words>
  <Application>Microsoft Office PowerPoint</Application>
  <PresentationFormat>Widescreen</PresentationFormat>
  <Paragraphs>62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What’s new in WinGet</vt:lpstr>
      <vt:lpstr>Many thanks to our sponsors:</vt:lpstr>
      <vt:lpstr>Demitrius Nelon</vt:lpstr>
      <vt:lpstr>WinGet 1.6 (Oct 2023)</vt:lpstr>
      <vt:lpstr>WinGet 1.7 (Feb 2024)</vt:lpstr>
      <vt:lpstr>WinGet 1.8 (Jun 2024)</vt:lpstr>
      <vt:lpstr>WinGet 1.9 (Oct 2024)</vt:lpstr>
      <vt:lpstr>WinGet 1.10 (Feb 2025)</vt:lpstr>
      <vt:lpstr>WinGet 1.11 - Preview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WhatsNewInWinGet</dc:title>
  <dc:creator>Demitrius Nelon</dc:creator>
  <cp:lastModifiedBy>Demitrius Nelon</cp:lastModifiedBy>
  <cp:revision>4</cp:revision>
  <dcterms:created xsi:type="dcterms:W3CDTF">2024-03-26T13:08:23Z</dcterms:created>
  <dcterms:modified xsi:type="dcterms:W3CDTF">2025-07-01T16:16:39Z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