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7" r:id="rId4"/>
    <p:sldMasterId id="2147483695" r:id="rId5"/>
    <p:sldMasterId id="2147483684" r:id="rId6"/>
  </p:sldMasterIdLst>
  <p:notesMasterIdLst>
    <p:notesMasterId r:id="rId28"/>
  </p:notesMasterIdLst>
  <p:handoutMasterIdLst>
    <p:handoutMasterId r:id="rId29"/>
  </p:handoutMasterIdLst>
  <p:sldIdLst>
    <p:sldId id="261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8" r:id="rId22"/>
    <p:sldId id="282" r:id="rId23"/>
    <p:sldId id="283" r:id="rId24"/>
    <p:sldId id="286" r:id="rId25"/>
    <p:sldId id="284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DAA"/>
    <a:srgbClr val="346297"/>
    <a:srgbClr val="FFFFFF"/>
    <a:srgbClr val="000000"/>
    <a:srgbClr val="3B2B46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328F2-AEFD-425A-B651-CD5453CFDB24}" v="339" dt="2025-06-25T14:08:47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3585" autoAdjust="0"/>
  </p:normalViewPr>
  <p:slideViewPr>
    <p:cSldViewPr snapToGrid="0">
      <p:cViewPr varScale="1">
        <p:scale>
          <a:sx n="57" d="100"/>
          <a:sy n="57" d="100"/>
        </p:scale>
        <p:origin x="845" y="274"/>
      </p:cViewPr>
      <p:guideLst/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58"/>
    </p:cViewPr>
  </p:sorterViewPr>
  <p:notesViewPr>
    <p:cSldViewPr snapToGrid="0">
      <p:cViewPr>
        <p:scale>
          <a:sx n="75" d="100"/>
          <a:sy n="75" d="100"/>
        </p:scale>
        <p:origin x="4092" y="8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Visser" userId="f6ae024c-8ea1-45d8-b43d-d61d5e71de4d" providerId="ADAL" clId="{8CC328F2-AEFD-425A-B651-CD5453CFDB24}"/>
    <pc:docChg chg="undo redo custSel addSld delSld modSld sldOrd">
      <pc:chgData name="Leo Visser" userId="f6ae024c-8ea1-45d8-b43d-d61d5e71de4d" providerId="ADAL" clId="{8CC328F2-AEFD-425A-B651-CD5453CFDB24}" dt="2025-06-25T14:08:47.182" v="1662" actId="20577"/>
      <pc:docMkLst>
        <pc:docMk/>
      </pc:docMkLst>
      <pc:sldChg chg="modSp mod">
        <pc:chgData name="Leo Visser" userId="f6ae024c-8ea1-45d8-b43d-d61d5e71de4d" providerId="ADAL" clId="{8CC328F2-AEFD-425A-B651-CD5453CFDB24}" dt="2025-06-25T12:26:07.257" v="17" actId="20577"/>
        <pc:sldMkLst>
          <pc:docMk/>
          <pc:sldMk cId="3984835757" sldId="261"/>
        </pc:sldMkLst>
        <pc:spChg chg="mod">
          <ac:chgData name="Leo Visser" userId="f6ae024c-8ea1-45d8-b43d-d61d5e71de4d" providerId="ADAL" clId="{8CC328F2-AEFD-425A-B651-CD5453CFDB24}" dt="2025-06-25T12:26:07.257" v="17" actId="20577"/>
          <ac:spMkLst>
            <pc:docMk/>
            <pc:sldMk cId="3984835757" sldId="261"/>
            <ac:spMk id="4" creationId="{D531CB4D-40EE-4CEA-4C1F-A86C158A8A50}"/>
          </ac:spMkLst>
        </pc:spChg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2416780850" sldId="262"/>
        </pc:sldMkLst>
      </pc:sldChg>
      <pc:sldChg chg="addSp delSp modSp mod modTransition delAnim modAnim">
        <pc:chgData name="Leo Visser" userId="f6ae024c-8ea1-45d8-b43d-d61d5e71de4d" providerId="ADAL" clId="{8CC328F2-AEFD-425A-B651-CD5453CFDB24}" dt="2025-06-25T14:05:00.356" v="1394"/>
        <pc:sldMkLst>
          <pc:docMk/>
          <pc:sldMk cId="2201583135" sldId="268"/>
        </pc:sldMkLst>
        <pc:spChg chg="mod">
          <ac:chgData name="Leo Visser" userId="f6ae024c-8ea1-45d8-b43d-d61d5e71de4d" providerId="ADAL" clId="{8CC328F2-AEFD-425A-B651-CD5453CFDB24}" dt="2025-06-25T12:28:24.469" v="46" actId="20577"/>
          <ac:spMkLst>
            <pc:docMk/>
            <pc:sldMk cId="2201583135" sldId="268"/>
            <ac:spMk id="4" creationId="{975D0F87-B486-6035-97F5-52F2EADC8B19}"/>
          </ac:spMkLst>
        </pc:spChg>
        <pc:spChg chg="del">
          <ac:chgData name="Leo Visser" userId="f6ae024c-8ea1-45d8-b43d-d61d5e71de4d" providerId="ADAL" clId="{8CC328F2-AEFD-425A-B651-CD5453CFDB24}" dt="2025-06-25T12:26:26.476" v="19" actId="478"/>
          <ac:spMkLst>
            <pc:docMk/>
            <pc:sldMk cId="2201583135" sldId="268"/>
            <ac:spMk id="5" creationId="{4A486759-F953-AE75-B7E5-32A07022CBA0}"/>
          </ac:spMkLst>
        </pc:spChg>
        <pc:spChg chg="del">
          <ac:chgData name="Leo Visser" userId="f6ae024c-8ea1-45d8-b43d-d61d5e71de4d" providerId="ADAL" clId="{8CC328F2-AEFD-425A-B651-CD5453CFDB24}" dt="2025-06-25T12:26:28.173" v="20" actId="478"/>
          <ac:spMkLst>
            <pc:docMk/>
            <pc:sldMk cId="2201583135" sldId="268"/>
            <ac:spMk id="6" creationId="{FEFD6628-AEFA-1303-0044-462871DB6A82}"/>
          </ac:spMkLst>
        </pc:spChg>
        <pc:spChg chg="add del mod">
          <ac:chgData name="Leo Visser" userId="f6ae024c-8ea1-45d8-b43d-d61d5e71de4d" providerId="ADAL" clId="{8CC328F2-AEFD-425A-B651-CD5453CFDB24}" dt="2025-06-25T14:05:00.059" v="1393" actId="478"/>
          <ac:spMkLst>
            <pc:docMk/>
            <pc:sldMk cId="2201583135" sldId="268"/>
            <ac:spMk id="7" creationId="{7CFD1AF4-64E2-9D96-F3B2-C8B1D49BC881}"/>
          </ac:spMkLst>
        </pc:spChg>
        <pc:spChg chg="add del mod">
          <ac:chgData name="Leo Visser" userId="f6ae024c-8ea1-45d8-b43d-d61d5e71de4d" providerId="ADAL" clId="{8CC328F2-AEFD-425A-B651-CD5453CFDB24}" dt="2025-06-25T12:26:49.190" v="21" actId="478"/>
          <ac:spMkLst>
            <pc:docMk/>
            <pc:sldMk cId="2201583135" sldId="268"/>
            <ac:spMk id="9" creationId="{A0DC98FA-4D2A-BB75-F7DC-AFEB14AFD4F3}"/>
          </ac:spMkLst>
        </pc:spChg>
        <pc:spChg chg="add del mod">
          <ac:chgData name="Leo Visser" userId="f6ae024c-8ea1-45d8-b43d-d61d5e71de4d" providerId="ADAL" clId="{8CC328F2-AEFD-425A-B651-CD5453CFDB24}" dt="2025-06-25T12:26:50.513" v="22" actId="478"/>
          <ac:spMkLst>
            <pc:docMk/>
            <pc:sldMk cId="2201583135" sldId="268"/>
            <ac:spMk id="11" creationId="{ACF82193-B1EB-7FCA-4ED5-D70AAD782F7A}"/>
          </ac:spMkLst>
        </pc:spChg>
        <pc:spChg chg="add mod ord">
          <ac:chgData name="Leo Visser" userId="f6ae024c-8ea1-45d8-b43d-d61d5e71de4d" providerId="ADAL" clId="{8CC328F2-AEFD-425A-B651-CD5453CFDB24}" dt="2025-06-25T12:33:22.844" v="73" actId="14100"/>
          <ac:spMkLst>
            <pc:docMk/>
            <pc:sldMk cId="2201583135" sldId="268"/>
            <ac:spMk id="16" creationId="{B73E6675-E356-FB98-C9BD-CD03F78C811B}"/>
          </ac:spMkLst>
        </pc:spChg>
        <pc:spChg chg="add mod">
          <ac:chgData name="Leo Visser" userId="f6ae024c-8ea1-45d8-b43d-d61d5e71de4d" providerId="ADAL" clId="{8CC328F2-AEFD-425A-B651-CD5453CFDB24}" dt="2025-06-25T12:33:30.423" v="76" actId="1076"/>
          <ac:spMkLst>
            <pc:docMk/>
            <pc:sldMk cId="2201583135" sldId="268"/>
            <ac:spMk id="17" creationId="{C3AF276B-4054-A3FD-7AD1-DD064E491BF9}"/>
          </ac:spMkLst>
        </pc:spChg>
        <pc:spChg chg="add mod">
          <ac:chgData name="Leo Visser" userId="f6ae024c-8ea1-45d8-b43d-d61d5e71de4d" providerId="ADAL" clId="{8CC328F2-AEFD-425A-B651-CD5453CFDB24}" dt="2025-06-25T12:36:37.049" v="99" actId="1076"/>
          <ac:spMkLst>
            <pc:docMk/>
            <pc:sldMk cId="2201583135" sldId="268"/>
            <ac:spMk id="23" creationId="{0280DF8E-100B-5FB8-B002-B6AEF5F00656}"/>
          </ac:spMkLst>
        </pc:spChg>
        <pc:spChg chg="add mod">
          <ac:chgData name="Leo Visser" userId="f6ae024c-8ea1-45d8-b43d-d61d5e71de4d" providerId="ADAL" clId="{8CC328F2-AEFD-425A-B651-CD5453CFDB24}" dt="2025-06-25T12:36:42.808" v="108" actId="20577"/>
          <ac:spMkLst>
            <pc:docMk/>
            <pc:sldMk cId="2201583135" sldId="268"/>
            <ac:spMk id="24" creationId="{5121B8B5-71A9-4EE3-CE18-CC9197F0BEB0}"/>
          </ac:spMkLst>
        </pc:spChg>
        <pc:spChg chg="add mod">
          <ac:chgData name="Leo Visser" userId="f6ae024c-8ea1-45d8-b43d-d61d5e71de4d" providerId="ADAL" clId="{8CC328F2-AEFD-425A-B651-CD5453CFDB24}" dt="2025-06-25T14:05:00.356" v="1394"/>
          <ac:spMkLst>
            <pc:docMk/>
            <pc:sldMk cId="2201583135" sldId="268"/>
            <ac:spMk id="25" creationId="{7160EBCB-6867-D83D-4720-238E73730AA7}"/>
          </ac:spMkLst>
        </pc:spChg>
        <pc:picChg chg="add mod">
          <ac:chgData name="Leo Visser" userId="f6ae024c-8ea1-45d8-b43d-d61d5e71de4d" providerId="ADAL" clId="{8CC328F2-AEFD-425A-B651-CD5453CFDB24}" dt="2025-06-25T12:33:38.791" v="78" actId="1076"/>
          <ac:picMkLst>
            <pc:docMk/>
            <pc:sldMk cId="2201583135" sldId="268"/>
            <ac:picMk id="18" creationId="{5B89992B-9453-1DB8-68DD-AD87E332DB45}"/>
          </ac:picMkLst>
        </pc:picChg>
        <pc:picChg chg="add mod">
          <ac:chgData name="Leo Visser" userId="f6ae024c-8ea1-45d8-b43d-d61d5e71de4d" providerId="ADAL" clId="{8CC328F2-AEFD-425A-B651-CD5453CFDB24}" dt="2025-06-25T12:33:46.157" v="80" actId="1076"/>
          <ac:picMkLst>
            <pc:docMk/>
            <pc:sldMk cId="2201583135" sldId="268"/>
            <ac:picMk id="19" creationId="{536C6BF4-02EC-5077-A8B5-68122385374C}"/>
          </ac:picMkLst>
        </pc:picChg>
        <pc:picChg chg="add mod">
          <ac:chgData name="Leo Visser" userId="f6ae024c-8ea1-45d8-b43d-d61d5e71de4d" providerId="ADAL" clId="{8CC328F2-AEFD-425A-B651-CD5453CFDB24}" dt="2025-06-25T12:33:24.696" v="74" actId="1076"/>
          <ac:picMkLst>
            <pc:docMk/>
            <pc:sldMk cId="2201583135" sldId="268"/>
            <ac:picMk id="1026" creationId="{68114269-B8EF-8B09-B8DF-3D5254E4C4FC}"/>
          </ac:picMkLst>
        </pc:picChg>
        <pc:picChg chg="add mod">
          <ac:chgData name="Leo Visser" userId="f6ae024c-8ea1-45d8-b43d-d61d5e71de4d" providerId="ADAL" clId="{8CC328F2-AEFD-425A-B651-CD5453CFDB24}" dt="2025-06-25T12:32:43.236" v="64" actId="14100"/>
          <ac:picMkLst>
            <pc:docMk/>
            <pc:sldMk cId="2201583135" sldId="268"/>
            <ac:picMk id="1028" creationId="{254BEFB7-51B7-2A2D-D703-D4814F47C046}"/>
          </ac:picMkLst>
        </pc:picChg>
        <pc:cxnChg chg="del">
          <ac:chgData name="Leo Visser" userId="f6ae024c-8ea1-45d8-b43d-d61d5e71de4d" providerId="ADAL" clId="{8CC328F2-AEFD-425A-B651-CD5453CFDB24}" dt="2025-06-25T12:26:24.594" v="18" actId="478"/>
          <ac:cxnSpMkLst>
            <pc:docMk/>
            <pc:sldMk cId="2201583135" sldId="268"/>
            <ac:cxnSpMk id="12" creationId="{526EB040-FEB0-4B6F-551D-78B4434E2E35}"/>
          </ac:cxnSpMkLst>
        </pc:cxnChg>
        <pc:cxnChg chg="add mod">
          <ac:chgData name="Leo Visser" userId="f6ae024c-8ea1-45d8-b43d-d61d5e71de4d" providerId="ADAL" clId="{8CC328F2-AEFD-425A-B651-CD5453CFDB24}" dt="2025-06-25T12:36:19.157" v="84" actId="208"/>
          <ac:cxnSpMkLst>
            <pc:docMk/>
            <pc:sldMk cId="2201583135" sldId="268"/>
            <ac:cxnSpMk id="21" creationId="{63672AA5-039B-6401-A620-FFFCEFEDDA58}"/>
          </ac:cxnSpMkLst>
        </pc:cxnChg>
      </pc:sldChg>
      <pc:sldChg chg="addSp delSp modSp add mod modTransition delAnim modAnim">
        <pc:chgData name="Leo Visser" userId="f6ae024c-8ea1-45d8-b43d-d61d5e71de4d" providerId="ADAL" clId="{8CC328F2-AEFD-425A-B651-CD5453CFDB24}" dt="2025-06-25T14:04:57.352" v="1392"/>
        <pc:sldMkLst>
          <pc:docMk/>
          <pc:sldMk cId="220107105" sldId="269"/>
        </pc:sldMkLst>
        <pc:spChg chg="add mod">
          <ac:chgData name="Leo Visser" userId="f6ae024c-8ea1-45d8-b43d-d61d5e71de4d" providerId="ADAL" clId="{8CC328F2-AEFD-425A-B651-CD5453CFDB24}" dt="2025-06-25T12:43:47.367" v="177" actId="1038"/>
          <ac:spMkLst>
            <pc:docMk/>
            <pc:sldMk cId="220107105" sldId="269"/>
            <ac:spMk id="6" creationId="{060DD038-FD2A-2CAA-6099-8FE0E9B8CFC8}"/>
          </ac:spMkLst>
        </pc:spChg>
        <pc:spChg chg="del">
          <ac:chgData name="Leo Visser" userId="f6ae024c-8ea1-45d8-b43d-d61d5e71de4d" providerId="ADAL" clId="{8CC328F2-AEFD-425A-B651-CD5453CFDB24}" dt="2025-06-25T14:04:57.108" v="1391" actId="478"/>
          <ac:spMkLst>
            <pc:docMk/>
            <pc:sldMk cId="220107105" sldId="269"/>
            <ac:spMk id="7" creationId="{9A8F299B-996A-E7A2-7512-6D047C91CBAB}"/>
          </ac:spMkLst>
        </pc:spChg>
        <pc:spChg chg="add mod">
          <ac:chgData name="Leo Visser" userId="f6ae024c-8ea1-45d8-b43d-d61d5e71de4d" providerId="ADAL" clId="{8CC328F2-AEFD-425A-B651-CD5453CFDB24}" dt="2025-06-25T12:44:09.091" v="179" actId="20577"/>
          <ac:spMkLst>
            <pc:docMk/>
            <pc:sldMk cId="220107105" sldId="269"/>
            <ac:spMk id="8" creationId="{B04C2749-9D45-2F79-C578-79E6F13A0350}"/>
          </ac:spMkLst>
        </pc:spChg>
        <pc:spChg chg="add mod">
          <ac:chgData name="Leo Visser" userId="f6ae024c-8ea1-45d8-b43d-d61d5e71de4d" providerId="ADAL" clId="{8CC328F2-AEFD-425A-B651-CD5453CFDB24}" dt="2025-06-25T12:44:58.994" v="200" actId="1076"/>
          <ac:spMkLst>
            <pc:docMk/>
            <pc:sldMk cId="220107105" sldId="269"/>
            <ac:spMk id="9" creationId="{02C91A99-7BC9-469C-6697-F53E7A877AAA}"/>
          </ac:spMkLst>
        </pc:spChg>
        <pc:spChg chg="add mod">
          <ac:chgData name="Leo Visser" userId="f6ae024c-8ea1-45d8-b43d-d61d5e71de4d" providerId="ADAL" clId="{8CC328F2-AEFD-425A-B651-CD5453CFDB24}" dt="2025-06-25T14:04:57.352" v="1392"/>
          <ac:spMkLst>
            <pc:docMk/>
            <pc:sldMk cId="220107105" sldId="269"/>
            <ac:spMk id="10" creationId="{8B43AD12-1ED5-A8D9-7B24-5282B6EC6676}"/>
          </ac:spMkLst>
        </pc:spChg>
        <pc:spChg chg="del">
          <ac:chgData name="Leo Visser" userId="f6ae024c-8ea1-45d8-b43d-d61d5e71de4d" providerId="ADAL" clId="{8CC328F2-AEFD-425A-B651-CD5453CFDB24}" dt="2025-06-25T12:36:57.316" v="110" actId="478"/>
          <ac:spMkLst>
            <pc:docMk/>
            <pc:sldMk cId="220107105" sldId="269"/>
            <ac:spMk id="16" creationId="{953A4DFB-5B08-BB0D-861A-B1B7C5C83019}"/>
          </ac:spMkLst>
        </pc:spChg>
        <pc:spChg chg="del">
          <ac:chgData name="Leo Visser" userId="f6ae024c-8ea1-45d8-b43d-d61d5e71de4d" providerId="ADAL" clId="{8CC328F2-AEFD-425A-B651-CD5453CFDB24}" dt="2025-06-25T12:36:59.029" v="112" actId="478"/>
          <ac:spMkLst>
            <pc:docMk/>
            <pc:sldMk cId="220107105" sldId="269"/>
            <ac:spMk id="17" creationId="{173C6509-85A2-6CC6-162D-215874030D6A}"/>
          </ac:spMkLst>
        </pc:spChg>
        <pc:picChg chg="del">
          <ac:chgData name="Leo Visser" userId="f6ae024c-8ea1-45d8-b43d-d61d5e71de4d" providerId="ADAL" clId="{8CC328F2-AEFD-425A-B651-CD5453CFDB24}" dt="2025-06-25T12:36:59.930" v="113" actId="478"/>
          <ac:picMkLst>
            <pc:docMk/>
            <pc:sldMk cId="220107105" sldId="269"/>
            <ac:picMk id="18" creationId="{95A79505-8DED-5D01-1765-093E0B4BB29B}"/>
          </ac:picMkLst>
        </pc:picChg>
        <pc:picChg chg="del">
          <ac:chgData name="Leo Visser" userId="f6ae024c-8ea1-45d8-b43d-d61d5e71de4d" providerId="ADAL" clId="{8CC328F2-AEFD-425A-B651-CD5453CFDB24}" dt="2025-06-25T12:37:00.846" v="114" actId="478"/>
          <ac:picMkLst>
            <pc:docMk/>
            <pc:sldMk cId="220107105" sldId="269"/>
            <ac:picMk id="19" creationId="{C8693B2F-D5A3-11FA-D099-6B59FB4CDC5F}"/>
          </ac:picMkLst>
        </pc:picChg>
        <pc:picChg chg="del">
          <ac:chgData name="Leo Visser" userId="f6ae024c-8ea1-45d8-b43d-d61d5e71de4d" providerId="ADAL" clId="{8CC328F2-AEFD-425A-B651-CD5453CFDB24}" dt="2025-06-25T12:36:58.196" v="111" actId="478"/>
          <ac:picMkLst>
            <pc:docMk/>
            <pc:sldMk cId="220107105" sldId="269"/>
            <ac:picMk id="1026" creationId="{267C5175-CF40-2EC0-C279-731CEFBE0AF0}"/>
          </ac:picMkLst>
        </pc:picChg>
        <pc:picChg chg="del">
          <ac:chgData name="Leo Visser" userId="f6ae024c-8ea1-45d8-b43d-d61d5e71de4d" providerId="ADAL" clId="{8CC328F2-AEFD-425A-B651-CD5453CFDB24}" dt="2025-06-25T12:37:13.436" v="116" actId="478"/>
          <ac:picMkLst>
            <pc:docMk/>
            <pc:sldMk cId="220107105" sldId="269"/>
            <ac:picMk id="1028" creationId="{B8086366-F6D9-FFA2-BEAF-5424034B25B2}"/>
          </ac:picMkLst>
        </pc:picChg>
        <pc:cxnChg chg="mod">
          <ac:chgData name="Leo Visser" userId="f6ae024c-8ea1-45d8-b43d-d61d5e71de4d" providerId="ADAL" clId="{8CC328F2-AEFD-425A-B651-CD5453CFDB24}" dt="2025-06-25T12:37:19.624" v="118" actId="14100"/>
          <ac:cxnSpMkLst>
            <pc:docMk/>
            <pc:sldMk cId="220107105" sldId="269"/>
            <ac:cxnSpMk id="21" creationId="{077064D0-99FD-2BC1-5F33-F9970E04BB07}"/>
          </ac:cxnSpMkLst>
        </pc:cxnChg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2582346680" sldId="269"/>
        </pc:sldMkLst>
      </pc:sldChg>
      <pc:sldChg chg="addSp delSp modSp add mod modTransition delAnim modAnim">
        <pc:chgData name="Leo Visser" userId="f6ae024c-8ea1-45d8-b43d-d61d5e71de4d" providerId="ADAL" clId="{8CC328F2-AEFD-425A-B651-CD5453CFDB24}" dt="2025-06-25T14:04:53.997" v="1390"/>
        <pc:sldMkLst>
          <pc:docMk/>
          <pc:sldMk cId="41636395" sldId="270"/>
        </pc:sldMkLst>
        <pc:spChg chg="del">
          <ac:chgData name="Leo Visser" userId="f6ae024c-8ea1-45d8-b43d-d61d5e71de4d" providerId="ADAL" clId="{8CC328F2-AEFD-425A-B651-CD5453CFDB24}" dt="2025-06-25T12:48:20.001" v="204" actId="478"/>
          <ac:spMkLst>
            <pc:docMk/>
            <pc:sldMk cId="41636395" sldId="270"/>
            <ac:spMk id="6" creationId="{8C0265FE-ABC0-F90C-28B7-DFDF1E222D29}"/>
          </ac:spMkLst>
        </pc:spChg>
        <pc:spChg chg="del">
          <ac:chgData name="Leo Visser" userId="f6ae024c-8ea1-45d8-b43d-d61d5e71de4d" providerId="ADAL" clId="{8CC328F2-AEFD-425A-B651-CD5453CFDB24}" dt="2025-06-25T14:04:53.715" v="1389" actId="478"/>
          <ac:spMkLst>
            <pc:docMk/>
            <pc:sldMk cId="41636395" sldId="270"/>
            <ac:spMk id="7" creationId="{A1EC7487-B56C-9B66-98A5-9B7F7099CAE9}"/>
          </ac:spMkLst>
        </pc:spChg>
        <pc:spChg chg="del">
          <ac:chgData name="Leo Visser" userId="f6ae024c-8ea1-45d8-b43d-d61d5e71de4d" providerId="ADAL" clId="{8CC328F2-AEFD-425A-B651-CD5453CFDB24}" dt="2025-06-25T12:48:18.886" v="203" actId="478"/>
          <ac:spMkLst>
            <pc:docMk/>
            <pc:sldMk cId="41636395" sldId="270"/>
            <ac:spMk id="8" creationId="{48797A72-352A-B04E-0C91-71752FEF48C6}"/>
          </ac:spMkLst>
        </pc:spChg>
        <pc:spChg chg="del">
          <ac:chgData name="Leo Visser" userId="f6ae024c-8ea1-45d8-b43d-d61d5e71de4d" providerId="ADAL" clId="{8CC328F2-AEFD-425A-B651-CD5453CFDB24}" dt="2025-06-25T12:48:17.681" v="202" actId="478"/>
          <ac:spMkLst>
            <pc:docMk/>
            <pc:sldMk cId="41636395" sldId="270"/>
            <ac:spMk id="9" creationId="{50F13E34-9EEA-7DF5-16AF-23F08CA88223}"/>
          </ac:spMkLst>
        </pc:spChg>
        <pc:spChg chg="add mod">
          <ac:chgData name="Leo Visser" userId="f6ae024c-8ea1-45d8-b43d-d61d5e71de4d" providerId="ADAL" clId="{8CC328F2-AEFD-425A-B651-CD5453CFDB24}" dt="2025-06-25T12:49:35.187" v="267" actId="1076"/>
          <ac:spMkLst>
            <pc:docMk/>
            <pc:sldMk cId="41636395" sldId="270"/>
            <ac:spMk id="16" creationId="{8FD8B085-3B00-B0F6-89F0-7C6051BE49DF}"/>
          </ac:spMkLst>
        </pc:spChg>
        <pc:spChg chg="add mod">
          <ac:chgData name="Leo Visser" userId="f6ae024c-8ea1-45d8-b43d-d61d5e71de4d" providerId="ADAL" clId="{8CC328F2-AEFD-425A-B651-CD5453CFDB24}" dt="2025-06-25T14:04:53.997" v="1390"/>
          <ac:spMkLst>
            <pc:docMk/>
            <pc:sldMk cId="41636395" sldId="270"/>
            <ac:spMk id="17" creationId="{235ED512-9B24-9B3F-BA27-FE99D8BA2CA8}"/>
          </ac:spMkLst>
        </pc:spChg>
        <pc:picChg chg="add del mod">
          <ac:chgData name="Leo Visser" userId="f6ae024c-8ea1-45d8-b43d-d61d5e71de4d" providerId="ADAL" clId="{8CC328F2-AEFD-425A-B651-CD5453CFDB24}" dt="2025-06-25T12:48:32.058" v="208" actId="478"/>
          <ac:picMkLst>
            <pc:docMk/>
            <pc:sldMk cId="41636395" sldId="270"/>
            <ac:picMk id="10" creationId="{51422527-1CCF-8440-918D-9A5611277703}"/>
          </ac:picMkLst>
        </pc:picChg>
        <pc:picChg chg="add mod">
          <ac:chgData name="Leo Visser" userId="f6ae024c-8ea1-45d8-b43d-d61d5e71de4d" providerId="ADAL" clId="{8CC328F2-AEFD-425A-B651-CD5453CFDB24}" dt="2025-06-25T12:48:56.605" v="212" actId="1076"/>
          <ac:picMkLst>
            <pc:docMk/>
            <pc:sldMk cId="41636395" sldId="270"/>
            <ac:picMk id="12" creationId="{4269B8B3-D8BE-2AD7-8184-BE69C9D9A182}"/>
          </ac:picMkLst>
        </pc:picChg>
      </pc:sldChg>
      <pc:sldChg chg="addSp delSp modSp add mod modTransition delAnim modAnim">
        <pc:chgData name="Leo Visser" userId="f6ae024c-8ea1-45d8-b43d-d61d5e71de4d" providerId="ADAL" clId="{8CC328F2-AEFD-425A-B651-CD5453CFDB24}" dt="2025-06-25T14:04:50.850" v="1388"/>
        <pc:sldMkLst>
          <pc:docMk/>
          <pc:sldMk cId="3375636636" sldId="271"/>
        </pc:sldMkLst>
        <pc:spChg chg="add mod">
          <ac:chgData name="Leo Visser" userId="f6ae024c-8ea1-45d8-b43d-d61d5e71de4d" providerId="ADAL" clId="{8CC328F2-AEFD-425A-B651-CD5453CFDB24}" dt="2025-06-25T12:52:02.447" v="276" actId="1076"/>
          <ac:spMkLst>
            <pc:docMk/>
            <pc:sldMk cId="3375636636" sldId="271"/>
            <ac:spMk id="5" creationId="{53A9D13A-AE80-460C-9C79-52474726573F}"/>
          </ac:spMkLst>
        </pc:spChg>
        <pc:spChg chg="del">
          <ac:chgData name="Leo Visser" userId="f6ae024c-8ea1-45d8-b43d-d61d5e71de4d" providerId="ADAL" clId="{8CC328F2-AEFD-425A-B651-CD5453CFDB24}" dt="2025-06-25T14:04:50.572" v="1387" actId="478"/>
          <ac:spMkLst>
            <pc:docMk/>
            <pc:sldMk cId="3375636636" sldId="271"/>
            <ac:spMk id="7" creationId="{22CCEAC9-58ED-6C87-88FC-0DE7BD054BA2}"/>
          </ac:spMkLst>
        </pc:spChg>
        <pc:spChg chg="add mod">
          <ac:chgData name="Leo Visser" userId="f6ae024c-8ea1-45d8-b43d-d61d5e71de4d" providerId="ADAL" clId="{8CC328F2-AEFD-425A-B651-CD5453CFDB24}" dt="2025-06-25T14:04:50.850" v="1388"/>
          <ac:spMkLst>
            <pc:docMk/>
            <pc:sldMk cId="3375636636" sldId="271"/>
            <ac:spMk id="11" creationId="{3AEF2FF3-EF93-A55F-930C-02FB0A07C2EF}"/>
          </ac:spMkLst>
        </pc:spChg>
        <pc:spChg chg="del">
          <ac:chgData name="Leo Visser" userId="f6ae024c-8ea1-45d8-b43d-d61d5e71de4d" providerId="ADAL" clId="{8CC328F2-AEFD-425A-B651-CD5453CFDB24}" dt="2025-06-25T12:51:30.762" v="269" actId="478"/>
          <ac:spMkLst>
            <pc:docMk/>
            <pc:sldMk cId="3375636636" sldId="271"/>
            <ac:spMk id="16" creationId="{8C34022D-D4DF-E390-B242-746F4928FF28}"/>
          </ac:spMkLst>
        </pc:spChg>
        <pc:spChg chg="del">
          <ac:chgData name="Leo Visser" userId="f6ae024c-8ea1-45d8-b43d-d61d5e71de4d" providerId="ADAL" clId="{8CC328F2-AEFD-425A-B651-CD5453CFDB24}" dt="2025-06-25T12:51:30.762" v="269" actId="478"/>
          <ac:spMkLst>
            <pc:docMk/>
            <pc:sldMk cId="3375636636" sldId="271"/>
            <ac:spMk id="23" creationId="{97DB85E9-8326-0EBD-FF3A-0700C5E4E5B4}"/>
          </ac:spMkLst>
        </pc:spChg>
        <pc:spChg chg="del">
          <ac:chgData name="Leo Visser" userId="f6ae024c-8ea1-45d8-b43d-d61d5e71de4d" providerId="ADAL" clId="{8CC328F2-AEFD-425A-B651-CD5453CFDB24}" dt="2025-06-25T12:51:30.762" v="269" actId="478"/>
          <ac:spMkLst>
            <pc:docMk/>
            <pc:sldMk cId="3375636636" sldId="271"/>
            <ac:spMk id="24" creationId="{63BFDDF8-1FDC-79EE-5944-7554D1C63A87}"/>
          </ac:spMkLst>
        </pc:spChg>
        <pc:picChg chg="add del mod">
          <ac:chgData name="Leo Visser" userId="f6ae024c-8ea1-45d8-b43d-d61d5e71de4d" providerId="ADAL" clId="{8CC328F2-AEFD-425A-B651-CD5453CFDB24}" dt="2025-06-25T12:52:30.198" v="279" actId="478"/>
          <ac:picMkLst>
            <pc:docMk/>
            <pc:sldMk cId="3375636636" sldId="271"/>
            <ac:picMk id="8" creationId="{0ECF95CD-1D77-2D42-CB74-0FB873C9B9ED}"/>
          </ac:picMkLst>
        </pc:picChg>
        <pc:picChg chg="add mod">
          <ac:chgData name="Leo Visser" userId="f6ae024c-8ea1-45d8-b43d-d61d5e71de4d" providerId="ADAL" clId="{8CC328F2-AEFD-425A-B651-CD5453CFDB24}" dt="2025-06-25T12:52:46.553" v="282" actId="14100"/>
          <ac:picMkLst>
            <pc:docMk/>
            <pc:sldMk cId="3375636636" sldId="271"/>
            <ac:picMk id="10" creationId="{1DD2B94D-0473-4757-FEE9-DF0AF7414C87}"/>
          </ac:picMkLst>
        </pc:picChg>
        <pc:picChg chg="del">
          <ac:chgData name="Leo Visser" userId="f6ae024c-8ea1-45d8-b43d-d61d5e71de4d" providerId="ADAL" clId="{8CC328F2-AEFD-425A-B651-CD5453CFDB24}" dt="2025-06-25T12:51:30.762" v="269" actId="478"/>
          <ac:picMkLst>
            <pc:docMk/>
            <pc:sldMk cId="3375636636" sldId="271"/>
            <ac:picMk id="12" creationId="{1D2FBBAA-B5D3-8473-C1D9-F7F5A3125B82}"/>
          </ac:picMkLst>
        </pc:picChg>
        <pc:cxnChg chg="del">
          <ac:chgData name="Leo Visser" userId="f6ae024c-8ea1-45d8-b43d-d61d5e71de4d" providerId="ADAL" clId="{8CC328F2-AEFD-425A-B651-CD5453CFDB24}" dt="2025-06-25T12:51:30.762" v="269" actId="478"/>
          <ac:cxnSpMkLst>
            <pc:docMk/>
            <pc:sldMk cId="3375636636" sldId="271"/>
            <ac:cxnSpMk id="21" creationId="{39B6701F-2653-48FB-0CD3-C969127950DD}"/>
          </ac:cxnSpMkLst>
        </pc:cxnChg>
      </pc:sldChg>
      <pc:sldChg chg="addSp delSp modSp add mod modTransition delAnim modAnim">
        <pc:chgData name="Leo Visser" userId="f6ae024c-8ea1-45d8-b43d-d61d5e71de4d" providerId="ADAL" clId="{8CC328F2-AEFD-425A-B651-CD5453CFDB24}" dt="2025-06-25T14:04:47.819" v="1386"/>
        <pc:sldMkLst>
          <pc:docMk/>
          <pc:sldMk cId="1662565397" sldId="272"/>
        </pc:sldMkLst>
        <pc:spChg chg="mod">
          <ac:chgData name="Leo Visser" userId="f6ae024c-8ea1-45d8-b43d-d61d5e71de4d" providerId="ADAL" clId="{8CC328F2-AEFD-425A-B651-CD5453CFDB24}" dt="2025-06-25T13:02:03.702" v="288" actId="1076"/>
          <ac:spMkLst>
            <pc:docMk/>
            <pc:sldMk cId="1662565397" sldId="272"/>
            <ac:spMk id="5" creationId="{7D53F11A-49F0-679A-DA8C-43F9903126E3}"/>
          </ac:spMkLst>
        </pc:spChg>
        <pc:spChg chg="del">
          <ac:chgData name="Leo Visser" userId="f6ae024c-8ea1-45d8-b43d-d61d5e71de4d" providerId="ADAL" clId="{8CC328F2-AEFD-425A-B651-CD5453CFDB24}" dt="2025-06-25T14:04:47.573" v="1385" actId="478"/>
          <ac:spMkLst>
            <pc:docMk/>
            <pc:sldMk cId="1662565397" sldId="272"/>
            <ac:spMk id="7" creationId="{0B1ECF27-366B-0830-1BBD-F167A8FF929E}"/>
          </ac:spMkLst>
        </pc:spChg>
        <pc:spChg chg="add mod">
          <ac:chgData name="Leo Visser" userId="f6ae024c-8ea1-45d8-b43d-d61d5e71de4d" providerId="ADAL" clId="{8CC328F2-AEFD-425A-B651-CD5453CFDB24}" dt="2025-06-25T14:04:47.819" v="1386"/>
          <ac:spMkLst>
            <pc:docMk/>
            <pc:sldMk cId="1662565397" sldId="272"/>
            <ac:spMk id="9" creationId="{3BA5F94D-732A-AB32-EC1C-FAE419D01CF2}"/>
          </ac:spMkLst>
        </pc:spChg>
        <pc:picChg chg="add mod">
          <ac:chgData name="Leo Visser" userId="f6ae024c-8ea1-45d8-b43d-d61d5e71de4d" providerId="ADAL" clId="{8CC328F2-AEFD-425A-B651-CD5453CFDB24}" dt="2025-06-25T13:02:17.954" v="292" actId="1076"/>
          <ac:picMkLst>
            <pc:docMk/>
            <pc:sldMk cId="1662565397" sldId="272"/>
            <ac:picMk id="8" creationId="{82798580-6701-4325-DA9F-6334A4B2F12C}"/>
          </ac:picMkLst>
        </pc:picChg>
        <pc:picChg chg="del">
          <ac:chgData name="Leo Visser" userId="f6ae024c-8ea1-45d8-b43d-d61d5e71de4d" providerId="ADAL" clId="{8CC328F2-AEFD-425A-B651-CD5453CFDB24}" dt="2025-06-25T13:01:51.736" v="284" actId="478"/>
          <ac:picMkLst>
            <pc:docMk/>
            <pc:sldMk cId="1662565397" sldId="272"/>
            <ac:picMk id="10" creationId="{5B2EA386-49F6-DED1-6898-D99F70A55342}"/>
          </ac:picMkLst>
        </pc:picChg>
      </pc:sldChg>
      <pc:sldChg chg="addSp delSp modSp add mod modTransition delAnim modAnim">
        <pc:chgData name="Leo Visser" userId="f6ae024c-8ea1-45d8-b43d-d61d5e71de4d" providerId="ADAL" clId="{8CC328F2-AEFD-425A-B651-CD5453CFDB24}" dt="2025-06-25T14:04:45.198" v="1384"/>
        <pc:sldMkLst>
          <pc:docMk/>
          <pc:sldMk cId="3134580381" sldId="273"/>
        </pc:sldMkLst>
        <pc:spChg chg="mod">
          <ac:chgData name="Leo Visser" userId="f6ae024c-8ea1-45d8-b43d-d61d5e71de4d" providerId="ADAL" clId="{8CC328F2-AEFD-425A-B651-CD5453CFDB24}" dt="2025-06-25T13:06:59.434" v="296" actId="1076"/>
          <ac:spMkLst>
            <pc:docMk/>
            <pc:sldMk cId="3134580381" sldId="273"/>
            <ac:spMk id="5" creationId="{D8F44D41-3C8A-124D-9713-C2B204CD3624}"/>
          </ac:spMkLst>
        </pc:spChg>
        <pc:spChg chg="del">
          <ac:chgData name="Leo Visser" userId="f6ae024c-8ea1-45d8-b43d-d61d5e71de4d" providerId="ADAL" clId="{8CC328F2-AEFD-425A-B651-CD5453CFDB24}" dt="2025-06-25T14:04:44.901" v="1383" actId="478"/>
          <ac:spMkLst>
            <pc:docMk/>
            <pc:sldMk cId="3134580381" sldId="273"/>
            <ac:spMk id="7" creationId="{1DC11A8F-A686-637F-FD48-321A432F99AD}"/>
          </ac:spMkLst>
        </pc:spChg>
        <pc:spChg chg="add mod">
          <ac:chgData name="Leo Visser" userId="f6ae024c-8ea1-45d8-b43d-d61d5e71de4d" providerId="ADAL" clId="{8CC328F2-AEFD-425A-B651-CD5453CFDB24}" dt="2025-06-25T14:04:45.198" v="1384"/>
          <ac:spMkLst>
            <pc:docMk/>
            <pc:sldMk cId="3134580381" sldId="273"/>
            <ac:spMk id="12" creationId="{633AD1FB-D1D9-98EC-0F83-81B8FC1E21BF}"/>
          </ac:spMkLst>
        </pc:spChg>
        <pc:picChg chg="del">
          <ac:chgData name="Leo Visser" userId="f6ae024c-8ea1-45d8-b43d-d61d5e71de4d" providerId="ADAL" clId="{8CC328F2-AEFD-425A-B651-CD5453CFDB24}" dt="2025-06-25T13:06:49.036" v="294" actId="478"/>
          <ac:picMkLst>
            <pc:docMk/>
            <pc:sldMk cId="3134580381" sldId="273"/>
            <ac:picMk id="8" creationId="{8037E34F-0508-8147-DE49-C58959BE9552}"/>
          </ac:picMkLst>
        </pc:picChg>
        <pc:picChg chg="add mod">
          <ac:chgData name="Leo Visser" userId="f6ae024c-8ea1-45d8-b43d-d61d5e71de4d" providerId="ADAL" clId="{8CC328F2-AEFD-425A-B651-CD5453CFDB24}" dt="2025-06-25T13:07:44.714" v="310" actId="1036"/>
          <ac:picMkLst>
            <pc:docMk/>
            <pc:sldMk cId="3134580381" sldId="273"/>
            <ac:picMk id="9" creationId="{48877F9C-59EE-6C65-1FCE-468A13142308}"/>
          </ac:picMkLst>
        </pc:picChg>
        <pc:picChg chg="add mod">
          <ac:chgData name="Leo Visser" userId="f6ae024c-8ea1-45d8-b43d-d61d5e71de4d" providerId="ADAL" clId="{8CC328F2-AEFD-425A-B651-CD5453CFDB24}" dt="2025-06-25T13:07:43.456" v="307" actId="1036"/>
          <ac:picMkLst>
            <pc:docMk/>
            <pc:sldMk cId="3134580381" sldId="273"/>
            <ac:picMk id="11" creationId="{A5CD0533-26C3-FDFA-8F28-1821A4A88DBE}"/>
          </ac:picMkLst>
        </pc:picChg>
      </pc:sldChg>
      <pc:sldChg chg="add del">
        <pc:chgData name="Leo Visser" userId="f6ae024c-8ea1-45d8-b43d-d61d5e71de4d" providerId="ADAL" clId="{8CC328F2-AEFD-425A-B651-CD5453CFDB24}" dt="2025-06-25T13:01:53.594" v="286"/>
        <pc:sldMkLst>
          <pc:docMk/>
          <pc:sldMk cId="3150528388" sldId="273"/>
        </pc:sldMkLst>
      </pc:sldChg>
      <pc:sldChg chg="addSp delSp modSp add mod modTransition delAnim modAnim">
        <pc:chgData name="Leo Visser" userId="f6ae024c-8ea1-45d8-b43d-d61d5e71de4d" providerId="ADAL" clId="{8CC328F2-AEFD-425A-B651-CD5453CFDB24}" dt="2025-06-25T14:04:38.584" v="1380"/>
        <pc:sldMkLst>
          <pc:docMk/>
          <pc:sldMk cId="1019984079" sldId="274"/>
        </pc:sldMkLst>
        <pc:spChg chg="mod">
          <ac:chgData name="Leo Visser" userId="f6ae024c-8ea1-45d8-b43d-d61d5e71de4d" providerId="ADAL" clId="{8CC328F2-AEFD-425A-B651-CD5453CFDB24}" dt="2025-06-25T13:09:42.824" v="353" actId="20577"/>
          <ac:spMkLst>
            <pc:docMk/>
            <pc:sldMk cId="1019984079" sldId="274"/>
            <ac:spMk id="4" creationId="{23692129-CBD6-9A2A-4592-EA16F1C98AB6}"/>
          </ac:spMkLst>
        </pc:spChg>
        <pc:spChg chg="mod">
          <ac:chgData name="Leo Visser" userId="f6ae024c-8ea1-45d8-b43d-d61d5e71de4d" providerId="ADAL" clId="{8CC328F2-AEFD-425A-B651-CD5453CFDB24}" dt="2025-06-25T13:09:52.902" v="354"/>
          <ac:spMkLst>
            <pc:docMk/>
            <pc:sldMk cId="1019984079" sldId="274"/>
            <ac:spMk id="5" creationId="{4CFCF7AC-8FCC-F3FC-80B3-151D065C3D22}"/>
          </ac:spMkLst>
        </pc:spChg>
        <pc:spChg chg="del">
          <ac:chgData name="Leo Visser" userId="f6ae024c-8ea1-45d8-b43d-d61d5e71de4d" providerId="ADAL" clId="{8CC328F2-AEFD-425A-B651-CD5453CFDB24}" dt="2025-06-25T14:04:38.291" v="1379" actId="478"/>
          <ac:spMkLst>
            <pc:docMk/>
            <pc:sldMk cId="1019984079" sldId="274"/>
            <ac:spMk id="7" creationId="{3BF6B432-682F-8786-3775-A32BC2C9531B}"/>
          </ac:spMkLst>
        </pc:spChg>
        <pc:spChg chg="add mod">
          <ac:chgData name="Leo Visser" userId="f6ae024c-8ea1-45d8-b43d-d61d5e71de4d" providerId="ADAL" clId="{8CC328F2-AEFD-425A-B651-CD5453CFDB24}" dt="2025-06-25T14:04:38.584" v="1380"/>
          <ac:spMkLst>
            <pc:docMk/>
            <pc:sldMk cId="1019984079" sldId="274"/>
            <ac:spMk id="10" creationId="{D5B2946B-D56E-6779-FE26-0B3391797328}"/>
          </ac:spMkLst>
        </pc:spChg>
        <pc:picChg chg="add mod">
          <ac:chgData name="Leo Visser" userId="f6ae024c-8ea1-45d8-b43d-d61d5e71de4d" providerId="ADAL" clId="{8CC328F2-AEFD-425A-B651-CD5453CFDB24}" dt="2025-06-25T13:11:01.379" v="357" actId="1076"/>
          <ac:picMkLst>
            <pc:docMk/>
            <pc:sldMk cId="1019984079" sldId="274"/>
            <ac:picMk id="8" creationId="{9F65C644-C434-60A2-A8FE-97A83F5F9567}"/>
          </ac:picMkLst>
        </pc:picChg>
        <pc:picChg chg="del">
          <ac:chgData name="Leo Visser" userId="f6ae024c-8ea1-45d8-b43d-d61d5e71de4d" providerId="ADAL" clId="{8CC328F2-AEFD-425A-B651-CD5453CFDB24}" dt="2025-06-25T13:09:34.565" v="312" actId="478"/>
          <ac:picMkLst>
            <pc:docMk/>
            <pc:sldMk cId="1019984079" sldId="274"/>
            <ac:picMk id="9" creationId="{F801E965-0166-3CFB-C785-435A6DB893B6}"/>
          </ac:picMkLst>
        </pc:picChg>
        <pc:picChg chg="del">
          <ac:chgData name="Leo Visser" userId="f6ae024c-8ea1-45d8-b43d-d61d5e71de4d" providerId="ADAL" clId="{8CC328F2-AEFD-425A-B651-CD5453CFDB24}" dt="2025-06-25T13:09:35.086" v="313" actId="478"/>
          <ac:picMkLst>
            <pc:docMk/>
            <pc:sldMk cId="1019984079" sldId="274"/>
            <ac:picMk id="11" creationId="{6CEBC2C4-222B-E0EC-0CB1-6F9AF845BD8D}"/>
          </ac:picMkLst>
        </pc:picChg>
      </pc:sldChg>
      <pc:sldChg chg="addSp delSp modSp add mod modTransition delAnim modAnim">
        <pc:chgData name="Leo Visser" userId="f6ae024c-8ea1-45d8-b43d-d61d5e71de4d" providerId="ADAL" clId="{8CC328F2-AEFD-425A-B651-CD5453CFDB24}" dt="2025-06-25T14:04:41.798" v="1382"/>
        <pc:sldMkLst>
          <pc:docMk/>
          <pc:sldMk cId="414688740" sldId="275"/>
        </pc:sldMkLst>
        <pc:spChg chg="del">
          <ac:chgData name="Leo Visser" userId="f6ae024c-8ea1-45d8-b43d-d61d5e71de4d" providerId="ADAL" clId="{8CC328F2-AEFD-425A-B651-CD5453CFDB24}" dt="2025-06-25T13:12:23.635" v="360" actId="478"/>
          <ac:spMkLst>
            <pc:docMk/>
            <pc:sldMk cId="414688740" sldId="275"/>
            <ac:spMk id="5" creationId="{DD1F683B-3D29-7700-7C95-65EAA6A8AD4B}"/>
          </ac:spMkLst>
        </pc:spChg>
        <pc:spChg chg="add del mod">
          <ac:chgData name="Leo Visser" userId="f6ae024c-8ea1-45d8-b43d-d61d5e71de4d" providerId="ADAL" clId="{8CC328F2-AEFD-425A-B651-CD5453CFDB24}" dt="2025-06-25T13:12:49.957" v="367" actId="478"/>
          <ac:spMkLst>
            <pc:docMk/>
            <pc:sldMk cId="414688740" sldId="275"/>
            <ac:spMk id="6" creationId="{F93D7A0B-0537-5260-855C-1E7069A4D1F0}"/>
          </ac:spMkLst>
        </pc:spChg>
        <pc:spChg chg="del">
          <ac:chgData name="Leo Visser" userId="f6ae024c-8ea1-45d8-b43d-d61d5e71de4d" providerId="ADAL" clId="{8CC328F2-AEFD-425A-B651-CD5453CFDB24}" dt="2025-06-25T14:04:41.461" v="1381" actId="478"/>
          <ac:spMkLst>
            <pc:docMk/>
            <pc:sldMk cId="414688740" sldId="275"/>
            <ac:spMk id="7" creationId="{1A0ADC20-3155-06EF-2F98-BC9AFEF4CCD3}"/>
          </ac:spMkLst>
        </pc:spChg>
        <pc:spChg chg="add mod">
          <ac:chgData name="Leo Visser" userId="f6ae024c-8ea1-45d8-b43d-d61d5e71de4d" providerId="ADAL" clId="{8CC328F2-AEFD-425A-B651-CD5453CFDB24}" dt="2025-06-25T13:14:22.504" v="440" actId="20577"/>
          <ac:spMkLst>
            <pc:docMk/>
            <pc:sldMk cId="414688740" sldId="275"/>
            <ac:spMk id="9" creationId="{2C1E168B-C9DA-02EF-EE2B-5E7802AE5C5C}"/>
          </ac:spMkLst>
        </pc:spChg>
        <pc:spChg chg="add mod">
          <ac:chgData name="Leo Visser" userId="f6ae024c-8ea1-45d8-b43d-d61d5e71de4d" providerId="ADAL" clId="{8CC328F2-AEFD-425A-B651-CD5453CFDB24}" dt="2025-06-25T14:04:41.798" v="1382"/>
          <ac:spMkLst>
            <pc:docMk/>
            <pc:sldMk cId="414688740" sldId="275"/>
            <ac:spMk id="10" creationId="{05B30428-AEB9-6857-DC75-5F1E5895A1DF}"/>
          </ac:spMkLst>
        </pc:spChg>
        <pc:picChg chg="del">
          <ac:chgData name="Leo Visser" userId="f6ae024c-8ea1-45d8-b43d-d61d5e71de4d" providerId="ADAL" clId="{8CC328F2-AEFD-425A-B651-CD5453CFDB24}" dt="2025-06-25T13:12:21.937" v="359" actId="478"/>
          <ac:picMkLst>
            <pc:docMk/>
            <pc:sldMk cId="414688740" sldId="275"/>
            <ac:picMk id="8" creationId="{FA515F5C-7425-D511-EC6A-E753CDABF916}"/>
          </ac:picMkLst>
        </pc:picChg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3099795278" sldId="275"/>
        </pc:sldMkLst>
      </pc:sldChg>
      <pc:sldChg chg="addSp delSp modSp add mod modTransition delAnim modAnim">
        <pc:chgData name="Leo Visser" userId="f6ae024c-8ea1-45d8-b43d-d61d5e71de4d" providerId="ADAL" clId="{8CC328F2-AEFD-425A-B651-CD5453CFDB24}" dt="2025-06-25T14:04:34.767" v="1378"/>
        <pc:sldMkLst>
          <pc:docMk/>
          <pc:sldMk cId="1115381079" sldId="276"/>
        </pc:sldMkLst>
        <pc:spChg chg="del">
          <ac:chgData name="Leo Visser" userId="f6ae024c-8ea1-45d8-b43d-d61d5e71de4d" providerId="ADAL" clId="{8CC328F2-AEFD-425A-B651-CD5453CFDB24}" dt="2025-06-25T13:15:42.593" v="443" actId="478"/>
          <ac:spMkLst>
            <pc:docMk/>
            <pc:sldMk cId="1115381079" sldId="276"/>
            <ac:spMk id="5" creationId="{2A6B4677-3ED5-88DF-706D-6E0478AF6354}"/>
          </ac:spMkLst>
        </pc:spChg>
        <pc:spChg chg="del">
          <ac:chgData name="Leo Visser" userId="f6ae024c-8ea1-45d8-b43d-d61d5e71de4d" providerId="ADAL" clId="{8CC328F2-AEFD-425A-B651-CD5453CFDB24}" dt="2025-06-25T14:04:34.520" v="1377" actId="478"/>
          <ac:spMkLst>
            <pc:docMk/>
            <pc:sldMk cId="1115381079" sldId="276"/>
            <ac:spMk id="7" creationId="{EDC7B3CE-1A8E-C3E4-770E-C558A1A99EB5}"/>
          </ac:spMkLst>
        </pc:spChg>
        <pc:spChg chg="add mod">
          <ac:chgData name="Leo Visser" userId="f6ae024c-8ea1-45d8-b43d-d61d5e71de4d" providerId="ADAL" clId="{8CC328F2-AEFD-425A-B651-CD5453CFDB24}" dt="2025-06-25T13:18:12.104" v="482" actId="1076"/>
          <ac:spMkLst>
            <pc:docMk/>
            <pc:sldMk cId="1115381079" sldId="276"/>
            <ac:spMk id="16" creationId="{DEC968F0-72A0-0FCD-C56B-D5D64B38D7EA}"/>
          </ac:spMkLst>
        </pc:spChg>
        <pc:spChg chg="add mod">
          <ac:chgData name="Leo Visser" userId="f6ae024c-8ea1-45d8-b43d-d61d5e71de4d" providerId="ADAL" clId="{8CC328F2-AEFD-425A-B651-CD5453CFDB24}" dt="2025-06-25T13:18:25.240" v="497" actId="1076"/>
          <ac:spMkLst>
            <pc:docMk/>
            <pc:sldMk cId="1115381079" sldId="276"/>
            <ac:spMk id="17" creationId="{E58A97B4-AAA0-C3B3-200F-FBC1A9E5AF6C}"/>
          </ac:spMkLst>
        </pc:spChg>
        <pc:spChg chg="add mod">
          <ac:chgData name="Leo Visser" userId="f6ae024c-8ea1-45d8-b43d-d61d5e71de4d" providerId="ADAL" clId="{8CC328F2-AEFD-425A-B651-CD5453CFDB24}" dt="2025-06-25T13:19:03.018" v="516" actId="1076"/>
          <ac:spMkLst>
            <pc:docMk/>
            <pc:sldMk cId="1115381079" sldId="276"/>
            <ac:spMk id="20" creationId="{A58D4DA8-9A5C-7E3C-0008-2DE85A19248F}"/>
          </ac:spMkLst>
        </pc:spChg>
        <pc:spChg chg="add mod">
          <ac:chgData name="Leo Visser" userId="f6ae024c-8ea1-45d8-b43d-d61d5e71de4d" providerId="ADAL" clId="{8CC328F2-AEFD-425A-B651-CD5453CFDB24}" dt="2025-06-25T13:19:14.297" v="534" actId="1076"/>
          <ac:spMkLst>
            <pc:docMk/>
            <pc:sldMk cId="1115381079" sldId="276"/>
            <ac:spMk id="21" creationId="{AD267C39-EDD5-32B3-BE08-1C59D6080C42}"/>
          </ac:spMkLst>
        </pc:spChg>
        <pc:spChg chg="add mod">
          <ac:chgData name="Leo Visser" userId="f6ae024c-8ea1-45d8-b43d-d61d5e71de4d" providerId="ADAL" clId="{8CC328F2-AEFD-425A-B651-CD5453CFDB24}" dt="2025-06-25T14:04:34.767" v="1378"/>
          <ac:spMkLst>
            <pc:docMk/>
            <pc:sldMk cId="1115381079" sldId="276"/>
            <ac:spMk id="22" creationId="{B13C6641-48B4-2796-DC5F-1F56478F1C47}"/>
          </ac:spMkLst>
        </pc:spChg>
        <pc:picChg chg="del">
          <ac:chgData name="Leo Visser" userId="f6ae024c-8ea1-45d8-b43d-d61d5e71de4d" providerId="ADAL" clId="{8CC328F2-AEFD-425A-B651-CD5453CFDB24}" dt="2025-06-25T13:15:37.526" v="442" actId="478"/>
          <ac:picMkLst>
            <pc:docMk/>
            <pc:sldMk cId="1115381079" sldId="276"/>
            <ac:picMk id="8" creationId="{EFC225AB-D1B3-31CD-95B2-C87E4E8A337D}"/>
          </ac:picMkLst>
        </pc:picChg>
        <pc:picChg chg="add mod">
          <ac:chgData name="Leo Visser" userId="f6ae024c-8ea1-45d8-b43d-d61d5e71de4d" providerId="ADAL" clId="{8CC328F2-AEFD-425A-B651-CD5453CFDB24}" dt="2025-06-25T13:17:21.977" v="461" actId="1076"/>
          <ac:picMkLst>
            <pc:docMk/>
            <pc:sldMk cId="1115381079" sldId="276"/>
            <ac:picMk id="9" creationId="{19C733A4-0806-1E4B-F67C-C82DF0957F5E}"/>
          </ac:picMkLst>
        </pc:picChg>
        <pc:picChg chg="add mod">
          <ac:chgData name="Leo Visser" userId="f6ae024c-8ea1-45d8-b43d-d61d5e71de4d" providerId="ADAL" clId="{8CC328F2-AEFD-425A-B651-CD5453CFDB24}" dt="2025-06-25T13:17:23.702" v="462" actId="1076"/>
          <ac:picMkLst>
            <pc:docMk/>
            <pc:sldMk cId="1115381079" sldId="276"/>
            <ac:picMk id="2050" creationId="{A2CEA822-8F2A-1F29-B277-E4E4E017AC04}"/>
          </ac:picMkLst>
        </pc:picChg>
        <pc:picChg chg="add mod">
          <ac:chgData name="Leo Visser" userId="f6ae024c-8ea1-45d8-b43d-d61d5e71de4d" providerId="ADAL" clId="{8CC328F2-AEFD-425A-B651-CD5453CFDB24}" dt="2025-06-25T13:17:26.126" v="463" actId="1076"/>
          <ac:picMkLst>
            <pc:docMk/>
            <pc:sldMk cId="1115381079" sldId="276"/>
            <ac:picMk id="2052" creationId="{72610DB9-0C88-0BD6-6A59-09D98E028535}"/>
          </ac:picMkLst>
        </pc:picChg>
        <pc:cxnChg chg="add mod">
          <ac:chgData name="Leo Visser" userId="f6ae024c-8ea1-45d8-b43d-d61d5e71de4d" providerId="ADAL" clId="{8CC328F2-AEFD-425A-B651-CD5453CFDB24}" dt="2025-06-25T13:17:40.695" v="466" actId="14100"/>
          <ac:cxnSpMkLst>
            <pc:docMk/>
            <pc:sldMk cId="1115381079" sldId="276"/>
            <ac:cxnSpMk id="10" creationId="{35A7A520-2B2D-11A3-3107-EED1553FC014}"/>
          </ac:cxnSpMkLst>
        </pc:cxnChg>
        <pc:cxnChg chg="add mod">
          <ac:chgData name="Leo Visser" userId="f6ae024c-8ea1-45d8-b43d-d61d5e71de4d" providerId="ADAL" clId="{8CC328F2-AEFD-425A-B651-CD5453CFDB24}" dt="2025-06-25T13:17:47.035" v="468" actId="1076"/>
          <ac:cxnSpMkLst>
            <pc:docMk/>
            <pc:sldMk cId="1115381079" sldId="276"/>
            <ac:cxnSpMk id="12" creationId="{7671BBA8-EE38-E72E-295E-3BC2B117FE50}"/>
          </ac:cxnSpMkLst>
        </pc:cxnChg>
        <pc:cxnChg chg="add mod">
          <ac:chgData name="Leo Visser" userId="f6ae024c-8ea1-45d8-b43d-d61d5e71de4d" providerId="ADAL" clId="{8CC328F2-AEFD-425A-B651-CD5453CFDB24}" dt="2025-06-25T13:18:44.985" v="501" actId="1076"/>
          <ac:cxnSpMkLst>
            <pc:docMk/>
            <pc:sldMk cId="1115381079" sldId="276"/>
            <ac:cxnSpMk id="18" creationId="{3B1B1C59-AD8F-CA0B-E7AB-4AFB8C572BAF}"/>
          </ac:cxnSpMkLst>
        </pc:cxnChg>
        <pc:cxnChg chg="add mod">
          <ac:chgData name="Leo Visser" userId="f6ae024c-8ea1-45d8-b43d-d61d5e71de4d" providerId="ADAL" clId="{8CC328F2-AEFD-425A-B651-CD5453CFDB24}" dt="2025-06-25T13:18:48.149" v="503" actId="1076"/>
          <ac:cxnSpMkLst>
            <pc:docMk/>
            <pc:sldMk cId="1115381079" sldId="276"/>
            <ac:cxnSpMk id="19" creationId="{47202C34-FCCD-494B-0397-2197AADD393F}"/>
          </ac:cxnSpMkLst>
        </pc:cxnChg>
      </pc:sldChg>
      <pc:sldChg chg="add del">
        <pc:chgData name="Leo Visser" userId="f6ae024c-8ea1-45d8-b43d-d61d5e71de4d" providerId="ADAL" clId="{8CC328F2-AEFD-425A-B651-CD5453CFDB24}" dt="2025-06-25T13:12:32.771" v="366"/>
        <pc:sldMkLst>
          <pc:docMk/>
          <pc:sldMk cId="1958648196" sldId="276"/>
        </pc:sldMkLst>
      </pc:sldChg>
      <pc:sldChg chg="addSp delSp modSp add mod modTransition delAnim modAnim">
        <pc:chgData name="Leo Visser" userId="f6ae024c-8ea1-45d8-b43d-d61d5e71de4d" providerId="ADAL" clId="{8CC328F2-AEFD-425A-B651-CD5453CFDB24}" dt="2025-06-25T14:04:31.317" v="1376"/>
        <pc:sldMkLst>
          <pc:docMk/>
          <pc:sldMk cId="778972682" sldId="277"/>
        </pc:sldMkLst>
        <pc:spChg chg="add mod">
          <ac:chgData name="Leo Visser" userId="f6ae024c-8ea1-45d8-b43d-d61d5e71de4d" providerId="ADAL" clId="{8CC328F2-AEFD-425A-B651-CD5453CFDB24}" dt="2025-06-25T13:20:16.781" v="542" actId="1076"/>
          <ac:spMkLst>
            <pc:docMk/>
            <pc:sldMk cId="778972682" sldId="277"/>
            <ac:spMk id="5" creationId="{DE963984-21A0-6484-4E6E-5A3ED25B8C72}"/>
          </ac:spMkLst>
        </pc:spChg>
        <pc:spChg chg="add mod">
          <ac:chgData name="Leo Visser" userId="f6ae024c-8ea1-45d8-b43d-d61d5e71de4d" providerId="ADAL" clId="{8CC328F2-AEFD-425A-B651-CD5453CFDB24}" dt="2025-06-25T13:20:48.635" v="564" actId="1076"/>
          <ac:spMkLst>
            <pc:docMk/>
            <pc:sldMk cId="778972682" sldId="277"/>
            <ac:spMk id="6" creationId="{A40B4588-3621-3A6C-60EE-CFB82BFEE013}"/>
          </ac:spMkLst>
        </pc:spChg>
        <pc:spChg chg="del">
          <ac:chgData name="Leo Visser" userId="f6ae024c-8ea1-45d8-b43d-d61d5e71de4d" providerId="ADAL" clId="{8CC328F2-AEFD-425A-B651-CD5453CFDB24}" dt="2025-06-25T14:04:31.012" v="1375" actId="478"/>
          <ac:spMkLst>
            <pc:docMk/>
            <pc:sldMk cId="778972682" sldId="277"/>
            <ac:spMk id="7" creationId="{84FB9BC4-BFA6-644C-3FDF-F293B995782C}"/>
          </ac:spMkLst>
        </pc:spChg>
        <pc:spChg chg="add mod">
          <ac:chgData name="Leo Visser" userId="f6ae024c-8ea1-45d8-b43d-d61d5e71de4d" providerId="ADAL" clId="{8CC328F2-AEFD-425A-B651-CD5453CFDB24}" dt="2025-06-25T13:20:32.646" v="559" actId="1076"/>
          <ac:spMkLst>
            <pc:docMk/>
            <pc:sldMk cId="778972682" sldId="277"/>
            <ac:spMk id="8" creationId="{FFD3C6FF-676D-2E96-9E76-EC50D5CFC512}"/>
          </ac:spMkLst>
        </pc:spChg>
        <pc:spChg chg="add mod">
          <ac:chgData name="Leo Visser" userId="f6ae024c-8ea1-45d8-b43d-d61d5e71de4d" providerId="ADAL" clId="{8CC328F2-AEFD-425A-B651-CD5453CFDB24}" dt="2025-06-25T14:04:31.317" v="1376"/>
          <ac:spMkLst>
            <pc:docMk/>
            <pc:sldMk cId="778972682" sldId="277"/>
            <ac:spMk id="11" creationId="{87450EC9-EC78-E041-F4A3-02734A742EDD}"/>
          </ac:spMkLst>
        </pc:spChg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3944547329" sldId="277"/>
        </pc:sldMkLst>
      </pc:sldChg>
      <pc:sldChg chg="addSp delSp modSp add mod modTransition delAnim modAnim">
        <pc:chgData name="Leo Visser" userId="f6ae024c-8ea1-45d8-b43d-d61d5e71de4d" providerId="ADAL" clId="{8CC328F2-AEFD-425A-B651-CD5453CFDB24}" dt="2025-06-25T14:04:27.817" v="1374"/>
        <pc:sldMkLst>
          <pc:docMk/>
          <pc:sldMk cId="1000804784" sldId="278"/>
        </pc:sldMkLst>
        <pc:spChg chg="mod">
          <ac:chgData name="Leo Visser" userId="f6ae024c-8ea1-45d8-b43d-d61d5e71de4d" providerId="ADAL" clId="{8CC328F2-AEFD-425A-B651-CD5453CFDB24}" dt="2025-06-25T13:26:12.029" v="801" actId="20577"/>
          <ac:spMkLst>
            <pc:docMk/>
            <pc:sldMk cId="1000804784" sldId="278"/>
            <ac:spMk id="5" creationId="{9EC5DC3A-163A-833C-AAC4-470254396424}"/>
          </ac:spMkLst>
        </pc:spChg>
        <pc:spChg chg="add mod">
          <ac:chgData name="Leo Visser" userId="f6ae024c-8ea1-45d8-b43d-d61d5e71de4d" providerId="ADAL" clId="{8CC328F2-AEFD-425A-B651-CD5453CFDB24}" dt="2025-06-25T14:04:27.817" v="1374"/>
          <ac:spMkLst>
            <pc:docMk/>
            <pc:sldMk cId="1000804784" sldId="278"/>
            <ac:spMk id="6" creationId="{60008812-66EB-459D-165E-F3E31EF2CB8C}"/>
          </ac:spMkLst>
        </pc:spChg>
        <pc:spChg chg="del">
          <ac:chgData name="Leo Visser" userId="f6ae024c-8ea1-45d8-b43d-d61d5e71de4d" providerId="ADAL" clId="{8CC328F2-AEFD-425A-B651-CD5453CFDB24}" dt="2025-06-25T14:04:27.516" v="1373" actId="478"/>
          <ac:spMkLst>
            <pc:docMk/>
            <pc:sldMk cId="1000804784" sldId="278"/>
            <ac:spMk id="7" creationId="{4E1709F4-954B-1C02-4538-9C4805963A6A}"/>
          </ac:spMkLst>
        </pc:spChg>
        <pc:picChg chg="del">
          <ac:chgData name="Leo Visser" userId="f6ae024c-8ea1-45d8-b43d-d61d5e71de4d" providerId="ADAL" clId="{8CC328F2-AEFD-425A-B651-CD5453CFDB24}" dt="2025-06-25T13:23:43.886" v="568" actId="478"/>
          <ac:picMkLst>
            <pc:docMk/>
            <pc:sldMk cId="1000804784" sldId="278"/>
            <ac:picMk id="8" creationId="{5BA440D9-7C8A-5228-1A49-A35DE8915ECA}"/>
          </ac:picMkLst>
        </pc:picChg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1802285919" sldId="278"/>
        </pc:sldMkLst>
      </pc:sldChg>
      <pc:sldChg chg="addSp delSp modSp add mod modTransition delAnim modAnim">
        <pc:chgData name="Leo Visser" userId="f6ae024c-8ea1-45d8-b43d-d61d5e71de4d" providerId="ADAL" clId="{8CC328F2-AEFD-425A-B651-CD5453CFDB24}" dt="2025-06-25T14:04:24.394" v="1372"/>
        <pc:sldMkLst>
          <pc:docMk/>
          <pc:sldMk cId="3120051467" sldId="279"/>
        </pc:sldMkLst>
        <pc:spChg chg="mod">
          <ac:chgData name="Leo Visser" userId="f6ae024c-8ea1-45d8-b43d-d61d5e71de4d" providerId="ADAL" clId="{8CC328F2-AEFD-425A-B651-CD5453CFDB24}" dt="2025-06-25T13:26:44.310" v="828"/>
          <ac:spMkLst>
            <pc:docMk/>
            <pc:sldMk cId="3120051467" sldId="279"/>
            <ac:spMk id="5" creationId="{958DBD99-E50F-D401-A496-C159C2462BCC}"/>
          </ac:spMkLst>
        </pc:spChg>
        <pc:spChg chg="del">
          <ac:chgData name="Leo Visser" userId="f6ae024c-8ea1-45d8-b43d-d61d5e71de4d" providerId="ADAL" clId="{8CC328F2-AEFD-425A-B651-CD5453CFDB24}" dt="2025-06-25T14:04:24.126" v="1371" actId="478"/>
          <ac:spMkLst>
            <pc:docMk/>
            <pc:sldMk cId="3120051467" sldId="279"/>
            <ac:spMk id="7" creationId="{D2B98E39-5664-7F7C-ADE3-EA11955B92FC}"/>
          </ac:spMkLst>
        </pc:spChg>
        <pc:spChg chg="add mod">
          <ac:chgData name="Leo Visser" userId="f6ae024c-8ea1-45d8-b43d-d61d5e71de4d" providerId="ADAL" clId="{8CC328F2-AEFD-425A-B651-CD5453CFDB24}" dt="2025-06-25T13:28:29.428" v="875" actId="1035"/>
          <ac:spMkLst>
            <pc:docMk/>
            <pc:sldMk cId="3120051467" sldId="279"/>
            <ac:spMk id="12" creationId="{84585F7C-A9D3-3228-53F2-E769D0205FFD}"/>
          </ac:spMkLst>
        </pc:spChg>
        <pc:spChg chg="add mod">
          <ac:chgData name="Leo Visser" userId="f6ae024c-8ea1-45d8-b43d-d61d5e71de4d" providerId="ADAL" clId="{8CC328F2-AEFD-425A-B651-CD5453CFDB24}" dt="2025-06-25T13:28:29.428" v="875" actId="1035"/>
          <ac:spMkLst>
            <pc:docMk/>
            <pc:sldMk cId="3120051467" sldId="279"/>
            <ac:spMk id="17" creationId="{E8BEDB1A-BC58-EF27-B901-61A86B0A180D}"/>
          </ac:spMkLst>
        </pc:spChg>
        <pc:spChg chg="add mod">
          <ac:chgData name="Leo Visser" userId="f6ae024c-8ea1-45d8-b43d-d61d5e71de4d" providerId="ADAL" clId="{8CC328F2-AEFD-425A-B651-CD5453CFDB24}" dt="2025-06-25T13:28:29.428" v="875" actId="1035"/>
          <ac:spMkLst>
            <pc:docMk/>
            <pc:sldMk cId="3120051467" sldId="279"/>
            <ac:spMk id="19" creationId="{BF366612-73FE-ED0C-0EDF-7DA1FAFEB7CB}"/>
          </ac:spMkLst>
        </pc:spChg>
        <pc:spChg chg="add mod">
          <ac:chgData name="Leo Visser" userId="f6ae024c-8ea1-45d8-b43d-d61d5e71de4d" providerId="ADAL" clId="{8CC328F2-AEFD-425A-B651-CD5453CFDB24}" dt="2025-06-25T13:29:52.453" v="924" actId="1076"/>
          <ac:spMkLst>
            <pc:docMk/>
            <pc:sldMk cId="3120051467" sldId="279"/>
            <ac:spMk id="20" creationId="{87C1B2AA-8B89-DA8F-8AD5-F7CD6C9845F9}"/>
          </ac:spMkLst>
        </pc:spChg>
        <pc:spChg chg="add mod">
          <ac:chgData name="Leo Visser" userId="f6ae024c-8ea1-45d8-b43d-d61d5e71de4d" providerId="ADAL" clId="{8CC328F2-AEFD-425A-B651-CD5453CFDB24}" dt="2025-06-25T13:29:58.637" v="928" actId="1076"/>
          <ac:spMkLst>
            <pc:docMk/>
            <pc:sldMk cId="3120051467" sldId="279"/>
            <ac:spMk id="22" creationId="{2A067DF4-8FDC-7201-288F-64DA63A63045}"/>
          </ac:spMkLst>
        </pc:spChg>
        <pc:spChg chg="add mod">
          <ac:chgData name="Leo Visser" userId="f6ae024c-8ea1-45d8-b43d-d61d5e71de4d" providerId="ADAL" clId="{8CC328F2-AEFD-425A-B651-CD5453CFDB24}" dt="2025-06-25T14:04:24.394" v="1372"/>
          <ac:spMkLst>
            <pc:docMk/>
            <pc:sldMk cId="3120051467" sldId="279"/>
            <ac:spMk id="34" creationId="{BD6EA98B-D1E1-4807-BFD9-F3EABC9F5D9E}"/>
          </ac:spMkLst>
        </pc:spChg>
        <pc:picChg chg="add mod">
          <ac:chgData name="Leo Visser" userId="f6ae024c-8ea1-45d8-b43d-d61d5e71de4d" providerId="ADAL" clId="{8CC328F2-AEFD-425A-B651-CD5453CFDB24}" dt="2025-06-25T13:29:50" v="923" actId="1076"/>
          <ac:picMkLst>
            <pc:docMk/>
            <pc:sldMk cId="3120051467" sldId="279"/>
            <ac:picMk id="6" creationId="{A0EA5232-A3AB-3A9A-E3D3-DCA4198E5008}"/>
          </ac:picMkLst>
        </pc:picChg>
        <pc:picChg chg="add mod">
          <ac:chgData name="Leo Visser" userId="f6ae024c-8ea1-45d8-b43d-d61d5e71de4d" providerId="ADAL" clId="{8CC328F2-AEFD-425A-B651-CD5453CFDB24}" dt="2025-06-25T13:28:29.428" v="875" actId="1035"/>
          <ac:picMkLst>
            <pc:docMk/>
            <pc:sldMk cId="3120051467" sldId="279"/>
            <ac:picMk id="9" creationId="{A0809CC9-AAF1-E590-A8FC-56B65505ED10}"/>
          </ac:picMkLst>
        </pc:picChg>
        <pc:picChg chg="add del mod">
          <ac:chgData name="Leo Visser" userId="f6ae024c-8ea1-45d8-b43d-d61d5e71de4d" providerId="ADAL" clId="{8CC328F2-AEFD-425A-B651-CD5453CFDB24}" dt="2025-06-25T13:27:46.997" v="840" actId="478"/>
          <ac:picMkLst>
            <pc:docMk/>
            <pc:sldMk cId="3120051467" sldId="279"/>
            <ac:picMk id="10" creationId="{25463E10-C309-7341-259F-75F270EE07F8}"/>
          </ac:picMkLst>
        </pc:picChg>
        <pc:picChg chg="add del mod">
          <ac:chgData name="Leo Visser" userId="f6ae024c-8ea1-45d8-b43d-d61d5e71de4d" providerId="ADAL" clId="{8CC328F2-AEFD-425A-B651-CD5453CFDB24}" dt="2025-06-25T13:27:46.169" v="839" actId="478"/>
          <ac:picMkLst>
            <pc:docMk/>
            <pc:sldMk cId="3120051467" sldId="279"/>
            <ac:picMk id="11" creationId="{821EEEBE-98F1-C219-998A-1963F28A6E4D}"/>
          </ac:picMkLst>
        </pc:picChg>
        <pc:picChg chg="add mod">
          <ac:chgData name="Leo Visser" userId="f6ae024c-8ea1-45d8-b43d-d61d5e71de4d" providerId="ADAL" clId="{8CC328F2-AEFD-425A-B651-CD5453CFDB24}" dt="2025-06-25T13:28:29.428" v="875" actId="1035"/>
          <ac:picMkLst>
            <pc:docMk/>
            <pc:sldMk cId="3120051467" sldId="279"/>
            <ac:picMk id="16" creationId="{6C5A7DDB-CB4B-AEAA-926A-B566760D0721}"/>
          </ac:picMkLst>
        </pc:picChg>
        <pc:picChg chg="add mod">
          <ac:chgData name="Leo Visser" userId="f6ae024c-8ea1-45d8-b43d-d61d5e71de4d" providerId="ADAL" clId="{8CC328F2-AEFD-425A-B651-CD5453CFDB24}" dt="2025-06-25T13:28:29.428" v="875" actId="1035"/>
          <ac:picMkLst>
            <pc:docMk/>
            <pc:sldMk cId="3120051467" sldId="279"/>
            <ac:picMk id="18" creationId="{1CB38981-9AFB-ABEF-ED99-3AA1B89C4EE5}"/>
          </ac:picMkLst>
        </pc:picChg>
        <pc:picChg chg="add mod">
          <ac:chgData name="Leo Visser" userId="f6ae024c-8ea1-45d8-b43d-d61d5e71de4d" providerId="ADAL" clId="{8CC328F2-AEFD-425A-B651-CD5453CFDB24}" dt="2025-06-25T13:29:56.002" v="926" actId="1076"/>
          <ac:picMkLst>
            <pc:docMk/>
            <pc:sldMk cId="3120051467" sldId="279"/>
            <ac:picMk id="21" creationId="{54DB7DFB-C01B-3777-1AC9-8F03B624E17D}"/>
          </ac:picMkLst>
        </pc:picChg>
        <pc:cxnChg chg="add mod">
          <ac:chgData name="Leo Visser" userId="f6ae024c-8ea1-45d8-b43d-d61d5e71de4d" providerId="ADAL" clId="{8CC328F2-AEFD-425A-B651-CD5453CFDB24}" dt="2025-06-25T13:30:00.601" v="929" actId="14100"/>
          <ac:cxnSpMkLst>
            <pc:docMk/>
            <pc:sldMk cId="3120051467" sldId="279"/>
            <ac:cxnSpMk id="23" creationId="{77CCC818-F11F-0375-E1C8-94F4B0F247D3}"/>
          </ac:cxnSpMkLst>
        </pc:cxnChg>
        <pc:cxnChg chg="add mod">
          <ac:chgData name="Leo Visser" userId="f6ae024c-8ea1-45d8-b43d-d61d5e71de4d" providerId="ADAL" clId="{8CC328F2-AEFD-425A-B651-CD5453CFDB24}" dt="2025-06-25T13:30:02.530" v="930" actId="14100"/>
          <ac:cxnSpMkLst>
            <pc:docMk/>
            <pc:sldMk cId="3120051467" sldId="279"/>
            <ac:cxnSpMk id="25" creationId="{2C9C8B34-05DB-6258-9407-64DFFBACC4BB}"/>
          </ac:cxnSpMkLst>
        </pc:cxnChg>
        <pc:cxnChg chg="add mod">
          <ac:chgData name="Leo Visser" userId="f6ae024c-8ea1-45d8-b43d-d61d5e71de4d" providerId="ADAL" clId="{8CC328F2-AEFD-425A-B651-CD5453CFDB24}" dt="2025-06-25T13:30:04.877" v="931" actId="14100"/>
          <ac:cxnSpMkLst>
            <pc:docMk/>
            <pc:sldMk cId="3120051467" sldId="279"/>
            <ac:cxnSpMk id="27" creationId="{1FA3B01C-3F94-BE77-723D-30DF3BD398B8}"/>
          </ac:cxnSpMkLst>
        </pc:cxnChg>
        <pc:cxnChg chg="add mod">
          <ac:chgData name="Leo Visser" userId="f6ae024c-8ea1-45d8-b43d-d61d5e71de4d" providerId="ADAL" clId="{8CC328F2-AEFD-425A-B651-CD5453CFDB24}" dt="2025-06-25T13:29:54.003" v="925" actId="1076"/>
          <ac:cxnSpMkLst>
            <pc:docMk/>
            <pc:sldMk cId="3120051467" sldId="279"/>
            <ac:cxnSpMk id="29" creationId="{F78A1CAB-4FD3-E74E-D7C0-107C3B4912F1}"/>
          </ac:cxnSpMkLst>
        </pc:cxnChg>
      </pc:sldChg>
      <pc:sldChg chg="addSp delSp modSp add mod modTransition delAnim modAnim">
        <pc:chgData name="Leo Visser" userId="f6ae024c-8ea1-45d8-b43d-d61d5e71de4d" providerId="ADAL" clId="{8CC328F2-AEFD-425A-B651-CD5453CFDB24}" dt="2025-06-25T14:04:21.478" v="1370"/>
        <pc:sldMkLst>
          <pc:docMk/>
          <pc:sldMk cId="2220063880" sldId="280"/>
        </pc:sldMkLst>
        <pc:spChg chg="del">
          <ac:chgData name="Leo Visser" userId="f6ae024c-8ea1-45d8-b43d-d61d5e71de4d" providerId="ADAL" clId="{8CC328F2-AEFD-425A-B651-CD5453CFDB24}" dt="2025-06-25T14:04:21.223" v="1369" actId="478"/>
          <ac:spMkLst>
            <pc:docMk/>
            <pc:sldMk cId="2220063880" sldId="280"/>
            <ac:spMk id="7" creationId="{0B23D3E5-4515-882C-E1F1-D0FA84A4E423}"/>
          </ac:spMkLst>
        </pc:spChg>
        <pc:spChg chg="add mod">
          <ac:chgData name="Leo Visser" userId="f6ae024c-8ea1-45d8-b43d-d61d5e71de4d" providerId="ADAL" clId="{8CC328F2-AEFD-425A-B651-CD5453CFDB24}" dt="2025-06-25T13:30:55.309" v="944" actId="20577"/>
          <ac:spMkLst>
            <pc:docMk/>
            <pc:sldMk cId="2220063880" sldId="280"/>
            <ac:spMk id="11" creationId="{816EE9C7-A612-40B0-4A66-8CAC4DC9BB76}"/>
          </ac:spMkLst>
        </pc:spChg>
        <pc:spChg chg="add mod">
          <ac:chgData name="Leo Visser" userId="f6ae024c-8ea1-45d8-b43d-d61d5e71de4d" providerId="ADAL" clId="{8CC328F2-AEFD-425A-B651-CD5453CFDB24}" dt="2025-06-25T14:04:21.478" v="1370"/>
          <ac:spMkLst>
            <pc:docMk/>
            <pc:sldMk cId="2220063880" sldId="280"/>
            <ac:spMk id="28" creationId="{2D05426D-66E4-0BCE-BFA4-C1B5F0982AE6}"/>
          </ac:spMkLst>
        </pc:spChg>
        <pc:picChg chg="add mod">
          <ac:chgData name="Leo Visser" userId="f6ae024c-8ea1-45d8-b43d-d61d5e71de4d" providerId="ADAL" clId="{8CC328F2-AEFD-425A-B651-CD5453CFDB24}" dt="2025-06-25T13:30:48.842" v="938" actId="1076"/>
          <ac:picMkLst>
            <pc:docMk/>
            <pc:sldMk cId="2220063880" sldId="280"/>
            <ac:picMk id="10" creationId="{D3050E31-21D6-1CDB-19E3-D896E812AA87}"/>
          </ac:picMkLst>
        </pc:picChg>
        <pc:cxnChg chg="add mod">
          <ac:chgData name="Leo Visser" userId="f6ae024c-8ea1-45d8-b43d-d61d5e71de4d" providerId="ADAL" clId="{8CC328F2-AEFD-425A-B651-CD5453CFDB24}" dt="2025-06-25T13:31:04.061" v="947" actId="14100"/>
          <ac:cxnSpMkLst>
            <pc:docMk/>
            <pc:sldMk cId="2220063880" sldId="280"/>
            <ac:cxnSpMk id="24" creationId="{5D7983C7-7A37-38B5-7D52-57FC053E3873}"/>
          </ac:cxnSpMkLst>
        </pc:cxnChg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1181803524" sldId="281"/>
        </pc:sldMkLst>
      </pc:sldChg>
      <pc:sldChg chg="addSp delSp modSp add mod modTransition delAnim modAnim">
        <pc:chgData name="Leo Visser" userId="f6ae024c-8ea1-45d8-b43d-d61d5e71de4d" providerId="ADAL" clId="{8CC328F2-AEFD-425A-B651-CD5453CFDB24}" dt="2025-06-25T14:04:18.267" v="1368"/>
        <pc:sldMkLst>
          <pc:docMk/>
          <pc:sldMk cId="3807301718" sldId="281"/>
        </pc:sldMkLst>
        <pc:spChg chg="del">
          <ac:chgData name="Leo Visser" userId="f6ae024c-8ea1-45d8-b43d-d61d5e71de4d" providerId="ADAL" clId="{8CC328F2-AEFD-425A-B651-CD5453CFDB24}" dt="2025-06-25T13:34:08.985" v="950" actId="478"/>
          <ac:spMkLst>
            <pc:docMk/>
            <pc:sldMk cId="3807301718" sldId="281"/>
            <ac:spMk id="5" creationId="{64BE1917-CAF8-8490-BA2A-88ED940465FD}"/>
          </ac:spMkLst>
        </pc:spChg>
        <pc:spChg chg="del">
          <ac:chgData name="Leo Visser" userId="f6ae024c-8ea1-45d8-b43d-d61d5e71de4d" providerId="ADAL" clId="{8CC328F2-AEFD-425A-B651-CD5453CFDB24}" dt="2025-06-25T14:04:17.877" v="1367" actId="478"/>
          <ac:spMkLst>
            <pc:docMk/>
            <pc:sldMk cId="3807301718" sldId="281"/>
            <ac:spMk id="7" creationId="{878A5ECF-4314-F1C5-FE05-8A3CCDD46C5E}"/>
          </ac:spMkLst>
        </pc:spChg>
        <pc:spChg chg="add mod">
          <ac:chgData name="Leo Visser" userId="f6ae024c-8ea1-45d8-b43d-d61d5e71de4d" providerId="ADAL" clId="{8CC328F2-AEFD-425A-B651-CD5453CFDB24}" dt="2025-06-25T13:36:36.734" v="972" actId="1582"/>
          <ac:spMkLst>
            <pc:docMk/>
            <pc:sldMk cId="3807301718" sldId="281"/>
            <ac:spMk id="17" creationId="{35B5E739-366B-475B-2DC0-6304E1B928D6}"/>
          </ac:spMkLst>
        </pc:spChg>
        <pc:spChg chg="add mod">
          <ac:chgData name="Leo Visser" userId="f6ae024c-8ea1-45d8-b43d-d61d5e71de4d" providerId="ADAL" clId="{8CC328F2-AEFD-425A-B651-CD5453CFDB24}" dt="2025-06-25T13:36:50.345" v="976" actId="14100"/>
          <ac:spMkLst>
            <pc:docMk/>
            <pc:sldMk cId="3807301718" sldId="281"/>
            <ac:spMk id="18" creationId="{7041FF65-3582-9DBD-0D71-AF5D158A8964}"/>
          </ac:spMkLst>
        </pc:spChg>
        <pc:spChg chg="add del mod">
          <ac:chgData name="Leo Visser" userId="f6ae024c-8ea1-45d8-b43d-d61d5e71de4d" providerId="ADAL" clId="{8CC328F2-AEFD-425A-B651-CD5453CFDB24}" dt="2025-06-25T13:43:56.771" v="1131" actId="478"/>
          <ac:spMkLst>
            <pc:docMk/>
            <pc:sldMk cId="3807301718" sldId="281"/>
            <ac:spMk id="19" creationId="{AEF41D02-04E0-9CFD-5E80-906B2746764C}"/>
          </ac:spMkLst>
        </pc:spChg>
        <pc:spChg chg="add del mod">
          <ac:chgData name="Leo Visser" userId="f6ae024c-8ea1-45d8-b43d-d61d5e71de4d" providerId="ADAL" clId="{8CC328F2-AEFD-425A-B651-CD5453CFDB24}" dt="2025-06-25T13:43:36.410" v="1119" actId="478"/>
          <ac:spMkLst>
            <pc:docMk/>
            <pc:sldMk cId="3807301718" sldId="281"/>
            <ac:spMk id="20" creationId="{72395105-D419-3E0B-985D-88B6FE0915E5}"/>
          </ac:spMkLst>
        </pc:spChg>
        <pc:spChg chg="add del mod">
          <ac:chgData name="Leo Visser" userId="f6ae024c-8ea1-45d8-b43d-d61d5e71de4d" providerId="ADAL" clId="{8CC328F2-AEFD-425A-B651-CD5453CFDB24}" dt="2025-06-25T13:57:00.224" v="1216" actId="478"/>
          <ac:spMkLst>
            <pc:docMk/>
            <pc:sldMk cId="3807301718" sldId="281"/>
            <ac:spMk id="21" creationId="{E57BE94D-5B7F-CD7F-0AD7-F7877793C8F1}"/>
          </ac:spMkLst>
        </pc:spChg>
        <pc:spChg chg="add mod">
          <ac:chgData name="Leo Visser" userId="f6ae024c-8ea1-45d8-b43d-d61d5e71de4d" providerId="ADAL" clId="{8CC328F2-AEFD-425A-B651-CD5453CFDB24}" dt="2025-06-25T13:57:00.901" v="1217"/>
          <ac:spMkLst>
            <pc:docMk/>
            <pc:sldMk cId="3807301718" sldId="281"/>
            <ac:spMk id="22" creationId="{1AD6B521-B3C0-8690-2108-2842C7D68CB3}"/>
          </ac:spMkLst>
        </pc:spChg>
        <pc:spChg chg="add mod">
          <ac:chgData name="Leo Visser" userId="f6ae024c-8ea1-45d8-b43d-d61d5e71de4d" providerId="ADAL" clId="{8CC328F2-AEFD-425A-B651-CD5453CFDB24}" dt="2025-06-25T14:04:18.267" v="1368"/>
          <ac:spMkLst>
            <pc:docMk/>
            <pc:sldMk cId="3807301718" sldId="281"/>
            <ac:spMk id="23" creationId="{5E1C6C82-B867-53A5-98A8-93D5C395BC4F}"/>
          </ac:spMkLst>
        </pc:spChg>
        <pc:picChg chg="add mod">
          <ac:chgData name="Leo Visser" userId="f6ae024c-8ea1-45d8-b43d-d61d5e71de4d" providerId="ADAL" clId="{8CC328F2-AEFD-425A-B651-CD5453CFDB24}" dt="2025-06-25T13:35:05.596" v="957" actId="1076"/>
          <ac:picMkLst>
            <pc:docMk/>
            <pc:sldMk cId="3807301718" sldId="281"/>
            <ac:picMk id="8" creationId="{A67FD15C-60FE-B02D-4B02-244099DBF33E}"/>
          </ac:picMkLst>
        </pc:picChg>
        <pc:picChg chg="add mod">
          <ac:chgData name="Leo Visser" userId="f6ae024c-8ea1-45d8-b43d-d61d5e71de4d" providerId="ADAL" clId="{8CC328F2-AEFD-425A-B651-CD5453CFDB24}" dt="2025-06-25T13:35:09.362" v="958" actId="1076"/>
          <ac:picMkLst>
            <pc:docMk/>
            <pc:sldMk cId="3807301718" sldId="281"/>
            <ac:picMk id="10" creationId="{40A86BB6-1C16-89AD-61F7-A2BF791B8910}"/>
          </ac:picMkLst>
        </pc:picChg>
        <pc:cxnChg chg="add mod">
          <ac:chgData name="Leo Visser" userId="f6ae024c-8ea1-45d8-b43d-d61d5e71de4d" providerId="ADAL" clId="{8CC328F2-AEFD-425A-B651-CD5453CFDB24}" dt="2025-06-25T13:35:40.270" v="967" actId="693"/>
          <ac:cxnSpMkLst>
            <pc:docMk/>
            <pc:sldMk cId="3807301718" sldId="281"/>
            <ac:cxnSpMk id="11" creationId="{4A0B67B0-5CCA-812C-05C5-7EDEC8E62218}"/>
          </ac:cxnSpMkLst>
        </pc:cxnChg>
      </pc:sldChg>
      <pc:sldChg chg="addSp delSp modSp add mod modTransition delAnim modAnim">
        <pc:chgData name="Leo Visser" userId="f6ae024c-8ea1-45d8-b43d-d61d5e71de4d" providerId="ADAL" clId="{8CC328F2-AEFD-425A-B651-CD5453CFDB24}" dt="2025-06-25T14:04:10.694" v="1364"/>
        <pc:sldMkLst>
          <pc:docMk/>
          <pc:sldMk cId="1614593507" sldId="282"/>
        </pc:sldMkLst>
        <pc:spChg chg="del">
          <ac:chgData name="Leo Visser" userId="f6ae024c-8ea1-45d8-b43d-d61d5e71de4d" providerId="ADAL" clId="{8CC328F2-AEFD-425A-B651-CD5453CFDB24}" dt="2025-06-25T14:04:10.457" v="1363" actId="478"/>
          <ac:spMkLst>
            <pc:docMk/>
            <pc:sldMk cId="1614593507" sldId="282"/>
            <ac:spMk id="7" creationId="{8FADFF79-2FBB-339D-EDD1-E5F9169D15D0}"/>
          </ac:spMkLst>
        </pc:spChg>
        <pc:spChg chg="add mod">
          <ac:chgData name="Leo Visser" userId="f6ae024c-8ea1-45d8-b43d-d61d5e71de4d" providerId="ADAL" clId="{8CC328F2-AEFD-425A-B651-CD5453CFDB24}" dt="2025-06-25T13:38:29.574" v="991" actId="14100"/>
          <ac:spMkLst>
            <pc:docMk/>
            <pc:sldMk cId="1614593507" sldId="282"/>
            <ac:spMk id="16" creationId="{A1E55DA6-852D-B51E-32C3-A376BE943F2A}"/>
          </ac:spMkLst>
        </pc:spChg>
        <pc:spChg chg="del">
          <ac:chgData name="Leo Visser" userId="f6ae024c-8ea1-45d8-b43d-d61d5e71de4d" providerId="ADAL" clId="{8CC328F2-AEFD-425A-B651-CD5453CFDB24}" dt="2025-06-25T13:37:41.399" v="980" actId="478"/>
          <ac:spMkLst>
            <pc:docMk/>
            <pc:sldMk cId="1614593507" sldId="282"/>
            <ac:spMk id="17" creationId="{96613C13-F6ED-11E1-8556-975DB5A575B1}"/>
          </ac:spMkLst>
        </pc:spChg>
        <pc:spChg chg="del">
          <ac:chgData name="Leo Visser" userId="f6ae024c-8ea1-45d8-b43d-d61d5e71de4d" providerId="ADAL" clId="{8CC328F2-AEFD-425A-B651-CD5453CFDB24}" dt="2025-06-25T13:37:42.277" v="981" actId="478"/>
          <ac:spMkLst>
            <pc:docMk/>
            <pc:sldMk cId="1614593507" sldId="282"/>
            <ac:spMk id="18" creationId="{AA7BD489-598F-3BF8-8BA4-3FADAF03F14C}"/>
          </ac:spMkLst>
        </pc:spChg>
        <pc:spChg chg="add mod">
          <ac:chgData name="Leo Visser" userId="f6ae024c-8ea1-45d8-b43d-d61d5e71de4d" providerId="ADAL" clId="{8CC328F2-AEFD-425A-B651-CD5453CFDB24}" dt="2025-06-25T13:44:04.138" v="1133" actId="1076"/>
          <ac:spMkLst>
            <pc:docMk/>
            <pc:sldMk cId="1614593507" sldId="282"/>
            <ac:spMk id="19" creationId="{6BE03EBF-826E-1A2E-3D58-81A0A92CF0AE}"/>
          </ac:spMkLst>
        </pc:spChg>
        <pc:spChg chg="add mod">
          <ac:chgData name="Leo Visser" userId="f6ae024c-8ea1-45d8-b43d-d61d5e71de4d" providerId="ADAL" clId="{8CC328F2-AEFD-425A-B651-CD5453CFDB24}" dt="2025-06-25T14:04:10.694" v="1364"/>
          <ac:spMkLst>
            <pc:docMk/>
            <pc:sldMk cId="1614593507" sldId="282"/>
            <ac:spMk id="20" creationId="{B03A62D8-4AE0-44C8-9545-3EA81BC28BD6}"/>
          </ac:spMkLst>
        </pc:spChg>
        <pc:picChg chg="add del mod">
          <ac:chgData name="Leo Visser" userId="f6ae024c-8ea1-45d8-b43d-d61d5e71de4d" providerId="ADAL" clId="{8CC328F2-AEFD-425A-B651-CD5453CFDB24}" dt="2025-06-25T13:38:10.636" v="986" actId="478"/>
          <ac:picMkLst>
            <pc:docMk/>
            <pc:sldMk cId="1614593507" sldId="282"/>
            <ac:picMk id="6" creationId="{55FCFBE1-989D-D9B8-5FAA-2E057A289C32}"/>
          </ac:picMkLst>
        </pc:picChg>
        <pc:picChg chg="del">
          <ac:chgData name="Leo Visser" userId="f6ae024c-8ea1-45d8-b43d-d61d5e71de4d" providerId="ADAL" clId="{8CC328F2-AEFD-425A-B651-CD5453CFDB24}" dt="2025-06-25T13:37:40.091" v="978" actId="478"/>
          <ac:picMkLst>
            <pc:docMk/>
            <pc:sldMk cId="1614593507" sldId="282"/>
            <ac:picMk id="8" creationId="{B52B5184-E250-D1C9-E86C-A00FC6FDC4B7}"/>
          </ac:picMkLst>
        </pc:picChg>
        <pc:picChg chg="del">
          <ac:chgData name="Leo Visser" userId="f6ae024c-8ea1-45d8-b43d-d61d5e71de4d" providerId="ADAL" clId="{8CC328F2-AEFD-425A-B651-CD5453CFDB24}" dt="2025-06-25T13:37:40.801" v="979" actId="478"/>
          <ac:picMkLst>
            <pc:docMk/>
            <pc:sldMk cId="1614593507" sldId="282"/>
            <ac:picMk id="10" creationId="{15977186-172B-6073-8100-D8C94D53A20C}"/>
          </ac:picMkLst>
        </pc:picChg>
        <pc:picChg chg="add mod">
          <ac:chgData name="Leo Visser" userId="f6ae024c-8ea1-45d8-b43d-d61d5e71de4d" providerId="ADAL" clId="{8CC328F2-AEFD-425A-B651-CD5453CFDB24}" dt="2025-06-25T13:38:14.041" v="988" actId="14100"/>
          <ac:picMkLst>
            <pc:docMk/>
            <pc:sldMk cId="1614593507" sldId="282"/>
            <ac:picMk id="12" creationId="{72768961-B549-7AD4-E550-245E44AEE24E}"/>
          </ac:picMkLst>
        </pc:picChg>
        <pc:cxnChg chg="del">
          <ac:chgData name="Leo Visser" userId="f6ae024c-8ea1-45d8-b43d-d61d5e71de4d" providerId="ADAL" clId="{8CC328F2-AEFD-425A-B651-CD5453CFDB24}" dt="2025-06-25T13:37:43.322" v="982" actId="478"/>
          <ac:cxnSpMkLst>
            <pc:docMk/>
            <pc:sldMk cId="1614593507" sldId="282"/>
            <ac:cxnSpMk id="11" creationId="{08A59D04-3282-6342-F76E-97F2173EBD03}"/>
          </ac:cxnSpMkLst>
        </pc:cxnChg>
      </pc:sldChg>
      <pc:sldChg chg="addSp delSp modSp add mod modTransition delAnim modAnim">
        <pc:chgData name="Leo Visser" userId="f6ae024c-8ea1-45d8-b43d-d61d5e71de4d" providerId="ADAL" clId="{8CC328F2-AEFD-425A-B651-CD5453CFDB24}" dt="2025-06-25T14:04:08.152" v="1362"/>
        <pc:sldMkLst>
          <pc:docMk/>
          <pc:sldMk cId="662275958" sldId="283"/>
        </pc:sldMkLst>
        <pc:spChg chg="del">
          <ac:chgData name="Leo Visser" userId="f6ae024c-8ea1-45d8-b43d-d61d5e71de4d" providerId="ADAL" clId="{8CC328F2-AEFD-425A-B651-CD5453CFDB24}" dt="2025-06-25T14:04:07.950" v="1361" actId="478"/>
          <ac:spMkLst>
            <pc:docMk/>
            <pc:sldMk cId="662275958" sldId="283"/>
            <ac:spMk id="7" creationId="{1F830369-0D81-ABFE-61B3-C8388AC41E20}"/>
          </ac:spMkLst>
        </pc:spChg>
        <pc:spChg chg="add mod">
          <ac:chgData name="Leo Visser" userId="f6ae024c-8ea1-45d8-b43d-d61d5e71de4d" providerId="ADAL" clId="{8CC328F2-AEFD-425A-B651-CD5453CFDB24}" dt="2025-06-25T13:44:17.237" v="1152" actId="20577"/>
          <ac:spMkLst>
            <pc:docMk/>
            <pc:sldMk cId="662275958" sldId="283"/>
            <ac:spMk id="8" creationId="{AD60566F-9FAD-B3A6-9BC5-15C43799FA27}"/>
          </ac:spMkLst>
        </pc:spChg>
        <pc:spChg chg="add mod">
          <ac:chgData name="Leo Visser" userId="f6ae024c-8ea1-45d8-b43d-d61d5e71de4d" providerId="ADAL" clId="{8CC328F2-AEFD-425A-B651-CD5453CFDB24}" dt="2025-06-25T14:04:08.152" v="1362"/>
          <ac:spMkLst>
            <pc:docMk/>
            <pc:sldMk cId="662275958" sldId="283"/>
            <ac:spMk id="9" creationId="{818AF999-8F1E-1C61-8523-B4A1ECE317E6}"/>
          </ac:spMkLst>
        </pc:spChg>
        <pc:spChg chg="mod ord">
          <ac:chgData name="Leo Visser" userId="f6ae024c-8ea1-45d8-b43d-d61d5e71de4d" providerId="ADAL" clId="{8CC328F2-AEFD-425A-B651-CD5453CFDB24}" dt="2025-06-25T13:41:01.606" v="1008" actId="1035"/>
          <ac:spMkLst>
            <pc:docMk/>
            <pc:sldMk cId="662275958" sldId="283"/>
            <ac:spMk id="16" creationId="{B6FD0CD5-24CD-D753-5153-8AE132A602F4}"/>
          </ac:spMkLst>
        </pc:spChg>
        <pc:picChg chg="add mod">
          <ac:chgData name="Leo Visser" userId="f6ae024c-8ea1-45d8-b43d-d61d5e71de4d" providerId="ADAL" clId="{8CC328F2-AEFD-425A-B651-CD5453CFDB24}" dt="2025-06-25T13:40:48.467" v="1001" actId="1076"/>
          <ac:picMkLst>
            <pc:docMk/>
            <pc:sldMk cId="662275958" sldId="283"/>
            <ac:picMk id="6" creationId="{7E11D413-8C8B-1631-E2CC-5825EFE336FE}"/>
          </ac:picMkLst>
        </pc:picChg>
        <pc:picChg chg="del">
          <ac:chgData name="Leo Visser" userId="f6ae024c-8ea1-45d8-b43d-d61d5e71de4d" providerId="ADAL" clId="{8CC328F2-AEFD-425A-B651-CD5453CFDB24}" dt="2025-06-25T13:40:31.472" v="993" actId="478"/>
          <ac:picMkLst>
            <pc:docMk/>
            <pc:sldMk cId="662275958" sldId="283"/>
            <ac:picMk id="12" creationId="{891BE421-0A39-C051-FCBC-8D6F3FEDCBA3}"/>
          </ac:picMkLst>
        </pc:picChg>
      </pc:sldChg>
      <pc:sldChg chg="addSp delSp modSp add mod modTransition delAnim modAnim">
        <pc:chgData name="Leo Visser" userId="f6ae024c-8ea1-45d8-b43d-d61d5e71de4d" providerId="ADAL" clId="{8CC328F2-AEFD-425A-B651-CD5453CFDB24}" dt="2025-06-25T14:08:47.182" v="1662" actId="20577"/>
        <pc:sldMkLst>
          <pc:docMk/>
          <pc:sldMk cId="2285421215" sldId="284"/>
        </pc:sldMkLst>
        <pc:spChg chg="mod">
          <ac:chgData name="Leo Visser" userId="f6ae024c-8ea1-45d8-b43d-d61d5e71de4d" providerId="ADAL" clId="{8CC328F2-AEFD-425A-B651-CD5453CFDB24}" dt="2025-06-25T13:42:10.805" v="1014" actId="20577"/>
          <ac:spMkLst>
            <pc:docMk/>
            <pc:sldMk cId="2285421215" sldId="284"/>
            <ac:spMk id="4" creationId="{F8177515-29E0-BA78-7776-AB8A2F613B21}"/>
          </ac:spMkLst>
        </pc:spChg>
        <pc:spChg chg="mod">
          <ac:chgData name="Leo Visser" userId="f6ae024c-8ea1-45d8-b43d-d61d5e71de4d" providerId="ADAL" clId="{8CC328F2-AEFD-425A-B651-CD5453CFDB24}" dt="2025-06-25T14:08:47.182" v="1662" actId="20577"/>
          <ac:spMkLst>
            <pc:docMk/>
            <pc:sldMk cId="2285421215" sldId="284"/>
            <ac:spMk id="5" creationId="{9B4C221D-A1CB-104C-3D45-13AF48868F19}"/>
          </ac:spMkLst>
        </pc:spChg>
        <pc:spChg chg="add mod">
          <ac:chgData name="Leo Visser" userId="f6ae024c-8ea1-45d8-b43d-d61d5e71de4d" providerId="ADAL" clId="{8CC328F2-AEFD-425A-B651-CD5453CFDB24}" dt="2025-06-25T14:04:01.268" v="1358"/>
          <ac:spMkLst>
            <pc:docMk/>
            <pc:sldMk cId="2285421215" sldId="284"/>
            <ac:spMk id="6" creationId="{17C4A7B0-633B-D3E7-C842-64320DE65DBD}"/>
          </ac:spMkLst>
        </pc:spChg>
        <pc:spChg chg="del">
          <ac:chgData name="Leo Visser" userId="f6ae024c-8ea1-45d8-b43d-d61d5e71de4d" providerId="ADAL" clId="{8CC328F2-AEFD-425A-B651-CD5453CFDB24}" dt="2025-06-25T14:04:00.996" v="1357" actId="478"/>
          <ac:spMkLst>
            <pc:docMk/>
            <pc:sldMk cId="2285421215" sldId="284"/>
            <ac:spMk id="7" creationId="{528D3BA3-7D83-EBD7-4A8E-CCA90347D738}"/>
          </ac:spMkLst>
        </pc:spChg>
      </pc:sldChg>
      <pc:sldChg chg="delSp add del mod">
        <pc:chgData name="Leo Visser" userId="f6ae024c-8ea1-45d8-b43d-d61d5e71de4d" providerId="ADAL" clId="{8CC328F2-AEFD-425A-B651-CD5453CFDB24}" dt="2025-06-25T13:55:58.513" v="1205" actId="47"/>
        <pc:sldMkLst>
          <pc:docMk/>
          <pc:sldMk cId="535761091" sldId="285"/>
        </pc:sldMkLst>
        <pc:spChg chg="del">
          <ac:chgData name="Leo Visser" userId="f6ae024c-8ea1-45d8-b43d-d61d5e71de4d" providerId="ADAL" clId="{8CC328F2-AEFD-425A-B651-CD5453CFDB24}" dt="2025-06-25T13:51:26.267" v="1156" actId="478"/>
          <ac:spMkLst>
            <pc:docMk/>
            <pc:sldMk cId="535761091" sldId="285"/>
            <ac:spMk id="8" creationId="{7481DE6D-9DEC-9F41-8CA5-D5B0B9D72A20}"/>
          </ac:spMkLst>
        </pc:spChg>
        <pc:spChg chg="del">
          <ac:chgData name="Leo Visser" userId="f6ae024c-8ea1-45d8-b43d-d61d5e71de4d" providerId="ADAL" clId="{8CC328F2-AEFD-425A-B651-CD5453CFDB24}" dt="2025-06-25T13:51:24.845" v="1155" actId="478"/>
          <ac:spMkLst>
            <pc:docMk/>
            <pc:sldMk cId="535761091" sldId="285"/>
            <ac:spMk id="16" creationId="{5B489A54-0744-1A9B-F68B-396E0F1DB149}"/>
          </ac:spMkLst>
        </pc:spChg>
        <pc:picChg chg="del">
          <ac:chgData name="Leo Visser" userId="f6ae024c-8ea1-45d8-b43d-d61d5e71de4d" providerId="ADAL" clId="{8CC328F2-AEFD-425A-B651-CD5453CFDB24}" dt="2025-06-25T13:51:23.971" v="1154" actId="478"/>
          <ac:picMkLst>
            <pc:docMk/>
            <pc:sldMk cId="535761091" sldId="285"/>
            <ac:picMk id="6" creationId="{22A4844A-51FE-3ED5-8BB3-81EFBBE93076}"/>
          </ac:picMkLst>
        </pc:picChg>
      </pc:sldChg>
      <pc:sldChg chg="addSp delSp modSp add mod modTransition delAnim modAnim">
        <pc:chgData name="Leo Visser" userId="f6ae024c-8ea1-45d8-b43d-d61d5e71de4d" providerId="ADAL" clId="{8CC328F2-AEFD-425A-B651-CD5453CFDB24}" dt="2025-06-25T14:08:02.248" v="1609" actId="20577"/>
        <pc:sldMkLst>
          <pc:docMk/>
          <pc:sldMk cId="3729465914" sldId="286"/>
        </pc:sldMkLst>
        <pc:spChg chg="mod">
          <ac:chgData name="Leo Visser" userId="f6ae024c-8ea1-45d8-b43d-d61d5e71de4d" providerId="ADAL" clId="{8CC328F2-AEFD-425A-B651-CD5453CFDB24}" dt="2025-06-25T14:06:19.687" v="1395"/>
          <ac:spMkLst>
            <pc:docMk/>
            <pc:sldMk cId="3729465914" sldId="286"/>
            <ac:spMk id="4" creationId="{2BC28C27-B8AA-9146-37F8-04A96E4EAF21}"/>
          </ac:spMkLst>
        </pc:spChg>
        <pc:spChg chg="add mod">
          <ac:chgData name="Leo Visser" userId="f6ae024c-8ea1-45d8-b43d-d61d5e71de4d" providerId="ADAL" clId="{8CC328F2-AEFD-425A-B651-CD5453CFDB24}" dt="2025-06-25T14:04:05.484" v="1360"/>
          <ac:spMkLst>
            <pc:docMk/>
            <pc:sldMk cId="3729465914" sldId="286"/>
            <ac:spMk id="5" creationId="{4A1734DF-7EB7-DF3A-71C2-9D1F50B7B7F9}"/>
          </ac:spMkLst>
        </pc:spChg>
        <pc:spChg chg="add mod">
          <ac:chgData name="Leo Visser" userId="f6ae024c-8ea1-45d8-b43d-d61d5e71de4d" providerId="ADAL" clId="{8CC328F2-AEFD-425A-B651-CD5453CFDB24}" dt="2025-06-25T14:08:02.248" v="1609" actId="20577"/>
          <ac:spMkLst>
            <pc:docMk/>
            <pc:sldMk cId="3729465914" sldId="286"/>
            <ac:spMk id="6" creationId="{71B41AFA-5227-8FAB-05EF-19C7E0A3B067}"/>
          </ac:spMkLst>
        </pc:spChg>
        <pc:spChg chg="del">
          <ac:chgData name="Leo Visser" userId="f6ae024c-8ea1-45d8-b43d-d61d5e71de4d" providerId="ADAL" clId="{8CC328F2-AEFD-425A-B651-CD5453CFDB24}" dt="2025-06-25T14:04:05.220" v="1359" actId="478"/>
          <ac:spMkLst>
            <pc:docMk/>
            <pc:sldMk cId="3729465914" sldId="286"/>
            <ac:spMk id="7" creationId="{596AE2E9-B23E-B1F1-0328-C8E84289B08B}"/>
          </ac:spMkLst>
        </pc:spChg>
      </pc:sldChg>
      <pc:sldChg chg="addSp modSp add mod ord modTransition modAnim">
        <pc:chgData name="Leo Visser" userId="f6ae024c-8ea1-45d8-b43d-d61d5e71de4d" providerId="ADAL" clId="{8CC328F2-AEFD-425A-B651-CD5453CFDB24}" dt="2025-06-25T14:03:14.689" v="1356"/>
        <pc:sldMkLst>
          <pc:docMk/>
          <pc:sldMk cId="440586405" sldId="287"/>
        </pc:sldMkLst>
        <pc:spChg chg="mod">
          <ac:chgData name="Leo Visser" userId="f6ae024c-8ea1-45d8-b43d-d61d5e71de4d" providerId="ADAL" clId="{8CC328F2-AEFD-425A-B651-CD5453CFDB24}" dt="2025-06-25T13:52:34.109" v="1165" actId="20577"/>
          <ac:spMkLst>
            <pc:docMk/>
            <pc:sldMk cId="440586405" sldId="287"/>
            <ac:spMk id="4" creationId="{E4B650A6-52A5-2F0E-3FC2-EE65FBFD68A5}"/>
          </ac:spMkLst>
        </pc:spChg>
        <pc:spChg chg="add mod">
          <ac:chgData name="Leo Visser" userId="f6ae024c-8ea1-45d8-b43d-d61d5e71de4d" providerId="ADAL" clId="{8CC328F2-AEFD-425A-B651-CD5453CFDB24}" dt="2025-06-25T13:53:14.591" v="1185" actId="14100"/>
          <ac:spMkLst>
            <pc:docMk/>
            <pc:sldMk cId="440586405" sldId="287"/>
            <ac:spMk id="6" creationId="{5BABCAAE-58BC-90C2-EBA3-31C97BC98447}"/>
          </ac:spMkLst>
        </pc:spChg>
        <pc:spChg chg="add mod">
          <ac:chgData name="Leo Visser" userId="f6ae024c-8ea1-45d8-b43d-d61d5e71de4d" providerId="ADAL" clId="{8CC328F2-AEFD-425A-B651-CD5453CFDB24}" dt="2025-06-25T13:55:36.741" v="1204" actId="20577"/>
          <ac:spMkLst>
            <pc:docMk/>
            <pc:sldMk cId="440586405" sldId="287"/>
            <ac:spMk id="10" creationId="{727AEC11-D775-5CB6-26F1-4F3731190961}"/>
          </ac:spMkLst>
        </pc:spChg>
        <pc:picChg chg="add mod">
          <ac:chgData name="Leo Visser" userId="f6ae024c-8ea1-45d8-b43d-d61d5e71de4d" providerId="ADAL" clId="{8CC328F2-AEFD-425A-B651-CD5453CFDB24}" dt="2025-06-25T13:55:29.659" v="1193" actId="1076"/>
          <ac:picMkLst>
            <pc:docMk/>
            <pc:sldMk cId="440586405" sldId="287"/>
            <ac:picMk id="5" creationId="{1A667637-8E61-7DA8-2038-06AA69AE6270}"/>
          </ac:picMkLst>
        </pc:picChg>
        <pc:picChg chg="add mod">
          <ac:chgData name="Leo Visser" userId="f6ae024c-8ea1-45d8-b43d-d61d5e71de4d" providerId="ADAL" clId="{8CC328F2-AEFD-425A-B651-CD5453CFDB24}" dt="2025-06-25T13:55:25.516" v="1190" actId="1076"/>
          <ac:picMkLst>
            <pc:docMk/>
            <pc:sldMk cId="440586405" sldId="287"/>
            <ac:picMk id="9" creationId="{3596523E-E1C8-AD11-B833-A185CAA5088D}"/>
          </ac:picMkLst>
        </pc:picChg>
      </pc:sldChg>
      <pc:sldChg chg="addSp delSp modSp add mod modTransition delAnim modAnim">
        <pc:chgData name="Leo Visser" userId="f6ae024c-8ea1-45d8-b43d-d61d5e71de4d" providerId="ADAL" clId="{8CC328F2-AEFD-425A-B651-CD5453CFDB24}" dt="2025-06-25T14:04:13.411" v="1366"/>
        <pc:sldMkLst>
          <pc:docMk/>
          <pc:sldMk cId="2031112414" sldId="288"/>
        </pc:sldMkLst>
        <pc:spChg chg="del">
          <ac:chgData name="Leo Visser" userId="f6ae024c-8ea1-45d8-b43d-d61d5e71de4d" providerId="ADAL" clId="{8CC328F2-AEFD-425A-B651-CD5453CFDB24}" dt="2025-06-25T14:04:13.151" v="1365" actId="478"/>
          <ac:spMkLst>
            <pc:docMk/>
            <pc:sldMk cId="2031112414" sldId="288"/>
            <ac:spMk id="7" creationId="{77965D94-4AF7-2D43-3AB4-E63F44354691}"/>
          </ac:spMkLst>
        </pc:spChg>
        <pc:spChg chg="add mod">
          <ac:chgData name="Leo Visser" userId="f6ae024c-8ea1-45d8-b43d-d61d5e71de4d" providerId="ADAL" clId="{8CC328F2-AEFD-425A-B651-CD5453CFDB24}" dt="2025-06-25T14:04:13.411" v="1366"/>
          <ac:spMkLst>
            <pc:docMk/>
            <pc:sldMk cId="2031112414" sldId="288"/>
            <ac:spMk id="9" creationId="{0EF1A79B-38A7-F64C-6653-48283DF82280}"/>
          </ac:spMkLst>
        </pc:spChg>
        <pc:spChg chg="mod">
          <ac:chgData name="Leo Visser" userId="f6ae024c-8ea1-45d8-b43d-d61d5e71de4d" providerId="ADAL" clId="{8CC328F2-AEFD-425A-B651-CD5453CFDB24}" dt="2025-06-25T13:57:16.532" v="1219" actId="14100"/>
          <ac:spMkLst>
            <pc:docMk/>
            <pc:sldMk cId="2031112414" sldId="288"/>
            <ac:spMk id="17" creationId="{F62B0549-3E0E-CDD2-DDE3-F1BE37104DF0}"/>
          </ac:spMkLst>
        </pc:spChg>
        <pc:spChg chg="del">
          <ac:chgData name="Leo Visser" userId="f6ae024c-8ea1-45d8-b43d-d61d5e71de4d" providerId="ADAL" clId="{8CC328F2-AEFD-425A-B651-CD5453CFDB24}" dt="2025-06-25T13:57:18.334" v="1220" actId="478"/>
          <ac:spMkLst>
            <pc:docMk/>
            <pc:sldMk cId="2031112414" sldId="288"/>
            <ac:spMk id="18" creationId="{55F9DAEE-B1FF-4C00-1BA9-83C6C0444D4B}"/>
          </ac:spMkLst>
        </pc:spChg>
        <pc:spChg chg="mod">
          <ac:chgData name="Leo Visser" userId="f6ae024c-8ea1-45d8-b43d-d61d5e71de4d" providerId="ADAL" clId="{8CC328F2-AEFD-425A-B651-CD5453CFDB24}" dt="2025-06-25T13:56:54.234" v="1215" actId="1076"/>
          <ac:spMkLst>
            <pc:docMk/>
            <pc:sldMk cId="2031112414" sldId="288"/>
            <ac:spMk id="21" creationId="{8902BD77-00F5-7387-011C-283C02102DA0}"/>
          </ac:spMkLst>
        </pc:spChg>
        <pc:picChg chg="add mod">
          <ac:chgData name="Leo Visser" userId="f6ae024c-8ea1-45d8-b43d-d61d5e71de4d" providerId="ADAL" clId="{8CC328F2-AEFD-425A-B651-CD5453CFDB24}" dt="2025-06-25T13:56:43.209" v="1212" actId="1076"/>
          <ac:picMkLst>
            <pc:docMk/>
            <pc:sldMk cId="2031112414" sldId="288"/>
            <ac:picMk id="6" creationId="{40A1774D-EAA6-EC6B-5E3E-9549CCE892D2}"/>
          </ac:picMkLst>
        </pc:picChg>
        <pc:picChg chg="del">
          <ac:chgData name="Leo Visser" userId="f6ae024c-8ea1-45d8-b43d-d61d5e71de4d" providerId="ADAL" clId="{8CC328F2-AEFD-425A-B651-CD5453CFDB24}" dt="2025-06-25T13:56:12.670" v="1208" actId="478"/>
          <ac:picMkLst>
            <pc:docMk/>
            <pc:sldMk cId="2031112414" sldId="288"/>
            <ac:picMk id="8" creationId="{B5FCFF8B-4885-8990-556B-783B4BBCFA77}"/>
          </ac:picMkLst>
        </pc:picChg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1233253833" sldId="292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2743060542" sldId="293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3122120626" sldId="294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2105073397" sldId="300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2730943683" sldId="301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3921913028" sldId="302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1349155889" sldId="303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207178668" sldId="304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135420693" sldId="305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3472064889" sldId="306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2268114471" sldId="307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2218426826" sldId="308"/>
        </pc:sldMkLst>
      </pc:sldChg>
      <pc:sldChg chg="del">
        <pc:chgData name="Leo Visser" userId="f6ae024c-8ea1-45d8-b43d-d61d5e71de4d" providerId="ADAL" clId="{8CC328F2-AEFD-425A-B651-CD5453CFDB24}" dt="2025-06-25T12:27:05.922" v="23" actId="47"/>
        <pc:sldMkLst>
          <pc:docMk/>
          <pc:sldMk cId="3928988294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0: this slide will not automatically turned over. Show this BEFORE the acutal presentation starts.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3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A77DC-29FF-EF06-B71D-DE059668C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FF6A1-4C83-7521-89C6-2048E1288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6B4AE-CEE2-1C48-7D26-752BCDBA4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621A9-2975-F50A-3B1B-7CC1F2CEB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6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25FA9-7A1E-48CE-E2B6-042BFFC62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1F41-136E-E268-952F-13805615E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66211D-A7F8-3AB9-3FEE-165AC88BF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529D6-4F81-BBDB-4270-6FAE1F0BF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17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4E7B0-66FA-2115-DC7E-E9B62DF1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9E49AD-8A70-C833-852C-CD33D93913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3B94B7-1E10-2B5C-4E51-FA78A417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541FA-43C8-2E15-9C67-BE1D3CFD3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4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FD1B1-251C-FF61-ED9F-DDEC25515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7E7586-82E0-B36A-F717-BEB2CDD93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84396-319D-19C0-3FF1-B9B0408A2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2DA1C-CE7F-9C1A-2783-1BD8587E5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000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6068-3E47-A902-638A-E831159D1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FC746-9DB1-99F0-5000-FE125195F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1337C3-CFE2-7706-4C76-0060ACB5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04363-C731-C72B-A236-529923D3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62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598CF-56E9-F1ED-C02A-109A4A710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3718DE-E641-09F7-8787-F217EF0F6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95A46-FA0C-5F1F-B2F7-A224D8ACF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BD495-6ABC-F292-07E9-2A72EE413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9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82613-385B-14FD-FCA9-85BD79494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2ADEB5-059D-53A8-511C-7FD96BAA4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1D7585-8F43-84CD-DD13-7F345AB93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ABF5-AB18-58F2-5130-3556175EE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60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ED93A-76D6-D3D3-E9F5-D6C1A5867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1DD11-A2B8-8249-F526-A1D55DC05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B7715-A41C-D20D-833A-50159BC49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FA94-23C4-6605-4611-E576FA3FD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33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CCFA3-3E62-D81F-C772-E8A29AC93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4817A-0BB2-D437-EB6A-FD4E0675C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E7721-E5EE-788C-E665-E517A19D9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0C3F3-383C-22DB-1ECA-D553860B8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78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2AAD4-4C70-6C39-7A30-84776A51D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EAC3EF-F17A-9954-C5CA-145359E21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932E19-8476-F4BE-0059-656E5574F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6FE40-728E-A0BC-F072-98C4FF63C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4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10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ED6CA-BEFA-1070-CDA8-7216DE4F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40FB7-39CC-A2C7-34C8-882255342F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AC7D86-26D7-3A95-D037-7358B478E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5180B-E438-CAFA-FEC0-CEDA05DED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38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7C62A-7563-5BAB-52A1-2B0BFE97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24E80-4441-7AFE-7E67-24B5A8687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450F82-F7BA-6368-51CF-AD4B994FD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4928B-731D-3702-832A-6774F6731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44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C4DA7-15F3-9D08-0319-B33391B12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F2A24-0683-250E-30C8-3E1CBCDD7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428B9-3A3F-F03D-3FA9-9D161EFCF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076D-52D3-0565-5506-9CC24660F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3E737-6FFD-FA11-F3A2-2035052D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EDCF4-87DB-1745-F7A2-367819BBD0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A324D4-0B59-BDB2-BAB3-F782C2B2D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60AC2-D76A-BD49-4D22-1642057D1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0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37DD-BC30-43AB-491B-A036F2A4F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1AE24-D731-0232-5871-3B81DD9F6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FDBD9-393A-8449-0A1D-11923B691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A3AD-5C83-0305-7439-DABAC917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7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992F-2519-6427-B3B3-DB87D5FA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61275-A786-0196-8395-108A632F2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E4773-7B67-0A5E-CBED-183A81BE5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D57F-E878-AA57-8151-EA7100159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10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3FCFB-A1B3-90EC-9F91-27B9A9706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CD828-5920-B060-7826-4AADAE037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7623F-7581-9663-77B9-DEABD6D2A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AFBF-27A1-C43F-FE68-82DFEF1671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1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5E7E0-6D0B-81DD-8F5A-727F6C84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93645-48DD-3745-65E1-334BAC13F3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2F78E-88E2-0657-DCAE-363325FC9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FAF8-BFF9-48B2-1C02-4A633B3C0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1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AD7CD-2863-6C13-FF31-80DE3A0C6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44530-A442-147C-1C78-C2A977D67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D7117-FB70-C362-A539-9A733AB0C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2D0C8-68F6-9D84-25CE-52C8AAF5A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9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7.svg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17" Type="http://schemas.openxmlformats.org/officeDocument/2006/relationships/image" Target="../media/image3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3.pn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2.svg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58BDD72-13E1-4604-4FCB-EEE5920FF33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6441D7-7489-D337-4AC4-6B48BB130C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F21527-BE75-4B12-2B2C-320F9FE4A8A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8" name="Grafik 7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5DC0A073-DDE4-2D81-225C-AA65C350E82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0B8DC59-A021-243B-77D7-2B3D0A98464E}"/>
              </a:ext>
            </a:extLst>
          </p:cNvPr>
          <p:cNvSpPr txBox="1"/>
          <p:nvPr userDrawn="1"/>
        </p:nvSpPr>
        <p:spPr>
          <a:xfrm>
            <a:off x="5787896" y="7738421"/>
            <a:ext cx="2949048" cy="369332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46297"/>
                </a:solidFill>
              </a:rPr>
              <a:t>Choose your favorite service!</a:t>
            </a:r>
            <a:endParaRPr lang="en-DE">
              <a:solidFill>
                <a:srgbClr val="346297"/>
              </a:solidFill>
            </a:endParaRP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1DCEF154-38EE-992A-7927-D78CB7E7EC51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@AutoSysOps</a:t>
            </a:r>
          </a:p>
        </p:txBody>
      </p:sp>
      <p:pic>
        <p:nvPicPr>
          <p:cNvPr id="10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4FC7BBB1-5C6F-ECCB-A3B2-14465EB7EDC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433E9606-DEC5-0F71-590E-651F35CB6B12}"/>
              </a:ext>
            </a:extLst>
          </p:cNvPr>
          <p:cNvSpPr txBox="1">
            <a:spLocks/>
          </p:cNvSpPr>
          <p:nvPr userDrawn="1"/>
        </p:nvSpPr>
        <p:spPr>
          <a:xfrm>
            <a:off x="4131840" y="6332370"/>
            <a:ext cx="31071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@autosysops.bsky.social‬</a:t>
            </a:r>
          </a:p>
        </p:txBody>
      </p:sp>
      <p:pic>
        <p:nvPicPr>
          <p:cNvPr id="13" name="Picture 2" descr="Bluesky logo PNG With Transparent Background">
            <a:extLst>
              <a:ext uri="{FF2B5EF4-FFF2-40B4-BE49-F238E27FC236}">
                <a16:creationId xmlns:a16="http://schemas.microsoft.com/office/drawing/2014/main" id="{3053CFC8-2E64-83AA-C198-1057627CE8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79" y="6287251"/>
            <a:ext cx="455361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Graphique 7">
            <a:extLst>
              <a:ext uri="{FF2B5EF4-FFF2-40B4-BE49-F238E27FC236}">
                <a16:creationId xmlns:a16="http://schemas.microsoft.com/office/drawing/2014/main" id="{4AFD84EB-825F-DBF4-B9C0-420AB1263E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1E5109A-80A9-F4DC-8ABE-2BCE65E5055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6DF7CA-8F28-2C27-EBC8-C589FBC9816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201337-FFF7-4755-AEAF-7F9345F4D0F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2720D7-9A93-09EA-D3E2-FDFCD95BAB1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17" name="Grafik 16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F1EB9056-7487-39DC-8BDE-294705E5241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E18C6-BEFF-8D98-061F-8D378C8DB6AE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@AutoSysOps</a:t>
            </a:r>
          </a:p>
        </p:txBody>
      </p:sp>
      <p:pic>
        <p:nvPicPr>
          <p:cNvPr id="9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C0013A95-49B7-124E-141F-C161AD56CEA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DFB98F66-43B1-ACC6-34BD-5050F22AAF7A}"/>
              </a:ext>
            </a:extLst>
          </p:cNvPr>
          <p:cNvSpPr txBox="1">
            <a:spLocks/>
          </p:cNvSpPr>
          <p:nvPr userDrawn="1"/>
        </p:nvSpPr>
        <p:spPr>
          <a:xfrm>
            <a:off x="4131840" y="6332370"/>
            <a:ext cx="310715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@autosysops.bsky.social‬</a:t>
            </a:r>
          </a:p>
        </p:txBody>
      </p:sp>
      <p:pic>
        <p:nvPicPr>
          <p:cNvPr id="14" name="Picture 2" descr="Bluesky logo PNG With Transparent Background">
            <a:extLst>
              <a:ext uri="{FF2B5EF4-FFF2-40B4-BE49-F238E27FC236}">
                <a16:creationId xmlns:a16="http://schemas.microsoft.com/office/drawing/2014/main" id="{8913F67D-5B16-3910-87F7-CEC84E0B1D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79" y="6287251"/>
            <a:ext cx="455361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FrameworkCollective/PSModuleDevelop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nyanhp/TelemetryHelp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en-US" sz="4000" dirty="0"/>
              <a:t>Cache online data inside your PowerShell module – Leo Visser</a:t>
            </a:r>
            <a:endParaRPr lang="en-DE" dirty="0"/>
          </a:p>
        </p:txBody>
      </p:sp>
      <p:pic>
        <p:nvPicPr>
          <p:cNvPr id="2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5" y="1756676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68A1-4C9D-78BA-EA03-5A2B2F04B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BCF6CAE-6805-C028-FF26-DFE46EA8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731662-D113-7AA3-CB14-0CAD34EC8FCC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D5F9DF-04F0-A22E-D863-869D91BAF9BE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8B2536-C460-E614-4027-F65CA0AAA9E8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754095-91A0-0534-E174-AC07D9B24A0B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7AD7E0-ACD8-4D84-F21E-831B8CE2A71E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PowerShell">
            <a:extLst>
              <a:ext uri="{FF2B5EF4-FFF2-40B4-BE49-F238E27FC236}">
                <a16:creationId xmlns:a16="http://schemas.microsoft.com/office/drawing/2014/main" id="{A2CEA822-8F2A-1F29-B277-E4E4E017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23" y="2386430"/>
            <a:ext cx="2424953" cy="24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, symbol, meaning, history, PNG, brand">
            <a:extLst>
              <a:ext uri="{FF2B5EF4-FFF2-40B4-BE49-F238E27FC236}">
                <a16:creationId xmlns:a16="http://schemas.microsoft.com/office/drawing/2014/main" id="{72610DB9-0C88-0BD6-6A59-09D98E02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92" y="2619513"/>
            <a:ext cx="3491753" cy="19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19C733A4-0806-1E4B-F67C-C82DF0957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48" y="2619513"/>
            <a:ext cx="1958788" cy="19587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A7A520-2B2D-11A3-3107-EED1553FC014}"/>
              </a:ext>
            </a:extLst>
          </p:cNvPr>
          <p:cNvCxnSpPr>
            <a:cxnSpLocks/>
          </p:cNvCxnSpPr>
          <p:nvPr/>
        </p:nvCxnSpPr>
        <p:spPr>
          <a:xfrm>
            <a:off x="2471027" y="3303898"/>
            <a:ext cx="241249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BBA8-EE38-E72E-295E-3BC2B117FE50}"/>
              </a:ext>
            </a:extLst>
          </p:cNvPr>
          <p:cNvCxnSpPr>
            <a:cxnSpLocks/>
          </p:cNvCxnSpPr>
          <p:nvPr/>
        </p:nvCxnSpPr>
        <p:spPr>
          <a:xfrm>
            <a:off x="7308476" y="3303898"/>
            <a:ext cx="241249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C968F0-72A0-0FCD-C56B-D5D64B38D7EA}"/>
              </a:ext>
            </a:extLst>
          </p:cNvPr>
          <p:cNvSpPr txBox="1"/>
          <p:nvPr/>
        </p:nvSpPr>
        <p:spPr>
          <a:xfrm>
            <a:off x="2471027" y="2669318"/>
            <a:ext cx="216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latency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8A97B4-AAA0-C3B3-200F-FBC1A9E5AF6C}"/>
              </a:ext>
            </a:extLst>
          </p:cNvPr>
          <p:cNvSpPr txBox="1"/>
          <p:nvPr/>
        </p:nvSpPr>
        <p:spPr>
          <a:xfrm>
            <a:off x="7580908" y="2719123"/>
            <a:ext cx="216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B1C59-AD8F-CA0B-E7AB-4AFB8C572BAF}"/>
              </a:ext>
            </a:extLst>
          </p:cNvPr>
          <p:cNvCxnSpPr>
            <a:cxnSpLocks/>
          </p:cNvCxnSpPr>
          <p:nvPr/>
        </p:nvCxnSpPr>
        <p:spPr>
          <a:xfrm flipH="1">
            <a:off x="7282831" y="3873156"/>
            <a:ext cx="241249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202C34-FCCD-494B-0397-2197AADD393F}"/>
              </a:ext>
            </a:extLst>
          </p:cNvPr>
          <p:cNvCxnSpPr>
            <a:cxnSpLocks/>
          </p:cNvCxnSpPr>
          <p:nvPr/>
        </p:nvCxnSpPr>
        <p:spPr>
          <a:xfrm flipH="1">
            <a:off x="2471027" y="3891488"/>
            <a:ext cx="241249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8D4DA8-9A5C-7E3C-0008-2DE85A19248F}"/>
              </a:ext>
            </a:extLst>
          </p:cNvPr>
          <p:cNvSpPr txBox="1"/>
          <p:nvPr/>
        </p:nvSpPr>
        <p:spPr>
          <a:xfrm>
            <a:off x="2420598" y="4018428"/>
            <a:ext cx="273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Return latency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67C39-EDD5-32B3-BE08-1C59D6080C42}"/>
              </a:ext>
            </a:extLst>
          </p:cNvPr>
          <p:cNvSpPr txBox="1"/>
          <p:nvPr/>
        </p:nvSpPr>
        <p:spPr>
          <a:xfrm>
            <a:off x="7270871" y="4018427"/>
            <a:ext cx="273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Return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3C6641-48B4-2796-DC5F-1F56478F1C47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57DCD-5CEA-1BE9-44CA-DF391EC94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8B0EFB7-7C60-5989-C3FB-D3D31EB3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3C824C-9A97-4DB0-7B58-0B19A89BF5A7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63BF52-9D00-E088-6140-99B3EC46EB55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D4D74A-54F9-4293-A4D9-65F0370D3987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85961A-55C1-B246-499C-ABE85B1CDAA0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A33FD0-9211-37D3-8873-0BCD3251BFE9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PowerShell">
            <a:extLst>
              <a:ext uri="{FF2B5EF4-FFF2-40B4-BE49-F238E27FC236}">
                <a16:creationId xmlns:a16="http://schemas.microsoft.com/office/drawing/2014/main" id="{7DADCBA1-EB07-1657-AB30-4C50B272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23" y="2386430"/>
            <a:ext cx="2424953" cy="24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, symbol, meaning, history, PNG, brand">
            <a:extLst>
              <a:ext uri="{FF2B5EF4-FFF2-40B4-BE49-F238E27FC236}">
                <a16:creationId xmlns:a16="http://schemas.microsoft.com/office/drawing/2014/main" id="{2865E1EA-7EFD-35D6-5FE6-C432AEE3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92" y="2619513"/>
            <a:ext cx="3491753" cy="19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4D22F048-9DCD-03DE-D6A9-CF1A4592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48" y="2619513"/>
            <a:ext cx="1958788" cy="19587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6E0594-D497-5E26-014C-DA5AF355BBB6}"/>
              </a:ext>
            </a:extLst>
          </p:cNvPr>
          <p:cNvCxnSpPr>
            <a:cxnSpLocks/>
          </p:cNvCxnSpPr>
          <p:nvPr/>
        </p:nvCxnSpPr>
        <p:spPr>
          <a:xfrm>
            <a:off x="2471027" y="3303898"/>
            <a:ext cx="241249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B4828D-9408-4967-FC2E-610EA9CF1114}"/>
              </a:ext>
            </a:extLst>
          </p:cNvPr>
          <p:cNvCxnSpPr>
            <a:cxnSpLocks/>
          </p:cNvCxnSpPr>
          <p:nvPr/>
        </p:nvCxnSpPr>
        <p:spPr>
          <a:xfrm>
            <a:off x="7308476" y="3303898"/>
            <a:ext cx="241249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0CC0B3-BB5A-B116-A003-44EBDE94B9B0}"/>
              </a:ext>
            </a:extLst>
          </p:cNvPr>
          <p:cNvSpPr txBox="1"/>
          <p:nvPr/>
        </p:nvSpPr>
        <p:spPr>
          <a:xfrm>
            <a:off x="2471027" y="2669318"/>
            <a:ext cx="216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latency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92010-428E-BC2E-6416-8E010D192289}"/>
              </a:ext>
            </a:extLst>
          </p:cNvPr>
          <p:cNvSpPr txBox="1"/>
          <p:nvPr/>
        </p:nvSpPr>
        <p:spPr>
          <a:xfrm>
            <a:off x="7580908" y="2719123"/>
            <a:ext cx="216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4A70BC-4BD2-7E13-3607-BFC112EDA292}"/>
              </a:ext>
            </a:extLst>
          </p:cNvPr>
          <p:cNvCxnSpPr>
            <a:cxnSpLocks/>
          </p:cNvCxnSpPr>
          <p:nvPr/>
        </p:nvCxnSpPr>
        <p:spPr>
          <a:xfrm flipH="1">
            <a:off x="7282831" y="3873156"/>
            <a:ext cx="241249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095503-D073-11DA-CA01-12EC876A0B5D}"/>
              </a:ext>
            </a:extLst>
          </p:cNvPr>
          <p:cNvCxnSpPr>
            <a:cxnSpLocks/>
          </p:cNvCxnSpPr>
          <p:nvPr/>
        </p:nvCxnSpPr>
        <p:spPr>
          <a:xfrm flipH="1">
            <a:off x="2471027" y="3891488"/>
            <a:ext cx="241249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854131-DB2C-1982-4D22-5CA2671859BD}"/>
              </a:ext>
            </a:extLst>
          </p:cNvPr>
          <p:cNvSpPr txBox="1"/>
          <p:nvPr/>
        </p:nvSpPr>
        <p:spPr>
          <a:xfrm>
            <a:off x="2420598" y="4018428"/>
            <a:ext cx="273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Return latency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BE745-C705-0902-462E-6D7D5104532F}"/>
              </a:ext>
            </a:extLst>
          </p:cNvPr>
          <p:cNvSpPr txBox="1"/>
          <p:nvPr/>
        </p:nvSpPr>
        <p:spPr>
          <a:xfrm>
            <a:off x="7270871" y="4018427"/>
            <a:ext cx="273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Return data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DE963984-21A0-6484-4E6E-5A3ED25B8C72}"/>
              </a:ext>
            </a:extLst>
          </p:cNvPr>
          <p:cNvSpPr/>
          <p:nvPr/>
        </p:nvSpPr>
        <p:spPr>
          <a:xfrm rot="2700000">
            <a:off x="7372494" y="2509423"/>
            <a:ext cx="2178963" cy="2178963"/>
          </a:xfrm>
          <a:prstGeom prst="plus">
            <a:avLst>
              <a:gd name="adj" fmla="val 3698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B4588-3621-3A6C-60EE-CFB82BFEE013}"/>
              </a:ext>
            </a:extLst>
          </p:cNvPr>
          <p:cNvSpPr txBox="1"/>
          <p:nvPr/>
        </p:nvSpPr>
        <p:spPr>
          <a:xfrm>
            <a:off x="4988398" y="1780013"/>
            <a:ext cx="293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No internet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FFD3C6FF-676D-2E96-9E76-EC50D5CFC512}"/>
              </a:ext>
            </a:extLst>
          </p:cNvPr>
          <p:cNvSpPr/>
          <p:nvPr/>
        </p:nvSpPr>
        <p:spPr>
          <a:xfrm rot="2700000">
            <a:off x="3141143" y="3538857"/>
            <a:ext cx="1134480" cy="1134480"/>
          </a:xfrm>
          <a:prstGeom prst="plus">
            <a:avLst>
              <a:gd name="adj" fmla="val 3698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50EC9-EC78-E041-F4A3-02734A742EDD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2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000">
        <p159:morph option="byObject"/>
      </p:transition>
    </mc:Choice>
    <mc:Fallback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B3CC6-ED06-0F32-1C99-AEFFFFC5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74F2BAF-7C16-A04E-83BC-CB3B3711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E7AC64-0FCE-CF5E-B9C9-F287AFE2CC9A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C308AB-3479-618A-8AFF-238548AE5480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3734D1-4C7D-B969-E916-96DC79713881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B26A97-D346-3EB7-6A6C-EB2D3136830C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AEA52-2BFD-84D4-DD05-23492C78359A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5DC3A-163A-833C-AAC4-470254396424}"/>
              </a:ext>
            </a:extLst>
          </p:cNvPr>
          <p:cNvSpPr txBox="1"/>
          <p:nvPr/>
        </p:nvSpPr>
        <p:spPr>
          <a:xfrm>
            <a:off x="838200" y="1786188"/>
            <a:ext cx="10228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CSV/JSON file in module to call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More complex module file</a:t>
            </a:r>
          </a:p>
          <a:p>
            <a:endParaRPr lang="en-US" sz="3600" dirty="0"/>
          </a:p>
          <a:p>
            <a:r>
              <a:rPr lang="en-US" sz="3600" dirty="0"/>
              <a:t>Embed data directly in PSM file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Need to be added to build script</a:t>
            </a:r>
          </a:p>
          <a:p>
            <a:endParaRPr lang="en-US" sz="3600" dirty="0"/>
          </a:p>
          <a:p>
            <a:pPr marL="571500" indent="-571500">
              <a:buFontTx/>
              <a:buChar char="-"/>
            </a:pPr>
            <a:endParaRPr lang="en-US" sz="3600" dirty="0"/>
          </a:p>
          <a:p>
            <a:pPr marL="571500" indent="-571500">
              <a:buFontTx/>
              <a:buChar char="-"/>
            </a:pP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08812-66EB-459D-165E-F3E31EF2CB8C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68E80-7790-B904-5A2C-7D7618142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2DB725-384B-8C9A-AEC6-C499C3EE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D7667DB-F24F-93E2-434B-DA0E43049B6F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6C14A3-3460-B6DB-3CAA-7B0659B6DD9C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89AFC1-2054-491E-3480-D3F37BCB7416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F4C9B6-2801-0EC2-E81A-292AF6060777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0D3B1-10A2-0A68-DE14-EF49BC3A06C5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DBD99-E50F-D401-A496-C159C2462BCC}"/>
              </a:ext>
            </a:extLst>
          </p:cNvPr>
          <p:cNvSpPr txBox="1"/>
          <p:nvPr/>
        </p:nvSpPr>
        <p:spPr>
          <a:xfrm>
            <a:off x="838200" y="1786188"/>
            <a:ext cx="1022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PSModuleDevelopment</a:t>
            </a:r>
            <a:endParaRPr lang="en-US" sz="3600" dirty="0"/>
          </a:p>
        </p:txBody>
      </p:sp>
      <p:pic>
        <p:nvPicPr>
          <p:cNvPr id="6" name="Picture 2" descr="PowerShell">
            <a:extLst>
              <a:ext uri="{FF2B5EF4-FFF2-40B4-BE49-F238E27FC236}">
                <a16:creationId xmlns:a16="http://schemas.microsoft.com/office/drawing/2014/main" id="{A0EA5232-A3AB-3A9A-E3D3-DCA4198E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17" y="2218765"/>
            <a:ext cx="2424953" cy="24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A0809CC9-AAF1-E590-A8FC-56B65505E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48" y="2218765"/>
            <a:ext cx="1200865" cy="12008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585F7C-A9D3-3228-53F2-E769D0205FFD}"/>
              </a:ext>
            </a:extLst>
          </p:cNvPr>
          <p:cNvSpPr txBox="1"/>
          <p:nvPr/>
        </p:nvSpPr>
        <p:spPr>
          <a:xfrm>
            <a:off x="542490" y="3128436"/>
            <a:ext cx="24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 1</a:t>
            </a:r>
          </a:p>
        </p:txBody>
      </p:sp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6C5A7DDB-CB4B-AEAA-926A-B566760D0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48" y="3609243"/>
            <a:ext cx="1200865" cy="12008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BEDB1A-BC58-EF27-B901-61A86B0A180D}"/>
              </a:ext>
            </a:extLst>
          </p:cNvPr>
          <p:cNvSpPr txBox="1"/>
          <p:nvPr/>
        </p:nvSpPr>
        <p:spPr>
          <a:xfrm>
            <a:off x="542490" y="4518914"/>
            <a:ext cx="24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 2</a:t>
            </a:r>
          </a:p>
        </p:txBody>
      </p:sp>
      <p:pic>
        <p:nvPicPr>
          <p:cNvPr id="18" name="Graphic 17" descr="Web design with solid fill">
            <a:extLst>
              <a:ext uri="{FF2B5EF4-FFF2-40B4-BE49-F238E27FC236}">
                <a16:creationId xmlns:a16="http://schemas.microsoft.com/office/drawing/2014/main" id="{1CB38981-9AFB-ABEF-ED99-3AA1B89C4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430" y="4897284"/>
            <a:ext cx="1200865" cy="12008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366612-73FE-ED0C-0EDF-7DA1FAFEB7CB}"/>
              </a:ext>
            </a:extLst>
          </p:cNvPr>
          <p:cNvSpPr txBox="1"/>
          <p:nvPr/>
        </p:nvSpPr>
        <p:spPr>
          <a:xfrm>
            <a:off x="457172" y="5806955"/>
            <a:ext cx="24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1B2AA-8B89-DA8F-8AD5-F7CD6C9845F9}"/>
              </a:ext>
            </a:extLst>
          </p:cNvPr>
          <p:cNvSpPr txBox="1"/>
          <p:nvPr/>
        </p:nvSpPr>
        <p:spPr>
          <a:xfrm>
            <a:off x="4089881" y="4279775"/>
            <a:ext cx="24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Build script</a:t>
            </a:r>
          </a:p>
        </p:txBody>
      </p:sp>
      <p:pic>
        <p:nvPicPr>
          <p:cNvPr id="21" name="Graphic 20" descr="Web design with solid fill">
            <a:extLst>
              <a:ext uri="{FF2B5EF4-FFF2-40B4-BE49-F238E27FC236}">
                <a16:creationId xmlns:a16="http://schemas.microsoft.com/office/drawing/2014/main" id="{54DB7DFB-C01B-3777-1AC9-8F03B624E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3588" y="2913820"/>
            <a:ext cx="1200865" cy="12008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067DF4-8FDC-7201-288F-64DA63A63045}"/>
              </a:ext>
            </a:extLst>
          </p:cNvPr>
          <p:cNvSpPr txBox="1"/>
          <p:nvPr/>
        </p:nvSpPr>
        <p:spPr>
          <a:xfrm>
            <a:off x="7741149" y="3886509"/>
            <a:ext cx="283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Module.psm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CCC818-F11F-0375-E1C8-94F4B0F247D3}"/>
              </a:ext>
            </a:extLst>
          </p:cNvPr>
          <p:cNvCxnSpPr>
            <a:cxnSpLocks/>
          </p:cNvCxnSpPr>
          <p:nvPr/>
        </p:nvCxnSpPr>
        <p:spPr>
          <a:xfrm>
            <a:off x="2054168" y="2846698"/>
            <a:ext cx="2259159" cy="48919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9C8B34-05DB-6258-9407-64DFFBACC4BB}"/>
              </a:ext>
            </a:extLst>
          </p:cNvPr>
          <p:cNvCxnSpPr>
            <a:cxnSpLocks/>
          </p:cNvCxnSpPr>
          <p:nvPr/>
        </p:nvCxnSpPr>
        <p:spPr>
          <a:xfrm flipV="1">
            <a:off x="1931613" y="3572813"/>
            <a:ext cx="2291610" cy="6781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A3B01C-3F94-BE77-723D-30DF3BD398B8}"/>
              </a:ext>
            </a:extLst>
          </p:cNvPr>
          <p:cNvCxnSpPr>
            <a:cxnSpLocks/>
          </p:cNvCxnSpPr>
          <p:nvPr/>
        </p:nvCxnSpPr>
        <p:spPr>
          <a:xfrm flipV="1">
            <a:off x="1904010" y="3947707"/>
            <a:ext cx="2289748" cy="15480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8A1CAB-4FD3-E74E-D7C0-107C3B4912F1}"/>
              </a:ext>
            </a:extLst>
          </p:cNvPr>
          <p:cNvCxnSpPr>
            <a:cxnSpLocks/>
          </p:cNvCxnSpPr>
          <p:nvPr/>
        </p:nvCxnSpPr>
        <p:spPr>
          <a:xfrm flipV="1">
            <a:off x="6336655" y="3503991"/>
            <a:ext cx="1946933" cy="102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D6EA98B-D1E1-4807-BFD9-F3EABC9F5D9E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0F2FA-9A18-91B4-2BB4-EDB88ACCD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EA3E55-25AE-4DD4-62B0-87095F9D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5392E3-B065-3FCD-DBF7-7D1D16A39816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1EC6F4-EBC3-325B-66B5-59C2C0327154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74D07A-AE6A-9EBC-854A-4912CA9CD48D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CCDA3B-3305-2EF7-C25E-C974402C0561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999E2-9162-2A6F-F7C5-9CFBF81E31A6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ED87-2141-931B-650C-28FCD985C205}"/>
              </a:ext>
            </a:extLst>
          </p:cNvPr>
          <p:cNvSpPr txBox="1"/>
          <p:nvPr/>
        </p:nvSpPr>
        <p:spPr>
          <a:xfrm>
            <a:off x="838200" y="1786188"/>
            <a:ext cx="1022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PSModuleDevelopment</a:t>
            </a:r>
            <a:endParaRPr lang="en-US" sz="3600" dirty="0"/>
          </a:p>
        </p:txBody>
      </p:sp>
      <p:pic>
        <p:nvPicPr>
          <p:cNvPr id="6" name="Picture 2" descr="PowerShell">
            <a:extLst>
              <a:ext uri="{FF2B5EF4-FFF2-40B4-BE49-F238E27FC236}">
                <a16:creationId xmlns:a16="http://schemas.microsoft.com/office/drawing/2014/main" id="{8863C92D-55FE-846C-D178-B23C3FF1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17" y="2218765"/>
            <a:ext cx="2424953" cy="24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E804D17C-A43F-1D5D-593B-C5B0CCB85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48" y="2218765"/>
            <a:ext cx="1200865" cy="12008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69802-2297-1AE7-E99C-F22F05768E61}"/>
              </a:ext>
            </a:extLst>
          </p:cNvPr>
          <p:cNvSpPr txBox="1"/>
          <p:nvPr/>
        </p:nvSpPr>
        <p:spPr>
          <a:xfrm>
            <a:off x="542490" y="3128436"/>
            <a:ext cx="24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 1</a:t>
            </a:r>
          </a:p>
        </p:txBody>
      </p:sp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49C63F58-33EE-6074-4DE1-1D0E23D4E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48" y="3609243"/>
            <a:ext cx="1200865" cy="12008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DB212C-2777-F407-8735-87A89F9A4361}"/>
              </a:ext>
            </a:extLst>
          </p:cNvPr>
          <p:cNvSpPr txBox="1"/>
          <p:nvPr/>
        </p:nvSpPr>
        <p:spPr>
          <a:xfrm>
            <a:off x="542490" y="4518914"/>
            <a:ext cx="24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 2</a:t>
            </a:r>
          </a:p>
        </p:txBody>
      </p:sp>
      <p:pic>
        <p:nvPicPr>
          <p:cNvPr id="18" name="Graphic 17" descr="Web design with solid fill">
            <a:extLst>
              <a:ext uri="{FF2B5EF4-FFF2-40B4-BE49-F238E27FC236}">
                <a16:creationId xmlns:a16="http://schemas.microsoft.com/office/drawing/2014/main" id="{B6CA7103-BBA9-F385-F9CE-65DA9AB35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430" y="4897284"/>
            <a:ext cx="1200865" cy="12008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23E6EC-D7C4-A5FF-8808-B0589DF0D386}"/>
              </a:ext>
            </a:extLst>
          </p:cNvPr>
          <p:cNvSpPr txBox="1"/>
          <p:nvPr/>
        </p:nvSpPr>
        <p:spPr>
          <a:xfrm>
            <a:off x="457172" y="5806955"/>
            <a:ext cx="24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88F3A-90AA-AFBC-357E-19A7E9F352BD}"/>
              </a:ext>
            </a:extLst>
          </p:cNvPr>
          <p:cNvSpPr txBox="1"/>
          <p:nvPr/>
        </p:nvSpPr>
        <p:spPr>
          <a:xfrm>
            <a:off x="4089881" y="4279775"/>
            <a:ext cx="24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Build script</a:t>
            </a:r>
          </a:p>
        </p:txBody>
      </p:sp>
      <p:pic>
        <p:nvPicPr>
          <p:cNvPr id="21" name="Graphic 20" descr="Web design with solid fill">
            <a:extLst>
              <a:ext uri="{FF2B5EF4-FFF2-40B4-BE49-F238E27FC236}">
                <a16:creationId xmlns:a16="http://schemas.microsoft.com/office/drawing/2014/main" id="{D3F9E8ED-241E-06BE-DF18-BABE8E4A7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3588" y="2913820"/>
            <a:ext cx="1200865" cy="12008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6858D8-D01B-0C3A-2910-E65052A82B62}"/>
              </a:ext>
            </a:extLst>
          </p:cNvPr>
          <p:cNvSpPr txBox="1"/>
          <p:nvPr/>
        </p:nvSpPr>
        <p:spPr>
          <a:xfrm>
            <a:off x="7741149" y="3886509"/>
            <a:ext cx="283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Module.psm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843390-54B9-3358-1376-0CCE4F02DD43}"/>
              </a:ext>
            </a:extLst>
          </p:cNvPr>
          <p:cNvCxnSpPr>
            <a:cxnSpLocks/>
          </p:cNvCxnSpPr>
          <p:nvPr/>
        </p:nvCxnSpPr>
        <p:spPr>
          <a:xfrm>
            <a:off x="2054168" y="2846698"/>
            <a:ext cx="2259159" cy="48919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606499-2F1A-2F9A-17D8-F4F1FEA0DDB3}"/>
              </a:ext>
            </a:extLst>
          </p:cNvPr>
          <p:cNvCxnSpPr>
            <a:cxnSpLocks/>
          </p:cNvCxnSpPr>
          <p:nvPr/>
        </p:nvCxnSpPr>
        <p:spPr>
          <a:xfrm flipV="1">
            <a:off x="1931613" y="3572813"/>
            <a:ext cx="2291610" cy="6781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BF99F8-9C9B-E79B-ECEC-CED4EDCA1201}"/>
              </a:ext>
            </a:extLst>
          </p:cNvPr>
          <p:cNvCxnSpPr>
            <a:cxnSpLocks/>
          </p:cNvCxnSpPr>
          <p:nvPr/>
        </p:nvCxnSpPr>
        <p:spPr>
          <a:xfrm flipV="1">
            <a:off x="1904010" y="3947707"/>
            <a:ext cx="2289748" cy="15480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57AC0-1FEF-E7DD-7701-E0D8E01873BC}"/>
              </a:ext>
            </a:extLst>
          </p:cNvPr>
          <p:cNvCxnSpPr>
            <a:cxnSpLocks/>
          </p:cNvCxnSpPr>
          <p:nvPr/>
        </p:nvCxnSpPr>
        <p:spPr>
          <a:xfrm flipV="1">
            <a:off x="6336655" y="3503991"/>
            <a:ext cx="1946933" cy="102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D3050E31-21D6-1CDB-19E3-D896E812A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0382" y="4886952"/>
            <a:ext cx="1343016" cy="13430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6EE9C7-A612-40B0-4A66-8CAC4DC9BB76}"/>
              </a:ext>
            </a:extLst>
          </p:cNvPr>
          <p:cNvSpPr txBox="1"/>
          <p:nvPr/>
        </p:nvSpPr>
        <p:spPr>
          <a:xfrm>
            <a:off x="4154544" y="5451818"/>
            <a:ext cx="24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7983C7-7A37-38B5-7D52-57FC053E3873}"/>
              </a:ext>
            </a:extLst>
          </p:cNvPr>
          <p:cNvCxnSpPr>
            <a:cxnSpLocks/>
          </p:cNvCxnSpPr>
          <p:nvPr/>
        </p:nvCxnSpPr>
        <p:spPr>
          <a:xfrm flipV="1">
            <a:off x="3741890" y="4279775"/>
            <a:ext cx="449639" cy="6654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05426D-66E4-0BCE-BFA4-C1B5F0982AE6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3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000">
        <p159:morph option="byObject"/>
      </p:transition>
    </mc:Choice>
    <mc:Fallback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D586B-EDF9-ACC9-52DD-5005FFAC5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027C2F-C02F-2F1C-8759-7940E513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0F0A9F-CA2A-FC16-9279-7E3853A364AB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844791-7000-4933-B63B-CC2862E41724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762DD6-5903-8275-E67D-3909A5017720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5CC6B3-D122-8F6D-E9AF-A6CA147D158B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A434E-64A0-5DC1-2526-938776A80956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7FD15C-60FE-B02D-4B02-244099DB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5764"/>
            <a:ext cx="7391400" cy="870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A86BB6-1C16-89AD-61F7-A2BF791B8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29643"/>
            <a:ext cx="11041016" cy="36390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0B67B0-5CCA-812C-05C5-7EDEC8E62218}"/>
              </a:ext>
            </a:extLst>
          </p:cNvPr>
          <p:cNvCxnSpPr>
            <a:cxnSpLocks/>
          </p:cNvCxnSpPr>
          <p:nvPr/>
        </p:nvCxnSpPr>
        <p:spPr>
          <a:xfrm>
            <a:off x="838200" y="2406820"/>
            <a:ext cx="11041016" cy="0"/>
          </a:xfrm>
          <a:prstGeom prst="straightConnector1">
            <a:avLst/>
          </a:prstGeom>
          <a:ln w="7620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5E739-366B-475B-2DC0-6304E1B928D6}"/>
              </a:ext>
            </a:extLst>
          </p:cNvPr>
          <p:cNvSpPr/>
          <p:nvPr/>
        </p:nvSpPr>
        <p:spPr>
          <a:xfrm>
            <a:off x="1331259" y="3429000"/>
            <a:ext cx="10663517" cy="376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41FF65-3582-9DBD-0D71-AF5D158A8964}"/>
              </a:ext>
            </a:extLst>
          </p:cNvPr>
          <p:cNvSpPr/>
          <p:nvPr/>
        </p:nvSpPr>
        <p:spPr>
          <a:xfrm>
            <a:off x="1273479" y="5491494"/>
            <a:ext cx="2787533" cy="376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D6B521-B3C0-8690-2108-2842C7D68CB3}"/>
              </a:ext>
            </a:extLst>
          </p:cNvPr>
          <p:cNvSpPr txBox="1"/>
          <p:nvPr/>
        </p:nvSpPr>
        <p:spPr>
          <a:xfrm>
            <a:off x="9661919" y="1598752"/>
            <a:ext cx="292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PSM file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C6C82-B867-53A5-98A8-93D5C395BC4F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2AE8-3240-9CB2-FEF9-4A579CD9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C8CBA9A-912C-D5F8-C4CC-0451F9D4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CC8EB8-1B4A-9384-E411-25D1CE4E96F2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2E0A7E-F529-05D3-9AEF-B5438E068064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F3647B-39AE-43A0-EF7F-16FA65BE5EB2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15C46-0A97-8CF2-8053-5C128A885A7C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61BA-4CCC-B587-9164-5360B1A40F31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257DE-AEE3-AE22-DB18-46ABB945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9643"/>
            <a:ext cx="11041016" cy="36390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69CBFB-2FB1-0642-D21D-2F707583201D}"/>
              </a:ext>
            </a:extLst>
          </p:cNvPr>
          <p:cNvCxnSpPr>
            <a:cxnSpLocks/>
          </p:cNvCxnSpPr>
          <p:nvPr/>
        </p:nvCxnSpPr>
        <p:spPr>
          <a:xfrm>
            <a:off x="838200" y="2406820"/>
            <a:ext cx="11041016" cy="0"/>
          </a:xfrm>
          <a:prstGeom prst="straightConnector1">
            <a:avLst/>
          </a:prstGeom>
          <a:ln w="7620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62B0549-3E0E-CDD2-DDE3-F1BE37104DF0}"/>
              </a:ext>
            </a:extLst>
          </p:cNvPr>
          <p:cNvSpPr/>
          <p:nvPr/>
        </p:nvSpPr>
        <p:spPr>
          <a:xfrm>
            <a:off x="1273479" y="4760924"/>
            <a:ext cx="10605737" cy="730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2BD77-00F5-7387-011C-283C02102DA0}"/>
              </a:ext>
            </a:extLst>
          </p:cNvPr>
          <p:cNvSpPr txBox="1"/>
          <p:nvPr/>
        </p:nvSpPr>
        <p:spPr>
          <a:xfrm>
            <a:off x="9661919" y="1598752"/>
            <a:ext cx="292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PSM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1774D-EAA6-EC6B-5E3E-9549CCE89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9416"/>
            <a:ext cx="8629311" cy="7161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F1A79B-38A7-F64C-6653-48283DF82280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12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000">
        <p159:morph option="byObject"/>
      </p:transition>
    </mc:Choice>
    <mc:Fallback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8C146-DB66-9D30-FCB7-6BE77B613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9843A3-AC9E-580E-C38A-10F88275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29DCAB-8384-D676-7049-6068FD8D7DBA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D93D36-DBEF-A7DC-FC5B-965798BB78E8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D63037-F18F-0DCE-B87A-6785B0F42E6F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F9774A-A853-09EF-6567-3795137E086A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30396-C6F7-968A-E5E1-EC17FCC03321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16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768961-B549-7AD4-E550-245E44AE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53" y="1690688"/>
            <a:ext cx="8546358" cy="38226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E55DA6-852D-B51E-32C3-A376BE943F2A}"/>
              </a:ext>
            </a:extLst>
          </p:cNvPr>
          <p:cNvSpPr/>
          <p:nvPr/>
        </p:nvSpPr>
        <p:spPr>
          <a:xfrm>
            <a:off x="1036153" y="2519694"/>
            <a:ext cx="3132435" cy="331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E03EBF-826E-1A2E-3D58-81A0A92CF0AE}"/>
              </a:ext>
            </a:extLst>
          </p:cNvPr>
          <p:cNvSpPr txBox="1"/>
          <p:nvPr/>
        </p:nvSpPr>
        <p:spPr>
          <a:xfrm>
            <a:off x="9694301" y="1690688"/>
            <a:ext cx="292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PSM 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3A62D8-4AE0-44C8-9545-3EA81BC28BD6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A3DA-C8F5-DD86-0B5D-4179CD3F4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9F0D099-4132-CF14-224A-B8E8B546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B1B50B-4632-566C-2BFD-820C8490956A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3C292-E4F4-CDD7-8C0A-816E11D6601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CF73DF-56DB-5934-D4E5-F223689FE37E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237D00-12EE-F37F-4D75-FBA4788D6001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B763DC-F059-B270-1D68-3F2CC0A5DC3A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17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1D413-8C8B-1631-E2CC-5825EFE3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1" y="2629032"/>
            <a:ext cx="12034197" cy="15436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FD0CD5-24CD-D753-5153-8AE132A602F4}"/>
              </a:ext>
            </a:extLst>
          </p:cNvPr>
          <p:cNvSpPr/>
          <p:nvPr/>
        </p:nvSpPr>
        <p:spPr>
          <a:xfrm>
            <a:off x="1026460" y="3168082"/>
            <a:ext cx="2442882" cy="328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0566F-9FAD-B3A6-9BC5-15C43799FA27}"/>
              </a:ext>
            </a:extLst>
          </p:cNvPr>
          <p:cNvSpPr txBox="1"/>
          <p:nvPr/>
        </p:nvSpPr>
        <p:spPr>
          <a:xfrm>
            <a:off x="1026460" y="1931122"/>
            <a:ext cx="292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Build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AF999-8F1E-1C61-8523-B4A1ECE317E6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6908-5A75-D3F0-0195-FA585627A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BC28C27-B8AA-9146-37F8-04A96E4E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303250-7378-705F-4AD9-4CD14ABABB1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9175D-E77E-FB4B-43B7-E9C188809799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513CD5-A2E9-1F4E-4545-F806DBA7259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3DACBA-0186-97DC-BF7C-31E897C8EAB5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2F6BF1-7D22-603B-70DB-6A354F7ABEF3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18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734DF-7EB7-DF3A-71C2-9D1F50B7B7F9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41AFA-5227-8FAB-05EF-19C7E0A3B067}"/>
              </a:ext>
            </a:extLst>
          </p:cNvPr>
          <p:cNvSpPr txBox="1"/>
          <p:nvPr/>
        </p:nvSpPr>
        <p:spPr>
          <a:xfrm>
            <a:off x="838200" y="1786188"/>
            <a:ext cx="10228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Don’t forget to: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Test if data is added during build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Update cached file when new version is available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Explain the –online parameter in the help</a:t>
            </a:r>
          </a:p>
        </p:txBody>
      </p:sp>
    </p:spTree>
    <p:extLst>
      <p:ext uri="{BB962C8B-B14F-4D97-AF65-F5344CB8AC3E}">
        <p14:creationId xmlns:p14="http://schemas.microsoft.com/office/powerpoint/2010/main" val="372946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3E6675-E356-FB98-C9BD-CD03F78C811B}"/>
              </a:ext>
            </a:extLst>
          </p:cNvPr>
          <p:cNvSpPr/>
          <p:nvPr/>
        </p:nvSpPr>
        <p:spPr>
          <a:xfrm>
            <a:off x="1021977" y="2139764"/>
            <a:ext cx="4383742" cy="3844177"/>
          </a:xfrm>
          <a:prstGeom prst="roundRect">
            <a:avLst/>
          </a:prstGeom>
          <a:noFill/>
          <a:ln w="38100">
            <a:solidFill>
              <a:srgbClr val="063DA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5D0F87-B486-6035-97F5-52F2EADC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 latency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A22762-ED71-0E10-48DE-CC22224E02D6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927D71-D6E3-95FE-97C5-9FE1009782A6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51E642-33B9-9D0A-E02C-E6543E675F07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DDFC0F-D205-A251-A66F-1F38DA4FCE3A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19103-B649-D3A3-E46F-9F582C130168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Virtual Network | Microsoft Azure Color">
            <a:extLst>
              <a:ext uri="{FF2B5EF4-FFF2-40B4-BE49-F238E27FC236}">
                <a16:creationId xmlns:a16="http://schemas.microsoft.com/office/drawing/2014/main" id="{68114269-B8EF-8B09-B8DF-3D5254E4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3217209"/>
            <a:ext cx="2383491" cy="23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yal azure blue worldwide location icon - Free royal azure blue map icons">
            <a:extLst>
              <a:ext uri="{FF2B5EF4-FFF2-40B4-BE49-F238E27FC236}">
                <a16:creationId xmlns:a16="http://schemas.microsoft.com/office/drawing/2014/main" id="{254BEFB7-51B7-2A2D-D703-D4814F47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9" y="1532966"/>
            <a:ext cx="1213596" cy="12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AF276B-4054-A3FD-7AD1-DD064E491BF9}"/>
              </a:ext>
            </a:extLst>
          </p:cNvPr>
          <p:cNvSpPr/>
          <p:nvPr/>
        </p:nvSpPr>
        <p:spPr>
          <a:xfrm>
            <a:off x="6096000" y="2139763"/>
            <a:ext cx="4383742" cy="3844177"/>
          </a:xfrm>
          <a:prstGeom prst="roundRect">
            <a:avLst/>
          </a:prstGeom>
          <a:noFill/>
          <a:ln w="38100">
            <a:solidFill>
              <a:srgbClr val="063DA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Royal azure blue worldwide location icon - Free royal azure blue map icons">
            <a:extLst>
              <a:ext uri="{FF2B5EF4-FFF2-40B4-BE49-F238E27FC236}">
                <a16:creationId xmlns:a16="http://schemas.microsoft.com/office/drawing/2014/main" id="{5B89992B-9453-1DB8-68DD-AD87E332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892" y="1690688"/>
            <a:ext cx="1213596" cy="12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irtual Network | Microsoft Azure Color">
            <a:extLst>
              <a:ext uri="{FF2B5EF4-FFF2-40B4-BE49-F238E27FC236}">
                <a16:creationId xmlns:a16="http://schemas.microsoft.com/office/drawing/2014/main" id="{536C6BF4-02EC-5077-A8B5-68122385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3217208"/>
            <a:ext cx="2383491" cy="23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672AA5-039B-6401-A620-FFFCEFEDDA58}"/>
              </a:ext>
            </a:extLst>
          </p:cNvPr>
          <p:cNvCxnSpPr>
            <a:cxnSpLocks/>
            <a:stCxn id="1026" idx="3"/>
            <a:endCxn id="19" idx="1"/>
          </p:cNvCxnSpPr>
          <p:nvPr/>
        </p:nvCxnSpPr>
        <p:spPr>
          <a:xfrm flipV="1">
            <a:off x="4307542" y="4408954"/>
            <a:ext cx="2788583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80DF8E-100B-5FB8-B002-B6AEF5F00656}"/>
              </a:ext>
            </a:extLst>
          </p:cNvPr>
          <p:cNvSpPr txBox="1"/>
          <p:nvPr/>
        </p:nvSpPr>
        <p:spPr>
          <a:xfrm>
            <a:off x="1983648" y="2139763"/>
            <a:ext cx="278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West Europe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21B8B5-71A9-4EE3-CE18-CC9197F0BEB0}"/>
              </a:ext>
            </a:extLst>
          </p:cNvPr>
          <p:cNvSpPr txBox="1"/>
          <p:nvPr/>
        </p:nvSpPr>
        <p:spPr>
          <a:xfrm>
            <a:off x="6893578" y="2147014"/>
            <a:ext cx="278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East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60EBCB-6867-D83D-4720-238E73730AA7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78AA3-71F9-AB2C-D893-B0D28D210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8177515-29E0-BA78-7776-AB8A2F61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0018C2-915C-39D5-34E3-CBF8351673CD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CCA54C-A5A1-5891-D23F-9844D398F105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C3F352-1D11-B4FB-9C85-E74E507B5451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E22213-CF85-320F-B43B-16DC2DB1B9DE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92F0E-B602-2D9D-0A45-17B9A3C943A2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19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C221D-A1CB-104C-3D45-13AF48868F19}"/>
              </a:ext>
            </a:extLst>
          </p:cNvPr>
          <p:cNvSpPr txBox="1"/>
          <p:nvPr/>
        </p:nvSpPr>
        <p:spPr>
          <a:xfrm>
            <a:off x="838200" y="1786188"/>
            <a:ext cx="10228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Less network calls = less energy waste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Faster execution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Allows for offline use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Allows for version </a:t>
            </a:r>
            <a:r>
              <a:rPr lang="en-US" sz="3600"/>
              <a:t>pinned module with new data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4A7B0-633B-D3E7-C842-64320DE65DBD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195CA-1BE3-AFF8-B98F-5BE3C8A37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4B650A6-52A5-2F0E-3FC2-EE65FBFD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9EFDF9-321C-444C-87C8-FA9534EC9F3E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E57E8A-B8E3-10FB-9D71-6FA897C21CEA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732AC-7065-75BF-2AC6-ED7DA83378D8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5640E-B3DC-C4E8-7E01-9B89B43D4415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39FA3-5690-85A8-5D4A-8401A1BA96F6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180AF-6456-7E3F-FA9B-4F3F443AC65B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with a blue circle&#10;&#10;AI-generated content may be incorrect.">
            <a:extLst>
              <a:ext uri="{FF2B5EF4-FFF2-40B4-BE49-F238E27FC236}">
                <a16:creationId xmlns:a16="http://schemas.microsoft.com/office/drawing/2014/main" id="{1A667637-8E61-7DA8-2038-06AA69AE6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8517"/>
            <a:ext cx="3218768" cy="3218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BCAAE-58BC-90C2-EBA3-31C97BC98447}"/>
              </a:ext>
            </a:extLst>
          </p:cNvPr>
          <p:cNvSpPr txBox="1"/>
          <p:nvPr/>
        </p:nvSpPr>
        <p:spPr>
          <a:xfrm>
            <a:off x="1026460" y="1931122"/>
            <a:ext cx="3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Connect with 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6523E-E1C8-AD11-B833-A185CAA5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0" y="2254287"/>
            <a:ext cx="3958254" cy="3958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7AEC11-D775-5CB6-26F1-4F3731190961}"/>
              </a:ext>
            </a:extLst>
          </p:cNvPr>
          <p:cNvSpPr txBox="1"/>
          <p:nvPr/>
        </p:nvSpPr>
        <p:spPr>
          <a:xfrm>
            <a:off x="6028768" y="1931122"/>
            <a:ext cx="3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Get Module</a:t>
            </a:r>
          </a:p>
        </p:txBody>
      </p:sp>
    </p:spTree>
    <p:extLst>
      <p:ext uri="{BB962C8B-B14F-4D97-AF65-F5344CB8AC3E}">
        <p14:creationId xmlns:p14="http://schemas.microsoft.com/office/powerpoint/2010/main" val="44058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79323-79AE-4577-A1B1-55C288BD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A99AF9-9A12-DAAA-CCA1-619B97AA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 latency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5152BA1-9FBA-232F-E87A-36CF53FB7A9C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668620-6A6C-0252-7117-3F46B255CEC6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237280-3B3F-BAD6-5F97-98C5023B648F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D69366-C445-83ED-0493-79F8F6876CEF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8042-4C21-9B56-416A-76E94DF862BB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7064D0-99FD-2BC1-5F33-F9970E04BB07}"/>
              </a:ext>
            </a:extLst>
          </p:cNvPr>
          <p:cNvCxnSpPr>
            <a:cxnSpLocks/>
          </p:cNvCxnSpPr>
          <p:nvPr/>
        </p:nvCxnSpPr>
        <p:spPr>
          <a:xfrm>
            <a:off x="2054170" y="2994616"/>
            <a:ext cx="647126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6379F0-700A-8FED-9E40-05253E086CD1}"/>
              </a:ext>
            </a:extLst>
          </p:cNvPr>
          <p:cNvSpPr txBox="1"/>
          <p:nvPr/>
        </p:nvSpPr>
        <p:spPr>
          <a:xfrm>
            <a:off x="1983648" y="2139763"/>
            <a:ext cx="278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West Europe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E8E46-80E2-2E05-3599-61B7780E0FF5}"/>
              </a:ext>
            </a:extLst>
          </p:cNvPr>
          <p:cNvSpPr txBox="1"/>
          <p:nvPr/>
        </p:nvSpPr>
        <p:spPr>
          <a:xfrm>
            <a:off x="6893578" y="2147014"/>
            <a:ext cx="278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East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DD038-FD2A-2CAA-6099-8FE0E9B8CFC8}"/>
              </a:ext>
            </a:extLst>
          </p:cNvPr>
          <p:cNvSpPr txBox="1"/>
          <p:nvPr/>
        </p:nvSpPr>
        <p:spPr>
          <a:xfrm>
            <a:off x="4961964" y="3060168"/>
            <a:ext cx="418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6500 Km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C2749-9D45-2F79-C578-79E6F13A0350}"/>
              </a:ext>
            </a:extLst>
          </p:cNvPr>
          <p:cNvSpPr txBox="1"/>
          <p:nvPr/>
        </p:nvSpPr>
        <p:spPr>
          <a:xfrm>
            <a:off x="578224" y="3849937"/>
            <a:ext cx="890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Speed of Light in Glass: 200,000 Km/s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91A99-7BC9-469C-6697-F53E7A877AAA}"/>
              </a:ext>
            </a:extLst>
          </p:cNvPr>
          <p:cNvSpPr txBox="1"/>
          <p:nvPr/>
        </p:nvSpPr>
        <p:spPr>
          <a:xfrm>
            <a:off x="3835846" y="4553322"/>
            <a:ext cx="890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Time: 32.5 </a:t>
            </a:r>
            <a:r>
              <a:rPr lang="en-US" sz="3600" dirty="0" err="1"/>
              <a:t>ms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43AD12-1ED5-A8D9-7B24-5282B6EC6676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019C2-5FC9-70A5-8CD1-CE9F0E257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299FB2B-0602-CC60-5496-E4B3B5FF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 latency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DC9A56-B721-273B-2DD4-B94793B51C4B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2E3176-5E89-CC5F-541F-E3EF1E6ECE42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BCA99A-9635-81C7-D135-DE462B367B5E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A23052-307F-E958-259E-3DB7D1A82386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255F44A-AABA-06E1-29DD-BA28ACA2728C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73740-69EC-0B95-A9FE-4D4ACC62C687}"/>
              </a:ext>
            </a:extLst>
          </p:cNvPr>
          <p:cNvCxnSpPr>
            <a:cxnSpLocks/>
          </p:cNvCxnSpPr>
          <p:nvPr/>
        </p:nvCxnSpPr>
        <p:spPr>
          <a:xfrm>
            <a:off x="2054170" y="2994616"/>
            <a:ext cx="647126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D474BC-6FAA-657A-457F-BD7A7F530C01}"/>
              </a:ext>
            </a:extLst>
          </p:cNvPr>
          <p:cNvSpPr txBox="1"/>
          <p:nvPr/>
        </p:nvSpPr>
        <p:spPr>
          <a:xfrm>
            <a:off x="1983648" y="2139763"/>
            <a:ext cx="278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West Europe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A6262-A818-36F0-9917-94D500014868}"/>
              </a:ext>
            </a:extLst>
          </p:cNvPr>
          <p:cNvSpPr txBox="1"/>
          <p:nvPr/>
        </p:nvSpPr>
        <p:spPr>
          <a:xfrm>
            <a:off x="6893578" y="2147014"/>
            <a:ext cx="278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East 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69B8B3-D8BE-2AD7-8184-BE69C9D9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4" y="3512798"/>
            <a:ext cx="11419777" cy="1103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D8B085-3B00-B0F6-89F0-7C6051BE49DF}"/>
              </a:ext>
            </a:extLst>
          </p:cNvPr>
          <p:cNvSpPr txBox="1"/>
          <p:nvPr/>
        </p:nvSpPr>
        <p:spPr>
          <a:xfrm>
            <a:off x="838200" y="4689636"/>
            <a:ext cx="109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32.5 </a:t>
            </a:r>
            <a:r>
              <a:rPr lang="en-US" sz="3600" dirty="0" err="1"/>
              <a:t>ms</a:t>
            </a:r>
            <a:r>
              <a:rPr lang="en-US" sz="3600" dirty="0"/>
              <a:t> * 2 due to roundtrip + extra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5ED512-9B24-9B3F-BA27-FE99D8BA2CA8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000">
        <p159:morph option="byObject"/>
      </p:transition>
    </mc:Choice>
    <mc:Fallback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9621B-8538-1421-5116-0D48A15C5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8B8659-9F03-A4BC-6541-F91F80DA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 latency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A389F7-565A-1E53-F103-C181A44950A2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51665A-10E8-83AD-84EB-6613AEC02659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DDE8C5-A471-0C2C-BE33-A296AEACD688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EC9BFA-6098-9859-1662-74CEE8108BF1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9EC7F7-0151-41B2-EF7F-55737F7B42C9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9D13A-AE80-460C-9C79-52474726573F}"/>
              </a:ext>
            </a:extLst>
          </p:cNvPr>
          <p:cNvSpPr txBox="1"/>
          <p:nvPr/>
        </p:nvSpPr>
        <p:spPr>
          <a:xfrm>
            <a:off x="273430" y="5551681"/>
            <a:ext cx="1164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https://learn.microsoft.com/en-us/azure/networking/azure-network-latency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D2B94D-0473-4757-FEE9-DF0AF741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29" y="1464653"/>
            <a:ext cx="9869737" cy="40870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EF2FF3-EF93-A55F-930C-02FB0A07C2EF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8597-2395-9EBF-318E-1A5FBA50C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587FE3B-E645-3D8E-1B75-2C8E811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 latency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1F1B62-920B-F91D-4BE7-5790D218DDAF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61EC7-BFC1-0DBF-F652-1EEEC856E8C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B903C6-2D3F-CC11-FF7E-0A36C785A66E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5C114-FD66-9DEC-FCCC-8D456A02FB20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F1E0F-9FD4-BE70-0D0D-EB6D0F3D10AB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3F11A-49F0-679A-DA8C-43F9903126E3}"/>
              </a:ext>
            </a:extLst>
          </p:cNvPr>
          <p:cNvSpPr txBox="1"/>
          <p:nvPr/>
        </p:nvSpPr>
        <p:spPr>
          <a:xfrm>
            <a:off x="273430" y="5295870"/>
            <a:ext cx="11645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https://raw.githubusercontent.com/MicrosoftDocs/azure-docs/refs/heads/main/articles/networking/azure-network-latency.md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98580-6701-4325-DA9F-6334A4B2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247" y="1514726"/>
            <a:ext cx="6568043" cy="37811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A5F94D-732A-AB32-EC1C-FAE419D01CF2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E239-CC03-82DF-A1FA-76C5DD40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F7AFB0-EF2F-792E-2D72-3D1450F0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 latency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409D95-5152-945C-1FE8-6C02F3822EF2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6C006A-746E-8B3C-1C17-806AD6AF8564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004689-512E-46D9-55BF-429734DB755F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67F17B-AB4A-65CE-EB47-7435ED076E8F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334D7B7-79EC-9164-E13B-05F12AA0B651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44D41-3C8A-124D-9713-C2B204CD3624}"/>
              </a:ext>
            </a:extLst>
          </p:cNvPr>
          <p:cNvSpPr txBox="1"/>
          <p:nvPr/>
        </p:nvSpPr>
        <p:spPr>
          <a:xfrm>
            <a:off x="838200" y="5712729"/>
            <a:ext cx="1164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https://github.com/autosysops/azure_network_latency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877F9C-59EE-6C65-1FCE-468A1314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1408163"/>
            <a:ext cx="5889994" cy="4344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CD0533-26C3-FDFA-8F28-1821A4A88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252" y="1408162"/>
            <a:ext cx="4866296" cy="43449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3AD1FB-D1D9-98EC-0F83-81B8FC1E21BF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8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9D9E8-7EEE-D333-B5BA-C6AEE241B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DCE3621-5244-8A7B-6633-CB065940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267E3B-FC3A-8E81-6D2D-89C480BBF454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4C89C8-0740-40B7-DD4B-6AC6C0D1A541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959086-B98B-077B-C3F3-5C086158DF78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C919B7-6E79-2664-5CDD-2022959490C3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8010F0-6965-6A90-E132-CE003D4A2EF2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E168B-C9DA-02EF-EE2B-5E7802AE5C5C}"/>
              </a:ext>
            </a:extLst>
          </p:cNvPr>
          <p:cNvSpPr txBox="1"/>
          <p:nvPr/>
        </p:nvSpPr>
        <p:spPr>
          <a:xfrm>
            <a:off x="1102658" y="1690688"/>
            <a:ext cx="9897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Scaffolding (thanks Friedrich Weinmann):</a:t>
            </a:r>
            <a:br>
              <a:rPr lang="en-US" sz="3600" dirty="0"/>
            </a:br>
            <a:r>
              <a:rPr lang="en-US" sz="3600" dirty="0">
                <a:hlinkClick r:id="rId3"/>
              </a:rPr>
              <a:t>https://github.com/PowershellFrameworkCollective/PSModuleDevelopment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Telemetry (thanks Jan-Hendrik Peters):</a:t>
            </a:r>
            <a:br>
              <a:rPr lang="en-US" sz="3600" dirty="0"/>
            </a:br>
            <a:r>
              <a:rPr lang="en-US" sz="3600" dirty="0">
                <a:hlinkClick r:id="rId4"/>
              </a:rPr>
              <a:t>https://github.com/nyanhp/TelemetryHelper</a:t>
            </a:r>
            <a:r>
              <a:rPr lang="en-US" sz="36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B30428-AEB9-6857-DC75-5F1E5895A1DF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BAF4B-FD24-8B45-3949-6A55B2E6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3692129-CBD6-9A2A-4592-EA16F1C9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  <a:endParaRPr lang="en-DE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6539A7-671A-D2A4-B5EB-C92CF47E2755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23536F-ED38-F677-A9DA-65A30FFF2E49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403466-99A6-A7DC-053A-98837E66520E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0D656B-FA35-A0CF-2CDE-AE382E1B7F69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0C6D9B-2C16-1284-9FE1-10F2FFB0AD93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fld>
            <a:r>
              <a:rPr lang="en-GB" sz="120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CF7AC-8FCC-F3FC-80B3-151D065C3D22}"/>
              </a:ext>
            </a:extLst>
          </p:cNvPr>
          <p:cNvSpPr txBox="1"/>
          <p:nvPr/>
        </p:nvSpPr>
        <p:spPr>
          <a:xfrm>
            <a:off x="838200" y="5712729"/>
            <a:ext cx="1164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https://github.com/autosysops/PowerShell_AzNetworkLatency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5C644-C434-60A2-A8FE-97A83F5F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934"/>
            <a:ext cx="9865659" cy="44521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2946B-D56E-6779-FE26-0B3391797328}"/>
              </a:ext>
            </a:extLst>
          </p:cNvPr>
          <p:cNvSpPr/>
          <p:nvPr/>
        </p:nvSpPr>
        <p:spPr>
          <a:xfrm>
            <a:off x="0" y="0"/>
            <a:ext cx="12192000" cy="124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8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>
        <p:push dir="u"/>
      </p:transition>
    </mc:Choice>
    <mc:Fallback>
      <p:transition spd="slow" advTm="1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f18391-c91f-4725-9130-63caf76c1806" xsi:nil="true"/>
    <lcf76f155ced4ddcb4097134ff3c332f xmlns="58c243a5-121d-4837-b81c-114e1b569ec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ED788A-A85F-484E-AFAD-D4C62CB9A508}">
  <ds:schemaRefs>
    <ds:schemaRef ds:uri="http://schemas.microsoft.com/office/2006/metadata/properties"/>
    <ds:schemaRef ds:uri="http://schemas.microsoft.com/office/infopath/2007/PartnerControls"/>
    <ds:schemaRef ds:uri="77f18391-c91f-4725-9130-63caf76c1806"/>
    <ds:schemaRef ds:uri="58c243a5-121d-4837-b81c-114e1b569ece"/>
  </ds:schemaRefs>
</ds:datastoreItem>
</file>

<file path=customXml/itemProps2.xml><?xml version="1.0" encoding="utf-8"?>
<ds:datastoreItem xmlns:ds="http://schemas.openxmlformats.org/officeDocument/2006/customXml" ds:itemID="{961D3D3A-152A-4A1F-8120-74C2AADD49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12E1AD-DD04-4442-8D3C-EEE7698724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9e0ea1b-66e3-485e-aa7a-7314a550a1e4}" enabled="1" method="Standard" siteId="{afca0a52-882c-4fa8-b71d-f6db2e36058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429</Words>
  <Application>Microsoft Office PowerPoint</Application>
  <PresentationFormat>Widescreen</PresentationFormat>
  <Paragraphs>120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Segoe UI Light</vt:lpstr>
      <vt:lpstr>Stencil</vt:lpstr>
      <vt:lpstr>Wingdings</vt:lpstr>
      <vt:lpstr>Blank</vt:lpstr>
      <vt:lpstr>Speaker's slide</vt:lpstr>
      <vt:lpstr>Content</vt:lpstr>
      <vt:lpstr>Cache online data inside your PowerShell module – Leo Visser</vt:lpstr>
      <vt:lpstr>Azure Network latency</vt:lpstr>
      <vt:lpstr>Azure Network latency</vt:lpstr>
      <vt:lpstr>Azure Network latency</vt:lpstr>
      <vt:lpstr>Azure Network latency</vt:lpstr>
      <vt:lpstr>Azure Network latency</vt:lpstr>
      <vt:lpstr>Azure Network latency</vt:lpstr>
      <vt:lpstr>Creating a module</vt:lpstr>
      <vt:lpstr>Creating a module</vt:lpstr>
      <vt:lpstr>Creating a module</vt:lpstr>
      <vt:lpstr>Creating a module</vt:lpstr>
      <vt:lpstr>Creating a module</vt:lpstr>
      <vt:lpstr>Creating a module</vt:lpstr>
      <vt:lpstr>Creating a module</vt:lpstr>
      <vt:lpstr>Creating a module</vt:lpstr>
      <vt:lpstr>Creating a module</vt:lpstr>
      <vt:lpstr>Creating a module</vt:lpstr>
      <vt:lpstr>Creating a module</vt:lpstr>
      <vt:lpstr>Recap</vt:lpstr>
      <vt:lpstr>Recap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 Visser</cp:lastModifiedBy>
  <cp:revision>2</cp:revision>
  <dcterms:created xsi:type="dcterms:W3CDTF">2025-03-13T09:56:13Z</dcterms:created>
  <dcterms:modified xsi:type="dcterms:W3CDTF">2025-06-25T14:08:48Z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