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4660"/>
  </p:normalViewPr>
  <p:slideViewPr>
    <p:cSldViewPr snapToGrid="0">
      <p:cViewPr>
        <p:scale>
          <a:sx n="120" d="100"/>
          <a:sy n="120" d="100"/>
        </p:scale>
        <p:origin x="15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105BD-3F4F-4F78-B042-B607E2F0EB9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4FDA0-80DD-4772-902D-3F69656EB996}">
      <dgm:prSet phldrT="[Text]"/>
      <dgm:spPr/>
      <dgm:t>
        <a:bodyPr/>
        <a:lstStyle/>
        <a:p>
          <a:r>
            <a:rPr lang="en-US" dirty="0"/>
            <a:t>Signal Processing</a:t>
          </a:r>
        </a:p>
      </dgm:t>
    </dgm:pt>
    <dgm:pt modelId="{128338D1-E410-40A3-A807-60A932FC5F0C}" type="parTrans" cxnId="{8CF2080C-D2F9-4AE3-8F78-F3516689FCBC}">
      <dgm:prSet/>
      <dgm:spPr/>
      <dgm:t>
        <a:bodyPr/>
        <a:lstStyle/>
        <a:p>
          <a:endParaRPr lang="en-US"/>
        </a:p>
      </dgm:t>
    </dgm:pt>
    <dgm:pt modelId="{C1A9ECC1-434D-4E0E-8F30-467F7E63CE33}" type="sibTrans" cxnId="{8CF2080C-D2F9-4AE3-8F78-F3516689FCBC}">
      <dgm:prSet/>
      <dgm:spPr/>
      <dgm:t>
        <a:bodyPr/>
        <a:lstStyle/>
        <a:p>
          <a:endParaRPr lang="en-US"/>
        </a:p>
      </dgm:t>
    </dgm:pt>
    <dgm:pt modelId="{14868FA4-7287-4EDB-BBD5-CF8C23EB1636}">
      <dgm:prSet phldrT="[Text]"/>
      <dgm:spPr/>
      <dgm:t>
        <a:bodyPr/>
        <a:lstStyle/>
        <a:p>
          <a:r>
            <a:rPr lang="en-US" dirty="0"/>
            <a:t>Acquire Voice Data</a:t>
          </a:r>
        </a:p>
      </dgm:t>
    </dgm:pt>
    <dgm:pt modelId="{974990FC-AF4C-4CB0-A0E8-98809354EFA2}" type="parTrans" cxnId="{94DDB147-7918-4CB6-93EB-8F002B1209A9}">
      <dgm:prSet/>
      <dgm:spPr/>
      <dgm:t>
        <a:bodyPr/>
        <a:lstStyle/>
        <a:p>
          <a:endParaRPr lang="en-US"/>
        </a:p>
      </dgm:t>
    </dgm:pt>
    <dgm:pt modelId="{BF31EB7E-3AB8-4AFF-B374-AC55DDDEFD3B}" type="sibTrans" cxnId="{94DDB147-7918-4CB6-93EB-8F002B1209A9}">
      <dgm:prSet/>
      <dgm:spPr/>
      <dgm:t>
        <a:bodyPr/>
        <a:lstStyle/>
        <a:p>
          <a:endParaRPr lang="en-US"/>
        </a:p>
      </dgm:t>
    </dgm:pt>
    <dgm:pt modelId="{69A727C8-4C34-458E-89A3-76AA56FD96BE}">
      <dgm:prSet phldrT="[Text]"/>
      <dgm:spPr/>
      <dgm:t>
        <a:bodyPr/>
        <a:lstStyle/>
        <a:p>
          <a:r>
            <a:rPr lang="en-US" dirty="0"/>
            <a:t>Ensure good Quality Dataset</a:t>
          </a:r>
        </a:p>
      </dgm:t>
    </dgm:pt>
    <dgm:pt modelId="{675E983E-B12D-4F66-954D-7632E01BE236}" type="parTrans" cxnId="{3DF56C92-565C-4CD3-BD96-9789EC64EE84}">
      <dgm:prSet/>
      <dgm:spPr/>
      <dgm:t>
        <a:bodyPr/>
        <a:lstStyle/>
        <a:p>
          <a:endParaRPr lang="en-US"/>
        </a:p>
      </dgm:t>
    </dgm:pt>
    <dgm:pt modelId="{DCAA3C66-9F93-400E-ADA5-A3E4E4BD035A}" type="sibTrans" cxnId="{3DF56C92-565C-4CD3-BD96-9789EC64EE84}">
      <dgm:prSet/>
      <dgm:spPr/>
      <dgm:t>
        <a:bodyPr/>
        <a:lstStyle/>
        <a:p>
          <a:endParaRPr lang="en-US"/>
        </a:p>
      </dgm:t>
    </dgm:pt>
    <dgm:pt modelId="{A4DC8DEA-341B-48A8-8D3A-7E0FF27623A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EF0E697F-D6C4-4C11-A5D9-AFFF9AE0074E}" type="parTrans" cxnId="{6EE3FCAB-3850-49CF-A7EB-430E8CDC691E}">
      <dgm:prSet/>
      <dgm:spPr/>
      <dgm:t>
        <a:bodyPr/>
        <a:lstStyle/>
        <a:p>
          <a:endParaRPr lang="en-US"/>
        </a:p>
      </dgm:t>
    </dgm:pt>
    <dgm:pt modelId="{D84F7BDA-B956-4CA3-AB68-AD35C22E63A2}" type="sibTrans" cxnId="{6EE3FCAB-3850-49CF-A7EB-430E8CDC691E}">
      <dgm:prSet/>
      <dgm:spPr/>
      <dgm:t>
        <a:bodyPr/>
        <a:lstStyle/>
        <a:p>
          <a:endParaRPr lang="en-US"/>
        </a:p>
      </dgm:t>
    </dgm:pt>
    <dgm:pt modelId="{C8BF9390-C1B4-4BE9-AFDC-129EAF119DEB}">
      <dgm:prSet phldrT="[Text]"/>
      <dgm:spPr/>
      <dgm:t>
        <a:bodyPr/>
        <a:lstStyle/>
        <a:p>
          <a:r>
            <a:rPr lang="en-US" dirty="0"/>
            <a:t>Extract relevant features</a:t>
          </a:r>
        </a:p>
      </dgm:t>
    </dgm:pt>
    <dgm:pt modelId="{A142AAB4-CE7C-48DE-B34F-55ECB7913063}" type="parTrans" cxnId="{7D881F62-7798-4E94-B19D-E40DD815659F}">
      <dgm:prSet/>
      <dgm:spPr/>
      <dgm:t>
        <a:bodyPr/>
        <a:lstStyle/>
        <a:p>
          <a:endParaRPr lang="en-US"/>
        </a:p>
      </dgm:t>
    </dgm:pt>
    <dgm:pt modelId="{CA5D6A8E-E810-4C43-B7BB-76A046D42A62}" type="sibTrans" cxnId="{7D881F62-7798-4E94-B19D-E40DD815659F}">
      <dgm:prSet/>
      <dgm:spPr/>
      <dgm:t>
        <a:bodyPr/>
        <a:lstStyle/>
        <a:p>
          <a:endParaRPr lang="en-US"/>
        </a:p>
      </dgm:t>
    </dgm:pt>
    <dgm:pt modelId="{9C7CE0D5-40A7-48B8-B6C0-1F5B8DCAEED9}">
      <dgm:prSet phldrT="[Text]"/>
      <dgm:spPr/>
      <dgm:t>
        <a:bodyPr/>
        <a:lstStyle/>
        <a:p>
          <a:r>
            <a:rPr lang="en-US" dirty="0"/>
            <a:t>Remove any abnormalities or outliers</a:t>
          </a:r>
        </a:p>
      </dgm:t>
    </dgm:pt>
    <dgm:pt modelId="{0A3DD6F6-9529-4E8F-9860-9D8E14D73A06}" type="parTrans" cxnId="{C3969EB6-9475-4656-8F70-3AB0F8B28634}">
      <dgm:prSet/>
      <dgm:spPr/>
      <dgm:t>
        <a:bodyPr/>
        <a:lstStyle/>
        <a:p>
          <a:endParaRPr lang="en-US"/>
        </a:p>
      </dgm:t>
    </dgm:pt>
    <dgm:pt modelId="{CDD687AF-41FE-4DA6-B2F8-4E110C8FE7EA}" type="sibTrans" cxnId="{C3969EB6-9475-4656-8F70-3AB0F8B28634}">
      <dgm:prSet/>
      <dgm:spPr/>
      <dgm:t>
        <a:bodyPr/>
        <a:lstStyle/>
        <a:p>
          <a:endParaRPr lang="en-US"/>
        </a:p>
      </dgm:t>
    </dgm:pt>
    <dgm:pt modelId="{E56C5816-0FE3-4F4B-8F24-DC7DBDD01F9C}">
      <dgm:prSet phldrT="[Text]"/>
      <dgm:spPr/>
      <dgm:t>
        <a:bodyPr/>
        <a:lstStyle/>
        <a:p>
          <a:r>
            <a:rPr lang="en-US" dirty="0"/>
            <a:t>Machine Learning Classification</a:t>
          </a:r>
        </a:p>
      </dgm:t>
    </dgm:pt>
    <dgm:pt modelId="{F83D43AD-E2DA-43C5-B2C3-F36EFCB41945}" type="parTrans" cxnId="{57A2DCDD-7547-42E5-B6FB-F860A8DE4D62}">
      <dgm:prSet/>
      <dgm:spPr/>
      <dgm:t>
        <a:bodyPr/>
        <a:lstStyle/>
        <a:p>
          <a:endParaRPr lang="en-US"/>
        </a:p>
      </dgm:t>
    </dgm:pt>
    <dgm:pt modelId="{F83D9F46-0973-4714-97FC-D9986E8D8766}" type="sibTrans" cxnId="{57A2DCDD-7547-42E5-B6FB-F860A8DE4D62}">
      <dgm:prSet/>
      <dgm:spPr/>
      <dgm:t>
        <a:bodyPr/>
        <a:lstStyle/>
        <a:p>
          <a:endParaRPr lang="en-US"/>
        </a:p>
      </dgm:t>
    </dgm:pt>
    <dgm:pt modelId="{56434836-5534-4CC6-B450-0E7027EFBE73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35CF5F6E-DCA3-4F24-9FCC-D2228BA5BA1A}" type="parTrans" cxnId="{C98F379C-8557-4B93-B415-7F21B0B49254}">
      <dgm:prSet/>
      <dgm:spPr/>
      <dgm:t>
        <a:bodyPr/>
        <a:lstStyle/>
        <a:p>
          <a:endParaRPr lang="en-US"/>
        </a:p>
      </dgm:t>
    </dgm:pt>
    <dgm:pt modelId="{7B4A574E-ECAE-4398-9C10-D5BFA97BF032}" type="sibTrans" cxnId="{C98F379C-8557-4B93-B415-7F21B0B49254}">
      <dgm:prSet/>
      <dgm:spPr/>
      <dgm:t>
        <a:bodyPr/>
        <a:lstStyle/>
        <a:p>
          <a:endParaRPr lang="en-US"/>
        </a:p>
      </dgm:t>
    </dgm:pt>
    <dgm:pt modelId="{F0EE5677-DF38-450C-8AC6-86950D3FF783}">
      <dgm:prSet phldrT="[Text]"/>
      <dgm:spPr/>
      <dgm:t>
        <a:bodyPr/>
        <a:lstStyle/>
        <a:p>
          <a:r>
            <a:rPr lang="en-US" dirty="0"/>
            <a:t>Classification Results</a:t>
          </a:r>
        </a:p>
      </dgm:t>
    </dgm:pt>
    <dgm:pt modelId="{D710BF00-4DC1-48A2-B042-38A8AD72D325}" type="parTrans" cxnId="{8739EA0A-F928-46B2-B3A6-E51001BA0FEA}">
      <dgm:prSet/>
      <dgm:spPr/>
      <dgm:t>
        <a:bodyPr/>
        <a:lstStyle/>
        <a:p>
          <a:endParaRPr lang="en-US"/>
        </a:p>
      </dgm:t>
    </dgm:pt>
    <dgm:pt modelId="{5B6B41E6-D70D-4058-991D-B4C196CBA3CC}" type="sibTrans" cxnId="{8739EA0A-F928-46B2-B3A6-E51001BA0FEA}">
      <dgm:prSet/>
      <dgm:spPr/>
      <dgm:t>
        <a:bodyPr/>
        <a:lstStyle/>
        <a:p>
          <a:endParaRPr lang="en-US"/>
        </a:p>
      </dgm:t>
    </dgm:pt>
    <dgm:pt modelId="{003234E9-4593-474A-863C-7CE62C67A9DE}">
      <dgm:prSet/>
      <dgm:spPr/>
      <dgm:t>
        <a:bodyPr/>
        <a:lstStyle/>
        <a:p>
          <a:endParaRPr lang="en-US"/>
        </a:p>
      </dgm:t>
    </dgm:pt>
    <dgm:pt modelId="{0AB64415-8175-48C9-A819-71373D91385D}" type="parTrans" cxnId="{F2BCEFA0-5647-4FD2-BC62-0654EC6F0A2C}">
      <dgm:prSet/>
      <dgm:spPr/>
      <dgm:t>
        <a:bodyPr/>
        <a:lstStyle/>
        <a:p>
          <a:endParaRPr lang="en-US"/>
        </a:p>
      </dgm:t>
    </dgm:pt>
    <dgm:pt modelId="{71227835-CEE2-4976-BB6C-852A84548E56}" type="sibTrans" cxnId="{F2BCEFA0-5647-4FD2-BC62-0654EC6F0A2C}">
      <dgm:prSet/>
      <dgm:spPr/>
      <dgm:t>
        <a:bodyPr/>
        <a:lstStyle/>
        <a:p>
          <a:endParaRPr lang="en-US"/>
        </a:p>
      </dgm:t>
    </dgm:pt>
    <dgm:pt modelId="{A98CCEBE-52FD-4AE9-8488-C6A68743168C}">
      <dgm:prSet phldrT="[Text]"/>
      <dgm:spPr/>
      <dgm:t>
        <a:bodyPr/>
        <a:lstStyle/>
        <a:p>
          <a:r>
            <a:rPr lang="en-US" dirty="0"/>
            <a:t>Healthy or Pathological Voice</a:t>
          </a:r>
        </a:p>
      </dgm:t>
    </dgm:pt>
    <dgm:pt modelId="{733D6845-65FC-4131-B1FA-DC8AFEE0E7C4}" type="parTrans" cxnId="{86DF5A98-F403-4E23-A0D2-FF62D350467A}">
      <dgm:prSet/>
      <dgm:spPr/>
      <dgm:t>
        <a:bodyPr/>
        <a:lstStyle/>
        <a:p>
          <a:endParaRPr lang="en-US"/>
        </a:p>
      </dgm:t>
    </dgm:pt>
    <dgm:pt modelId="{890909CC-1BEB-47ED-9F9E-C038CAE6823A}" type="sibTrans" cxnId="{86DF5A98-F403-4E23-A0D2-FF62D350467A}">
      <dgm:prSet/>
      <dgm:spPr/>
      <dgm:t>
        <a:bodyPr/>
        <a:lstStyle/>
        <a:p>
          <a:endParaRPr lang="en-US"/>
        </a:p>
      </dgm:t>
    </dgm:pt>
    <dgm:pt modelId="{5874214C-D547-40FD-982B-801297677F88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A2EC139D-5E5F-4A87-9705-755E8A0231E6}" type="parTrans" cxnId="{1A67A768-B07A-44AF-84CE-28482BE8EB94}">
      <dgm:prSet/>
      <dgm:spPr/>
      <dgm:t>
        <a:bodyPr/>
        <a:lstStyle/>
        <a:p>
          <a:endParaRPr lang="en-US"/>
        </a:p>
      </dgm:t>
    </dgm:pt>
    <dgm:pt modelId="{E2A33B3C-F32C-40BA-A012-BA0680792F15}" type="sibTrans" cxnId="{1A67A768-B07A-44AF-84CE-28482BE8EB94}">
      <dgm:prSet/>
      <dgm:spPr/>
      <dgm:t>
        <a:bodyPr/>
        <a:lstStyle/>
        <a:p>
          <a:endParaRPr lang="en-US"/>
        </a:p>
      </dgm:t>
    </dgm:pt>
    <dgm:pt modelId="{49329246-E017-4DB9-92E4-F08AF837C41E}">
      <dgm:prSet phldrT="[Text]"/>
      <dgm:spPr/>
      <dgm:t>
        <a:bodyPr/>
        <a:lstStyle/>
        <a:p>
          <a:r>
            <a:rPr lang="en-US" dirty="0"/>
            <a:t>Etc.</a:t>
          </a:r>
        </a:p>
      </dgm:t>
    </dgm:pt>
    <dgm:pt modelId="{FD4EC790-F51F-44D5-AE90-05ACB4BFA200}" type="parTrans" cxnId="{9C761152-0CDE-4264-A25A-F70AB3C26666}">
      <dgm:prSet/>
      <dgm:spPr/>
      <dgm:t>
        <a:bodyPr/>
        <a:lstStyle/>
        <a:p>
          <a:endParaRPr lang="en-US"/>
        </a:p>
      </dgm:t>
    </dgm:pt>
    <dgm:pt modelId="{34FE354A-0E67-42A3-B556-5365E5322819}" type="sibTrans" cxnId="{9C761152-0CDE-4264-A25A-F70AB3C26666}">
      <dgm:prSet/>
      <dgm:spPr/>
      <dgm:t>
        <a:bodyPr/>
        <a:lstStyle/>
        <a:p>
          <a:endParaRPr lang="en-US"/>
        </a:p>
      </dgm:t>
    </dgm:pt>
    <dgm:pt modelId="{CAFBB7F5-30B0-42A9-9C2D-5634F25B7040}" type="pres">
      <dgm:prSet presAssocID="{EB5105BD-3F4F-4F78-B042-B607E2F0EB99}" presName="theList" presStyleCnt="0">
        <dgm:presLayoutVars>
          <dgm:dir/>
          <dgm:animLvl val="lvl"/>
          <dgm:resizeHandles val="exact"/>
        </dgm:presLayoutVars>
      </dgm:prSet>
      <dgm:spPr/>
    </dgm:pt>
    <dgm:pt modelId="{2971D61E-1AE4-4DDD-98E4-0F8285F57BFF}" type="pres">
      <dgm:prSet presAssocID="{0F84FDA0-80DD-4772-902D-3F69656EB996}" presName="compNode" presStyleCnt="0"/>
      <dgm:spPr/>
    </dgm:pt>
    <dgm:pt modelId="{B4E13D45-46E9-4430-A403-38BC492130CE}" type="pres">
      <dgm:prSet presAssocID="{0F84FDA0-80DD-4772-902D-3F69656EB996}" presName="noGeometry" presStyleCnt="0"/>
      <dgm:spPr/>
    </dgm:pt>
    <dgm:pt modelId="{6EB86D14-585F-4A98-AAC3-77ECD93EE546}" type="pres">
      <dgm:prSet presAssocID="{0F84FDA0-80DD-4772-902D-3F69656EB996}" presName="childTextVisible" presStyleLbl="bgAccFollowNode1" presStyleIdx="0" presStyleCnt="4">
        <dgm:presLayoutVars>
          <dgm:bulletEnabled val="1"/>
        </dgm:presLayoutVars>
      </dgm:prSet>
      <dgm:spPr/>
    </dgm:pt>
    <dgm:pt modelId="{3181D819-BD87-4898-AA62-BF80A8686658}" type="pres">
      <dgm:prSet presAssocID="{0F84FDA0-80DD-4772-902D-3F69656EB996}" presName="childTextHidden" presStyleLbl="bgAccFollowNode1" presStyleIdx="0" presStyleCnt="4"/>
      <dgm:spPr/>
    </dgm:pt>
    <dgm:pt modelId="{33ED3A26-9A17-43C7-9DC5-0D5E3FAF6F32}" type="pres">
      <dgm:prSet presAssocID="{0F84FDA0-80DD-4772-902D-3F69656EB9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CEF5A3F-2970-4A3A-8DFC-11206FF771FD}" type="pres">
      <dgm:prSet presAssocID="{0F84FDA0-80DD-4772-902D-3F69656EB996}" presName="aSpace" presStyleCnt="0"/>
      <dgm:spPr/>
    </dgm:pt>
    <dgm:pt modelId="{CE2CA466-8DD0-4B5E-8C5E-764EF7448011}" type="pres">
      <dgm:prSet presAssocID="{A4DC8DEA-341B-48A8-8D3A-7E0FF27623A9}" presName="compNode" presStyleCnt="0"/>
      <dgm:spPr/>
    </dgm:pt>
    <dgm:pt modelId="{5733A588-C376-429B-98E0-53C34B7746D0}" type="pres">
      <dgm:prSet presAssocID="{A4DC8DEA-341B-48A8-8D3A-7E0FF27623A9}" presName="noGeometry" presStyleCnt="0"/>
      <dgm:spPr/>
    </dgm:pt>
    <dgm:pt modelId="{9A4EF72A-E3CD-4F1D-B352-456641BB9D31}" type="pres">
      <dgm:prSet presAssocID="{A4DC8DEA-341B-48A8-8D3A-7E0FF27623A9}" presName="childTextVisible" presStyleLbl="bgAccFollowNode1" presStyleIdx="1" presStyleCnt="4">
        <dgm:presLayoutVars>
          <dgm:bulletEnabled val="1"/>
        </dgm:presLayoutVars>
      </dgm:prSet>
      <dgm:spPr/>
    </dgm:pt>
    <dgm:pt modelId="{7B505054-CD68-4729-BA2A-A06057A9B4F4}" type="pres">
      <dgm:prSet presAssocID="{A4DC8DEA-341B-48A8-8D3A-7E0FF27623A9}" presName="childTextHidden" presStyleLbl="bgAccFollowNode1" presStyleIdx="1" presStyleCnt="4"/>
      <dgm:spPr/>
    </dgm:pt>
    <dgm:pt modelId="{1A40FC11-72F2-453E-9B2F-314B04F33EF1}" type="pres">
      <dgm:prSet presAssocID="{A4DC8DEA-341B-48A8-8D3A-7E0FF27623A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E43E0E1-CAB8-406C-B0FD-55AF08E957C3}" type="pres">
      <dgm:prSet presAssocID="{A4DC8DEA-341B-48A8-8D3A-7E0FF27623A9}" presName="aSpace" presStyleCnt="0"/>
      <dgm:spPr/>
    </dgm:pt>
    <dgm:pt modelId="{D4C2E3E3-2E18-4C33-9F7B-5907410049C5}" type="pres">
      <dgm:prSet presAssocID="{E56C5816-0FE3-4F4B-8F24-DC7DBDD01F9C}" presName="compNode" presStyleCnt="0"/>
      <dgm:spPr/>
    </dgm:pt>
    <dgm:pt modelId="{EB20CC61-B400-4280-8692-7093FF6C3710}" type="pres">
      <dgm:prSet presAssocID="{E56C5816-0FE3-4F4B-8F24-DC7DBDD01F9C}" presName="noGeometry" presStyleCnt="0"/>
      <dgm:spPr/>
    </dgm:pt>
    <dgm:pt modelId="{262286E0-1640-4679-9139-DC25177CD40B}" type="pres">
      <dgm:prSet presAssocID="{E56C5816-0FE3-4F4B-8F24-DC7DBDD01F9C}" presName="childTextVisible" presStyleLbl="bgAccFollowNode1" presStyleIdx="2" presStyleCnt="4">
        <dgm:presLayoutVars>
          <dgm:bulletEnabled val="1"/>
        </dgm:presLayoutVars>
      </dgm:prSet>
      <dgm:spPr/>
    </dgm:pt>
    <dgm:pt modelId="{F344CDC6-0D3A-4F4A-9BA6-ED54829390DE}" type="pres">
      <dgm:prSet presAssocID="{E56C5816-0FE3-4F4B-8F24-DC7DBDD01F9C}" presName="childTextHidden" presStyleLbl="bgAccFollowNode1" presStyleIdx="2" presStyleCnt="4"/>
      <dgm:spPr/>
    </dgm:pt>
    <dgm:pt modelId="{1C574CD7-8A38-4E6A-B6AB-C73CC50C7043}" type="pres">
      <dgm:prSet presAssocID="{E56C5816-0FE3-4F4B-8F24-DC7DBDD01F9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86D4776-CCF1-47B9-A872-AEF9A56E7653}" type="pres">
      <dgm:prSet presAssocID="{E56C5816-0FE3-4F4B-8F24-DC7DBDD01F9C}" presName="aSpace" presStyleCnt="0"/>
      <dgm:spPr/>
    </dgm:pt>
    <dgm:pt modelId="{61BCD98E-498A-4E4F-97EC-F1A540A5825C}" type="pres">
      <dgm:prSet presAssocID="{F0EE5677-DF38-450C-8AC6-86950D3FF783}" presName="compNode" presStyleCnt="0"/>
      <dgm:spPr/>
    </dgm:pt>
    <dgm:pt modelId="{992AB3BE-22B6-4BF4-94BF-2572D3F3C219}" type="pres">
      <dgm:prSet presAssocID="{F0EE5677-DF38-450C-8AC6-86950D3FF783}" presName="noGeometry" presStyleCnt="0"/>
      <dgm:spPr/>
    </dgm:pt>
    <dgm:pt modelId="{8170ADC0-58FC-40BB-AAA1-0A3EB5316AA5}" type="pres">
      <dgm:prSet presAssocID="{F0EE5677-DF38-450C-8AC6-86950D3FF783}" presName="childTextVisible" presStyleLbl="bgAccFollowNode1" presStyleIdx="3" presStyleCnt="4">
        <dgm:presLayoutVars>
          <dgm:bulletEnabled val="1"/>
        </dgm:presLayoutVars>
      </dgm:prSet>
      <dgm:spPr/>
    </dgm:pt>
    <dgm:pt modelId="{C332AB76-456F-45D3-A700-0F40EE8ECC8F}" type="pres">
      <dgm:prSet presAssocID="{F0EE5677-DF38-450C-8AC6-86950D3FF783}" presName="childTextHidden" presStyleLbl="bgAccFollowNode1" presStyleIdx="3" presStyleCnt="4"/>
      <dgm:spPr/>
    </dgm:pt>
    <dgm:pt modelId="{15272178-7976-4469-852D-B8501480EF78}" type="pres">
      <dgm:prSet presAssocID="{F0EE5677-DF38-450C-8AC6-86950D3FF78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117A404-39DA-4A90-8175-FF5A3057663E}" type="presOf" srcId="{E56C5816-0FE3-4F4B-8F24-DC7DBDD01F9C}" destId="{1C574CD7-8A38-4E6A-B6AB-C73CC50C7043}" srcOrd="0" destOrd="0" presId="urn:microsoft.com/office/officeart/2005/8/layout/hProcess6"/>
    <dgm:cxn modelId="{8739EA0A-F928-46B2-B3A6-E51001BA0FEA}" srcId="{EB5105BD-3F4F-4F78-B042-B607E2F0EB99}" destId="{F0EE5677-DF38-450C-8AC6-86950D3FF783}" srcOrd="3" destOrd="0" parTransId="{D710BF00-4DC1-48A2-B042-38A8AD72D325}" sibTransId="{5B6B41E6-D70D-4058-991D-B4C196CBA3CC}"/>
    <dgm:cxn modelId="{8CF2080C-D2F9-4AE3-8F78-F3516689FCBC}" srcId="{EB5105BD-3F4F-4F78-B042-B607E2F0EB99}" destId="{0F84FDA0-80DD-4772-902D-3F69656EB996}" srcOrd="0" destOrd="0" parTransId="{128338D1-E410-40A3-A807-60A932FC5F0C}" sibTransId="{C1A9ECC1-434D-4E0E-8F30-467F7E63CE33}"/>
    <dgm:cxn modelId="{7882B411-9ED4-4FEB-B58B-394BD484F154}" type="presOf" srcId="{9C7CE0D5-40A7-48B8-B6C0-1F5B8DCAEED9}" destId="{9A4EF72A-E3CD-4F1D-B352-456641BB9D31}" srcOrd="0" destOrd="0" presId="urn:microsoft.com/office/officeart/2005/8/layout/hProcess6"/>
    <dgm:cxn modelId="{7EE7C519-D3AF-4517-A9F8-21105A58A67A}" type="presOf" srcId="{5874214C-D547-40FD-982B-801297677F88}" destId="{F344CDC6-0D3A-4F4A-9BA6-ED54829390DE}" srcOrd="1" destOrd="1" presId="urn:microsoft.com/office/officeart/2005/8/layout/hProcess6"/>
    <dgm:cxn modelId="{0C85501E-9144-4CCF-8D15-B6A16DD79487}" type="presOf" srcId="{49329246-E017-4DB9-92E4-F08AF837C41E}" destId="{F344CDC6-0D3A-4F4A-9BA6-ED54829390DE}" srcOrd="1" destOrd="2" presId="urn:microsoft.com/office/officeart/2005/8/layout/hProcess6"/>
    <dgm:cxn modelId="{80AA9B2D-D8D2-46B0-A483-85EB2C999197}" type="presOf" srcId="{14868FA4-7287-4EDB-BBD5-CF8C23EB1636}" destId="{6EB86D14-585F-4A98-AAC3-77ECD93EE546}" srcOrd="0" destOrd="0" presId="urn:microsoft.com/office/officeart/2005/8/layout/hProcess6"/>
    <dgm:cxn modelId="{8052FC3D-0070-4E82-B9C5-B846DD7BE182}" type="presOf" srcId="{EB5105BD-3F4F-4F78-B042-B607E2F0EB99}" destId="{CAFBB7F5-30B0-42A9-9C2D-5634F25B7040}" srcOrd="0" destOrd="0" presId="urn:microsoft.com/office/officeart/2005/8/layout/hProcess6"/>
    <dgm:cxn modelId="{964CD65D-F118-48F0-853F-E518776A18FB}" type="presOf" srcId="{69A727C8-4C34-458E-89A3-76AA56FD96BE}" destId="{6EB86D14-585F-4A98-AAC3-77ECD93EE546}" srcOrd="0" destOrd="1" presId="urn:microsoft.com/office/officeart/2005/8/layout/hProcess6"/>
    <dgm:cxn modelId="{7D881F62-7798-4E94-B19D-E40DD815659F}" srcId="{A4DC8DEA-341B-48A8-8D3A-7E0FF27623A9}" destId="{C8BF9390-C1B4-4BE9-AFDC-129EAF119DEB}" srcOrd="1" destOrd="0" parTransId="{A142AAB4-CE7C-48DE-B34F-55ECB7913063}" sibTransId="{CA5D6A8E-E810-4C43-B7BB-76A046D42A62}"/>
    <dgm:cxn modelId="{647BF364-E84A-4420-BD17-976E2B707FED}" type="presOf" srcId="{56434836-5534-4CC6-B450-0E7027EFBE73}" destId="{F344CDC6-0D3A-4F4A-9BA6-ED54829390DE}" srcOrd="1" destOrd="0" presId="urn:microsoft.com/office/officeart/2005/8/layout/hProcess6"/>
    <dgm:cxn modelId="{94DDB147-7918-4CB6-93EB-8F002B1209A9}" srcId="{0F84FDA0-80DD-4772-902D-3F69656EB996}" destId="{14868FA4-7287-4EDB-BBD5-CF8C23EB1636}" srcOrd="0" destOrd="0" parTransId="{974990FC-AF4C-4CB0-A0E8-98809354EFA2}" sibTransId="{BF31EB7E-3AB8-4AFF-B374-AC55DDDEFD3B}"/>
    <dgm:cxn modelId="{1A67A768-B07A-44AF-84CE-28482BE8EB94}" srcId="{E56C5816-0FE3-4F4B-8F24-DC7DBDD01F9C}" destId="{5874214C-D547-40FD-982B-801297677F88}" srcOrd="1" destOrd="0" parTransId="{A2EC139D-5E5F-4A87-9705-755E8A0231E6}" sibTransId="{E2A33B3C-F32C-40BA-A012-BA0680792F15}"/>
    <dgm:cxn modelId="{C1211C51-104D-4BD8-8AEA-6AD13C167B60}" type="presOf" srcId="{A4DC8DEA-341B-48A8-8D3A-7E0FF27623A9}" destId="{1A40FC11-72F2-453E-9B2F-314B04F33EF1}" srcOrd="0" destOrd="0" presId="urn:microsoft.com/office/officeart/2005/8/layout/hProcess6"/>
    <dgm:cxn modelId="{773E3D51-F440-4E0D-A3E5-0CD71DBC8EA4}" type="presOf" srcId="{9C7CE0D5-40A7-48B8-B6C0-1F5B8DCAEED9}" destId="{7B505054-CD68-4729-BA2A-A06057A9B4F4}" srcOrd="1" destOrd="0" presId="urn:microsoft.com/office/officeart/2005/8/layout/hProcess6"/>
    <dgm:cxn modelId="{9C761152-0CDE-4264-A25A-F70AB3C26666}" srcId="{E56C5816-0FE3-4F4B-8F24-DC7DBDD01F9C}" destId="{49329246-E017-4DB9-92E4-F08AF837C41E}" srcOrd="2" destOrd="0" parTransId="{FD4EC790-F51F-44D5-AE90-05ACB4BFA200}" sibTransId="{34FE354A-0E67-42A3-B556-5365E5322819}"/>
    <dgm:cxn modelId="{48039688-0A1D-4502-AB73-D1310A2F9471}" type="presOf" srcId="{F0EE5677-DF38-450C-8AC6-86950D3FF783}" destId="{15272178-7976-4469-852D-B8501480EF78}" srcOrd="0" destOrd="0" presId="urn:microsoft.com/office/officeart/2005/8/layout/hProcess6"/>
    <dgm:cxn modelId="{C16F7F89-E8AB-4700-B613-92F686F9E26D}" type="presOf" srcId="{56434836-5534-4CC6-B450-0E7027EFBE73}" destId="{262286E0-1640-4679-9139-DC25177CD40B}" srcOrd="0" destOrd="0" presId="urn:microsoft.com/office/officeart/2005/8/layout/hProcess6"/>
    <dgm:cxn modelId="{3DF56C92-565C-4CD3-BD96-9789EC64EE84}" srcId="{0F84FDA0-80DD-4772-902D-3F69656EB996}" destId="{69A727C8-4C34-458E-89A3-76AA56FD96BE}" srcOrd="1" destOrd="0" parTransId="{675E983E-B12D-4F66-954D-7632E01BE236}" sibTransId="{DCAA3C66-9F93-400E-ADA5-A3E4E4BD035A}"/>
    <dgm:cxn modelId="{86DF5A98-F403-4E23-A0D2-FF62D350467A}" srcId="{F0EE5677-DF38-450C-8AC6-86950D3FF783}" destId="{A98CCEBE-52FD-4AE9-8488-C6A68743168C}" srcOrd="1" destOrd="0" parTransId="{733D6845-65FC-4131-B1FA-DC8AFEE0E7C4}" sibTransId="{890909CC-1BEB-47ED-9F9E-C038CAE6823A}"/>
    <dgm:cxn modelId="{EEB6079C-774C-462B-BE90-71BF7E40D7DA}" type="presOf" srcId="{003234E9-4593-474A-863C-7CE62C67A9DE}" destId="{C332AB76-456F-45D3-A700-0F40EE8ECC8F}" srcOrd="1" destOrd="0" presId="urn:microsoft.com/office/officeart/2005/8/layout/hProcess6"/>
    <dgm:cxn modelId="{C98F379C-8557-4B93-B415-7F21B0B49254}" srcId="{E56C5816-0FE3-4F4B-8F24-DC7DBDD01F9C}" destId="{56434836-5534-4CC6-B450-0E7027EFBE73}" srcOrd="0" destOrd="0" parTransId="{35CF5F6E-DCA3-4F24-9FCC-D2228BA5BA1A}" sibTransId="{7B4A574E-ECAE-4398-9C10-D5BFA97BF032}"/>
    <dgm:cxn modelId="{6016919E-7A76-4A72-884A-263B073C012C}" type="presOf" srcId="{49329246-E017-4DB9-92E4-F08AF837C41E}" destId="{262286E0-1640-4679-9139-DC25177CD40B}" srcOrd="0" destOrd="2" presId="urn:microsoft.com/office/officeart/2005/8/layout/hProcess6"/>
    <dgm:cxn modelId="{F2BCEFA0-5647-4FD2-BC62-0654EC6F0A2C}" srcId="{F0EE5677-DF38-450C-8AC6-86950D3FF783}" destId="{003234E9-4593-474A-863C-7CE62C67A9DE}" srcOrd="0" destOrd="0" parTransId="{0AB64415-8175-48C9-A819-71373D91385D}" sibTransId="{71227835-CEE2-4976-BB6C-852A84548E56}"/>
    <dgm:cxn modelId="{57C6C8AB-C18D-43AF-882C-2CC02B76FF75}" type="presOf" srcId="{14868FA4-7287-4EDB-BBD5-CF8C23EB1636}" destId="{3181D819-BD87-4898-AA62-BF80A8686658}" srcOrd="1" destOrd="0" presId="urn:microsoft.com/office/officeart/2005/8/layout/hProcess6"/>
    <dgm:cxn modelId="{6EE3FCAB-3850-49CF-A7EB-430E8CDC691E}" srcId="{EB5105BD-3F4F-4F78-B042-B607E2F0EB99}" destId="{A4DC8DEA-341B-48A8-8D3A-7E0FF27623A9}" srcOrd="1" destOrd="0" parTransId="{EF0E697F-D6C4-4C11-A5D9-AFFF9AE0074E}" sibTransId="{D84F7BDA-B956-4CA3-AB68-AD35C22E63A2}"/>
    <dgm:cxn modelId="{29F682AE-6B8A-4D65-AAC3-84FA980425B0}" type="presOf" srcId="{C8BF9390-C1B4-4BE9-AFDC-129EAF119DEB}" destId="{7B505054-CD68-4729-BA2A-A06057A9B4F4}" srcOrd="1" destOrd="1" presId="urn:microsoft.com/office/officeart/2005/8/layout/hProcess6"/>
    <dgm:cxn modelId="{3F2149B0-2D79-4716-B5D3-C8EC336A7A5D}" type="presOf" srcId="{A98CCEBE-52FD-4AE9-8488-C6A68743168C}" destId="{8170ADC0-58FC-40BB-AAA1-0A3EB5316AA5}" srcOrd="0" destOrd="1" presId="urn:microsoft.com/office/officeart/2005/8/layout/hProcess6"/>
    <dgm:cxn modelId="{1FAA0AB5-A21C-4AE7-A143-73351D95A4C2}" type="presOf" srcId="{69A727C8-4C34-458E-89A3-76AA56FD96BE}" destId="{3181D819-BD87-4898-AA62-BF80A8686658}" srcOrd="1" destOrd="1" presId="urn:microsoft.com/office/officeart/2005/8/layout/hProcess6"/>
    <dgm:cxn modelId="{C3969EB6-9475-4656-8F70-3AB0F8B28634}" srcId="{A4DC8DEA-341B-48A8-8D3A-7E0FF27623A9}" destId="{9C7CE0D5-40A7-48B8-B6C0-1F5B8DCAEED9}" srcOrd="0" destOrd="0" parTransId="{0A3DD6F6-9529-4E8F-9860-9D8E14D73A06}" sibTransId="{CDD687AF-41FE-4DA6-B2F8-4E110C8FE7EA}"/>
    <dgm:cxn modelId="{DF2535B8-2252-46C2-81B9-C7DEC3E99F4A}" type="presOf" srcId="{C8BF9390-C1B4-4BE9-AFDC-129EAF119DEB}" destId="{9A4EF72A-E3CD-4F1D-B352-456641BB9D31}" srcOrd="0" destOrd="1" presId="urn:microsoft.com/office/officeart/2005/8/layout/hProcess6"/>
    <dgm:cxn modelId="{3FE96FC2-C29B-4060-972B-511C7DD5E435}" type="presOf" srcId="{0F84FDA0-80DD-4772-902D-3F69656EB996}" destId="{33ED3A26-9A17-43C7-9DC5-0D5E3FAF6F32}" srcOrd="0" destOrd="0" presId="urn:microsoft.com/office/officeart/2005/8/layout/hProcess6"/>
    <dgm:cxn modelId="{9F22F9CC-9178-4E21-B2E9-478890C62B77}" type="presOf" srcId="{003234E9-4593-474A-863C-7CE62C67A9DE}" destId="{8170ADC0-58FC-40BB-AAA1-0A3EB5316AA5}" srcOrd="0" destOrd="0" presId="urn:microsoft.com/office/officeart/2005/8/layout/hProcess6"/>
    <dgm:cxn modelId="{57A2DCDD-7547-42E5-B6FB-F860A8DE4D62}" srcId="{EB5105BD-3F4F-4F78-B042-B607E2F0EB99}" destId="{E56C5816-0FE3-4F4B-8F24-DC7DBDD01F9C}" srcOrd="2" destOrd="0" parTransId="{F83D43AD-E2DA-43C5-B2C3-F36EFCB41945}" sibTransId="{F83D9F46-0973-4714-97FC-D9986E8D8766}"/>
    <dgm:cxn modelId="{69AC63DF-0BEB-4A66-A8AE-A025FD8D9349}" type="presOf" srcId="{A98CCEBE-52FD-4AE9-8488-C6A68743168C}" destId="{C332AB76-456F-45D3-A700-0F40EE8ECC8F}" srcOrd="1" destOrd="1" presId="urn:microsoft.com/office/officeart/2005/8/layout/hProcess6"/>
    <dgm:cxn modelId="{DB7DFEEC-89C4-42A3-A37B-A15F68E6861E}" type="presOf" srcId="{5874214C-D547-40FD-982B-801297677F88}" destId="{262286E0-1640-4679-9139-DC25177CD40B}" srcOrd="0" destOrd="1" presId="urn:microsoft.com/office/officeart/2005/8/layout/hProcess6"/>
    <dgm:cxn modelId="{35687004-D386-4EB4-AE2D-1F9D5AAF8915}" type="presParOf" srcId="{CAFBB7F5-30B0-42A9-9C2D-5634F25B7040}" destId="{2971D61E-1AE4-4DDD-98E4-0F8285F57BFF}" srcOrd="0" destOrd="0" presId="urn:microsoft.com/office/officeart/2005/8/layout/hProcess6"/>
    <dgm:cxn modelId="{68AB8590-3EEB-43EA-AE1C-D561C48C2D7C}" type="presParOf" srcId="{2971D61E-1AE4-4DDD-98E4-0F8285F57BFF}" destId="{B4E13D45-46E9-4430-A403-38BC492130CE}" srcOrd="0" destOrd="0" presId="urn:microsoft.com/office/officeart/2005/8/layout/hProcess6"/>
    <dgm:cxn modelId="{3C68A120-D582-4005-A77B-236C6B1CC292}" type="presParOf" srcId="{2971D61E-1AE4-4DDD-98E4-0F8285F57BFF}" destId="{6EB86D14-585F-4A98-AAC3-77ECD93EE546}" srcOrd="1" destOrd="0" presId="urn:microsoft.com/office/officeart/2005/8/layout/hProcess6"/>
    <dgm:cxn modelId="{0339B134-D656-427F-A145-1BDFDC4A55CB}" type="presParOf" srcId="{2971D61E-1AE4-4DDD-98E4-0F8285F57BFF}" destId="{3181D819-BD87-4898-AA62-BF80A8686658}" srcOrd="2" destOrd="0" presId="urn:microsoft.com/office/officeart/2005/8/layout/hProcess6"/>
    <dgm:cxn modelId="{168A6A36-32C9-4C43-AEDD-DA6040F049A4}" type="presParOf" srcId="{2971D61E-1AE4-4DDD-98E4-0F8285F57BFF}" destId="{33ED3A26-9A17-43C7-9DC5-0D5E3FAF6F32}" srcOrd="3" destOrd="0" presId="urn:microsoft.com/office/officeart/2005/8/layout/hProcess6"/>
    <dgm:cxn modelId="{0BEAF100-ECF7-4E12-9C6B-A9D70F5FF892}" type="presParOf" srcId="{CAFBB7F5-30B0-42A9-9C2D-5634F25B7040}" destId="{0CEF5A3F-2970-4A3A-8DFC-11206FF771FD}" srcOrd="1" destOrd="0" presId="urn:microsoft.com/office/officeart/2005/8/layout/hProcess6"/>
    <dgm:cxn modelId="{50FB8A8F-B7B7-4D85-8970-A5D31DE8BD9C}" type="presParOf" srcId="{CAFBB7F5-30B0-42A9-9C2D-5634F25B7040}" destId="{CE2CA466-8DD0-4B5E-8C5E-764EF7448011}" srcOrd="2" destOrd="0" presId="urn:microsoft.com/office/officeart/2005/8/layout/hProcess6"/>
    <dgm:cxn modelId="{93CACCCC-43B5-48DF-94D4-EC6BB40B393C}" type="presParOf" srcId="{CE2CA466-8DD0-4B5E-8C5E-764EF7448011}" destId="{5733A588-C376-429B-98E0-53C34B7746D0}" srcOrd="0" destOrd="0" presId="urn:microsoft.com/office/officeart/2005/8/layout/hProcess6"/>
    <dgm:cxn modelId="{E2F210B8-EED1-4C0E-8454-365934CC6FA9}" type="presParOf" srcId="{CE2CA466-8DD0-4B5E-8C5E-764EF7448011}" destId="{9A4EF72A-E3CD-4F1D-B352-456641BB9D31}" srcOrd="1" destOrd="0" presId="urn:microsoft.com/office/officeart/2005/8/layout/hProcess6"/>
    <dgm:cxn modelId="{19F74A92-3110-4341-8159-113D8D37AE03}" type="presParOf" srcId="{CE2CA466-8DD0-4B5E-8C5E-764EF7448011}" destId="{7B505054-CD68-4729-BA2A-A06057A9B4F4}" srcOrd="2" destOrd="0" presId="urn:microsoft.com/office/officeart/2005/8/layout/hProcess6"/>
    <dgm:cxn modelId="{AF668680-CA7C-4ABC-8A0D-843FF0B76AA9}" type="presParOf" srcId="{CE2CA466-8DD0-4B5E-8C5E-764EF7448011}" destId="{1A40FC11-72F2-453E-9B2F-314B04F33EF1}" srcOrd="3" destOrd="0" presId="urn:microsoft.com/office/officeart/2005/8/layout/hProcess6"/>
    <dgm:cxn modelId="{5154233C-C64E-41BB-B8A5-488509F57980}" type="presParOf" srcId="{CAFBB7F5-30B0-42A9-9C2D-5634F25B7040}" destId="{4E43E0E1-CAB8-406C-B0FD-55AF08E957C3}" srcOrd="3" destOrd="0" presId="urn:microsoft.com/office/officeart/2005/8/layout/hProcess6"/>
    <dgm:cxn modelId="{10CDC7BA-509E-406C-954F-C5996496E14D}" type="presParOf" srcId="{CAFBB7F5-30B0-42A9-9C2D-5634F25B7040}" destId="{D4C2E3E3-2E18-4C33-9F7B-5907410049C5}" srcOrd="4" destOrd="0" presId="urn:microsoft.com/office/officeart/2005/8/layout/hProcess6"/>
    <dgm:cxn modelId="{F60220FF-A983-4425-92F3-939F208C683E}" type="presParOf" srcId="{D4C2E3E3-2E18-4C33-9F7B-5907410049C5}" destId="{EB20CC61-B400-4280-8692-7093FF6C3710}" srcOrd="0" destOrd="0" presId="urn:microsoft.com/office/officeart/2005/8/layout/hProcess6"/>
    <dgm:cxn modelId="{6F3C9801-CDDE-4B12-BA5A-6A8A28572AAE}" type="presParOf" srcId="{D4C2E3E3-2E18-4C33-9F7B-5907410049C5}" destId="{262286E0-1640-4679-9139-DC25177CD40B}" srcOrd="1" destOrd="0" presId="urn:microsoft.com/office/officeart/2005/8/layout/hProcess6"/>
    <dgm:cxn modelId="{C7C974E8-4F37-4C9B-B9EC-23DEA547CF21}" type="presParOf" srcId="{D4C2E3E3-2E18-4C33-9F7B-5907410049C5}" destId="{F344CDC6-0D3A-4F4A-9BA6-ED54829390DE}" srcOrd="2" destOrd="0" presId="urn:microsoft.com/office/officeart/2005/8/layout/hProcess6"/>
    <dgm:cxn modelId="{3668E0BF-2C21-4A63-A624-89A5C212B60F}" type="presParOf" srcId="{D4C2E3E3-2E18-4C33-9F7B-5907410049C5}" destId="{1C574CD7-8A38-4E6A-B6AB-C73CC50C7043}" srcOrd="3" destOrd="0" presId="urn:microsoft.com/office/officeart/2005/8/layout/hProcess6"/>
    <dgm:cxn modelId="{FD556AB5-C756-433F-8278-4B943903A17D}" type="presParOf" srcId="{CAFBB7F5-30B0-42A9-9C2D-5634F25B7040}" destId="{C86D4776-CCF1-47B9-A872-AEF9A56E7653}" srcOrd="5" destOrd="0" presId="urn:microsoft.com/office/officeart/2005/8/layout/hProcess6"/>
    <dgm:cxn modelId="{276E9C89-1652-479F-BC21-192E901AB915}" type="presParOf" srcId="{CAFBB7F5-30B0-42A9-9C2D-5634F25B7040}" destId="{61BCD98E-498A-4E4F-97EC-F1A540A5825C}" srcOrd="6" destOrd="0" presId="urn:microsoft.com/office/officeart/2005/8/layout/hProcess6"/>
    <dgm:cxn modelId="{E9C96CF0-7EF8-4D56-B9A8-EA5794D7AF97}" type="presParOf" srcId="{61BCD98E-498A-4E4F-97EC-F1A540A5825C}" destId="{992AB3BE-22B6-4BF4-94BF-2572D3F3C219}" srcOrd="0" destOrd="0" presId="urn:microsoft.com/office/officeart/2005/8/layout/hProcess6"/>
    <dgm:cxn modelId="{109CCB97-900C-42DB-AA4D-F1E859A27825}" type="presParOf" srcId="{61BCD98E-498A-4E4F-97EC-F1A540A5825C}" destId="{8170ADC0-58FC-40BB-AAA1-0A3EB5316AA5}" srcOrd="1" destOrd="0" presId="urn:microsoft.com/office/officeart/2005/8/layout/hProcess6"/>
    <dgm:cxn modelId="{5CB71BA9-14AE-4769-A8FE-65999997F7E9}" type="presParOf" srcId="{61BCD98E-498A-4E4F-97EC-F1A540A5825C}" destId="{C332AB76-456F-45D3-A700-0F40EE8ECC8F}" srcOrd="2" destOrd="0" presId="urn:microsoft.com/office/officeart/2005/8/layout/hProcess6"/>
    <dgm:cxn modelId="{BC975169-0D28-438B-B4CE-627CD3480D11}" type="presParOf" srcId="{61BCD98E-498A-4E4F-97EC-F1A540A5825C}" destId="{15272178-7976-4469-852D-B8501480EF7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86D14-585F-4A98-AAC3-77ECD93EE546}">
      <dsp:nvSpPr>
        <dsp:cNvPr id="0" name=""/>
        <dsp:cNvSpPr/>
      </dsp:nvSpPr>
      <dsp:spPr>
        <a:xfrm>
          <a:off x="395386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Acquire Voice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Ensure good Quality Dataset</a:t>
          </a:r>
        </a:p>
      </dsp:txBody>
      <dsp:txXfrm>
        <a:off x="786705" y="2230446"/>
        <a:ext cx="763071" cy="957773"/>
      </dsp:txXfrm>
    </dsp:sp>
    <dsp:sp modelId="{33ED3A26-9A17-43C7-9DC5-0D5E3FAF6F32}">
      <dsp:nvSpPr>
        <dsp:cNvPr id="0" name=""/>
        <dsp:cNvSpPr/>
      </dsp:nvSpPr>
      <dsp:spPr>
        <a:xfrm>
          <a:off x="4067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Signal Processing</a:t>
          </a:r>
        </a:p>
      </dsp:txBody>
      <dsp:txXfrm>
        <a:off x="118682" y="2432629"/>
        <a:ext cx="553407" cy="553407"/>
      </dsp:txXfrm>
    </dsp:sp>
    <dsp:sp modelId="{9A4EF72A-E3CD-4F1D-B352-456641BB9D31}">
      <dsp:nvSpPr>
        <dsp:cNvPr id="0" name=""/>
        <dsp:cNvSpPr/>
      </dsp:nvSpPr>
      <dsp:spPr>
        <a:xfrm>
          <a:off x="2449810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any abnormalities or outliers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Extract relevant features</a:t>
          </a:r>
        </a:p>
      </dsp:txBody>
      <dsp:txXfrm>
        <a:off x="2841128" y="2230446"/>
        <a:ext cx="763071" cy="957773"/>
      </dsp:txXfrm>
    </dsp:sp>
    <dsp:sp modelId="{1A40FC11-72F2-453E-9B2F-314B04F33EF1}">
      <dsp:nvSpPr>
        <dsp:cNvPr id="0" name=""/>
        <dsp:cNvSpPr/>
      </dsp:nvSpPr>
      <dsp:spPr>
        <a:xfrm>
          <a:off x="2058491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Feature Extraction</a:t>
          </a:r>
        </a:p>
      </dsp:txBody>
      <dsp:txXfrm>
        <a:off x="2173106" y="2432629"/>
        <a:ext cx="553407" cy="553407"/>
      </dsp:txXfrm>
    </dsp:sp>
    <dsp:sp modelId="{262286E0-1640-4679-9139-DC25177CD40B}">
      <dsp:nvSpPr>
        <dsp:cNvPr id="0" name=""/>
        <dsp:cNvSpPr/>
      </dsp:nvSpPr>
      <dsp:spPr>
        <a:xfrm>
          <a:off x="4504233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Random Forest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SVM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Etc.</a:t>
          </a:r>
        </a:p>
      </dsp:txBody>
      <dsp:txXfrm>
        <a:off x="4895552" y="2230446"/>
        <a:ext cx="763071" cy="957773"/>
      </dsp:txXfrm>
    </dsp:sp>
    <dsp:sp modelId="{1C574CD7-8A38-4E6A-B6AB-C73CC50C7043}">
      <dsp:nvSpPr>
        <dsp:cNvPr id="0" name=""/>
        <dsp:cNvSpPr/>
      </dsp:nvSpPr>
      <dsp:spPr>
        <a:xfrm>
          <a:off x="4112914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Machine Learning Classification</a:t>
          </a:r>
        </a:p>
      </dsp:txBody>
      <dsp:txXfrm>
        <a:off x="4227529" y="2432629"/>
        <a:ext cx="553407" cy="553407"/>
      </dsp:txXfrm>
    </dsp:sp>
    <dsp:sp modelId="{8170ADC0-58FC-40BB-AAA1-0A3EB5316AA5}">
      <dsp:nvSpPr>
        <dsp:cNvPr id="0" name=""/>
        <dsp:cNvSpPr/>
      </dsp:nvSpPr>
      <dsp:spPr>
        <a:xfrm>
          <a:off x="6558657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Healthy or Pathological Voice</a:t>
          </a:r>
        </a:p>
      </dsp:txBody>
      <dsp:txXfrm>
        <a:off x="6949975" y="2230446"/>
        <a:ext cx="763071" cy="957773"/>
      </dsp:txXfrm>
    </dsp:sp>
    <dsp:sp modelId="{15272178-7976-4469-852D-B8501480EF78}">
      <dsp:nvSpPr>
        <dsp:cNvPr id="0" name=""/>
        <dsp:cNvSpPr/>
      </dsp:nvSpPr>
      <dsp:spPr>
        <a:xfrm>
          <a:off x="6167338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 Results</a:t>
          </a:r>
        </a:p>
      </dsp:txBody>
      <dsp:txXfrm>
        <a:off x="6281953" y="2432629"/>
        <a:ext cx="553407" cy="5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973-CCF8-409F-ABF7-A5D37F37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67C72-EF8D-4A90-A6E0-F3643EAD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51BC-1D0C-459F-B5B8-432F5B49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7092-49F5-4378-AE30-11ADCFBA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3814-D45D-4EF8-8067-6ED51193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ED1-713E-475B-A533-815124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D9C1E-3D8D-4EF3-93E1-7473CBF4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85D9-B860-4FF1-B8BF-4A73FD57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E3F0-A50E-48AD-92E6-873F2667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2568-38D0-422C-ACBE-43DD124A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68A3C-79C0-4770-A2AC-E6CF26D7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F5F6-F759-4EF9-BE06-4B87D06B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6ABD-6D8B-445A-8432-0058735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12A0-E9F9-4930-82F8-D31047AD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1435-D308-48CF-97D0-3F947ECF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6328-117D-4913-B869-D75A49F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A536-7D3C-434A-8273-6A0169B3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A234-8FF5-4B4B-86B6-59D78843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8FA1-3D24-4765-97EC-D1C53101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A8DE-0D16-4232-B31F-B3161EB9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6EDD-CF4B-424A-B287-A1A7FF9F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81A8-5EFD-4CF4-85C9-621069AA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343-C407-4A80-9B5B-0A70B79E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1D3A-DCBE-4D56-BC4D-9BA03692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8851-0C55-4447-9CC3-93CF4A1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4EAD-EA2E-4FF8-9B40-178AEB5D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8E3C-FF31-4CA6-B103-099B0C83B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E54C-8B6B-4C47-8724-06953E0F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9A22-DC96-4EE1-B1E3-84A8071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AB11-F688-4885-AD9E-399C862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03EE-AC4C-4A0F-BA41-27A505BB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AB9D-4235-4477-9547-BFF8FB1F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4CCA-0370-44B9-AB67-D3365858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C36E-403A-4DB0-8788-5CAB1903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FD6C-70A4-4CC7-ABDE-A9AC217FD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7D822-6A22-4241-B9E5-C04A4E51A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D2080-5EFA-42AB-A4F2-5AD5D96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025EC-73A4-4344-9C0C-29193793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77138-20D8-4C58-9C72-75F834F9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89D-EAE0-4FE6-ACBC-74B48E15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3BCCA-F2BC-4134-8D65-45A4FAF2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A580-7B46-47C9-9651-B5B8E789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49CF-B202-43AD-8206-D4019FE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04A2A-7652-4639-B0E0-C8AA2F12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1D563-FAC7-44B3-9E47-02167F69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23F6-B022-4AB6-9692-AAF6A0B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B200-CBC2-4556-AA8A-B5BC9E60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0FCF-0DB6-473B-834D-E345B06B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6F1D-CF6E-4E55-B231-FEFFE18C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7E-E431-4E88-8211-31E3DBA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3D70-8860-4FB2-B397-FA90F05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2939-96CB-45B8-95C2-2EFE3FD9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CDB1-E420-4537-AB8F-0442A2EB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50D65-151F-4F09-B2C1-C36E31401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E4223-29ED-443C-AC02-EAE7A8C1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EB13-0797-4825-AD27-DE286570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7597-DC3C-4033-BB82-2EC90F13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AB530-8EF5-4B12-B9BA-67EEAF8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88E99-6677-4DCE-BF9F-31C076B1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7544-B14E-47FF-9A61-56F81D09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BB37-270C-40B4-8251-76CC4BCF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3E75-3B94-4085-A323-1ECE44A60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455A-161D-4447-A1E9-766B97DB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vn/tags/appinventer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EEB422-E271-4DDC-9DBB-EBB43BFE2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760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152161-106A-4C54-86D4-238A8F77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9792" y="2679192"/>
            <a:ext cx="1175104" cy="1175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A159D-B628-49C0-B9B6-0246B9A46F77}"/>
              </a:ext>
            </a:extLst>
          </p:cNvPr>
          <p:cNvSpPr txBox="1"/>
          <p:nvPr/>
        </p:nvSpPr>
        <p:spPr>
          <a:xfrm>
            <a:off x="10396728" y="3044952"/>
            <a:ext cx="1353312" cy="830997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Accuracy over Training Set? (Typically a percent ex. 92%)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D227681-C59C-40CF-9B1D-FF5CAB024F02}"/>
              </a:ext>
            </a:extLst>
          </p:cNvPr>
          <p:cNvSpPr/>
          <p:nvPr/>
        </p:nvSpPr>
        <p:spPr>
          <a:xfrm>
            <a:off x="2679590" y="1831608"/>
            <a:ext cx="6675120" cy="1463040"/>
          </a:xfrm>
          <a:prstGeom prst="arc">
            <a:avLst>
              <a:gd name="adj1" fmla="val 10844939"/>
              <a:gd name="adj2" fmla="val 87390"/>
            </a:avLst>
          </a:prstGeom>
          <a:ln w="196850" cap="flat" cmpd="sng" algn="ctr">
            <a:solidFill>
              <a:schemeClr val="accent1">
                <a:alpha val="8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A7DF9-1282-499C-8FB0-C7F6768EEE58}"/>
              </a:ext>
            </a:extLst>
          </p:cNvPr>
          <p:cNvCxnSpPr>
            <a:cxnSpLocks/>
          </p:cNvCxnSpPr>
          <p:nvPr/>
        </p:nvCxnSpPr>
        <p:spPr>
          <a:xfrm>
            <a:off x="4341416" y="2949932"/>
            <a:ext cx="3188474" cy="938255"/>
          </a:xfrm>
          <a:prstGeom prst="line">
            <a:avLst/>
          </a:prstGeom>
          <a:ln w="127000">
            <a:solidFill>
              <a:schemeClr val="accent1">
                <a:lumMod val="50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6E1035-2E68-4378-A2CF-C0929DC486FE}"/>
              </a:ext>
            </a:extLst>
          </p:cNvPr>
          <p:cNvCxnSpPr>
            <a:cxnSpLocks/>
          </p:cNvCxnSpPr>
          <p:nvPr/>
        </p:nvCxnSpPr>
        <p:spPr>
          <a:xfrm flipV="1">
            <a:off x="4341417" y="2949933"/>
            <a:ext cx="3196427" cy="938254"/>
          </a:xfrm>
          <a:prstGeom prst="line">
            <a:avLst/>
          </a:prstGeom>
          <a:ln w="127000">
            <a:solidFill>
              <a:schemeClr val="accent1">
                <a:lumMod val="50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C239D7-4508-4E30-BE6D-DF7B7AFC60F4}"/>
              </a:ext>
            </a:extLst>
          </p:cNvPr>
          <p:cNvSpPr txBox="1"/>
          <p:nvPr/>
        </p:nvSpPr>
        <p:spPr>
          <a:xfrm>
            <a:off x="4758703" y="1678746"/>
            <a:ext cx="318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Deep Learning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2354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Scruggs, Phil</dc:creator>
  <cp:lastModifiedBy>Scruggs, Phil</cp:lastModifiedBy>
  <cp:revision>3</cp:revision>
  <dcterms:created xsi:type="dcterms:W3CDTF">2018-11-08T15:24:23Z</dcterms:created>
  <dcterms:modified xsi:type="dcterms:W3CDTF">2018-11-08T15:38:21Z</dcterms:modified>
</cp:coreProperties>
</file>