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74" r:id="rId12"/>
    <p:sldId id="262" r:id="rId13"/>
    <p:sldId id="268" r:id="rId14"/>
    <p:sldId id="269" r:id="rId15"/>
    <p:sldId id="270" r:id="rId16"/>
    <p:sldId id="267" r:id="rId17"/>
    <p:sldId id="271" r:id="rId18"/>
    <p:sldId id="272" r:id="rId19"/>
    <p:sldId id="273"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3" autoAdjust="0"/>
    <p:restoredTop sz="94660"/>
  </p:normalViewPr>
  <p:slideViewPr>
    <p:cSldViewPr snapToGrid="0">
      <p:cViewPr varScale="1">
        <p:scale>
          <a:sx n="67" d="100"/>
          <a:sy n="67" d="100"/>
        </p:scale>
        <p:origin x="102"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Big Data &amp; Hadoop</a:t>
            </a:r>
            <a:endParaRPr lang="en-US" dirty="0"/>
          </a:p>
        </p:txBody>
      </p:sp>
      <p:sp>
        <p:nvSpPr>
          <p:cNvPr id="3" name="Subtitle 2"/>
          <p:cNvSpPr>
            <a:spLocks noGrp="1"/>
          </p:cNvSpPr>
          <p:nvPr>
            <p:ph type="subTitle" idx="1"/>
          </p:nvPr>
        </p:nvSpPr>
        <p:spPr/>
        <p:txBody>
          <a:bodyPr/>
          <a:lstStyle/>
          <a:p>
            <a:r>
              <a:rPr lang="en-US" dirty="0" smtClean="0"/>
              <a:t>Prepared by: Mohammed </a:t>
            </a:r>
            <a:r>
              <a:rPr lang="en-US" dirty="0" err="1" smtClean="0"/>
              <a:t>Sayeeduddin</a:t>
            </a:r>
            <a:endParaRPr lang="en-US" dirty="0"/>
          </a:p>
        </p:txBody>
      </p:sp>
    </p:spTree>
    <p:extLst>
      <p:ext uri="{BB962C8B-B14F-4D97-AF65-F5344CB8AC3E}">
        <p14:creationId xmlns:p14="http://schemas.microsoft.com/office/powerpoint/2010/main" val="2726047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 locality and Process locality</a:t>
            </a:r>
            <a:endParaRPr lang="en-US" dirty="0"/>
          </a:p>
        </p:txBody>
      </p:sp>
      <p:sp>
        <p:nvSpPr>
          <p:cNvPr id="3" name="Content Placeholder 2"/>
          <p:cNvSpPr>
            <a:spLocks noGrp="1"/>
          </p:cNvSpPr>
          <p:nvPr>
            <p:ph idx="1"/>
          </p:nvPr>
        </p:nvSpPr>
        <p:spPr/>
        <p:txBody>
          <a:bodyPr/>
          <a:lstStyle/>
          <a:p>
            <a:r>
              <a:rPr lang="en-US" dirty="0"/>
              <a:t>Data locality: Process goes to the data.</a:t>
            </a:r>
          </a:p>
          <a:p>
            <a:r>
              <a:rPr lang="en-US" dirty="0"/>
              <a:t>Process locality: Data comes to the process.</a:t>
            </a:r>
          </a:p>
          <a:p>
            <a:endParaRPr lang="en-US" dirty="0"/>
          </a:p>
        </p:txBody>
      </p:sp>
    </p:spTree>
    <p:extLst>
      <p:ext uri="{BB962C8B-B14F-4D97-AF65-F5344CB8AC3E}">
        <p14:creationId xmlns:p14="http://schemas.microsoft.com/office/powerpoint/2010/main" val="3924116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7480" y="617538"/>
            <a:ext cx="9777636" cy="4954587"/>
          </a:xfrm>
        </p:spPr>
      </p:pic>
    </p:spTree>
    <p:extLst>
      <p:ext uri="{BB962C8B-B14F-4D97-AF65-F5344CB8AC3E}">
        <p14:creationId xmlns:p14="http://schemas.microsoft.com/office/powerpoint/2010/main" val="35923585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of Big data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662" y="365801"/>
            <a:ext cx="10487266" cy="5634949"/>
          </a:xfrm>
        </p:spPr>
      </p:pic>
    </p:spTree>
    <p:extLst>
      <p:ext uri="{BB962C8B-B14F-4D97-AF65-F5344CB8AC3E}">
        <p14:creationId xmlns:p14="http://schemas.microsoft.com/office/powerpoint/2010/main" val="30731224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2008" y="731838"/>
            <a:ext cx="8190911" cy="4011612"/>
          </a:xfrm>
        </p:spPr>
      </p:pic>
    </p:spTree>
    <p:extLst>
      <p:ext uri="{BB962C8B-B14F-4D97-AF65-F5344CB8AC3E}">
        <p14:creationId xmlns:p14="http://schemas.microsoft.com/office/powerpoint/2010/main" val="9372876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9422" y="872149"/>
            <a:ext cx="9783316" cy="5116562"/>
          </a:xfrm>
        </p:spPr>
      </p:pic>
    </p:spTree>
    <p:extLst>
      <p:ext uri="{BB962C8B-B14F-4D97-AF65-F5344CB8AC3E}">
        <p14:creationId xmlns:p14="http://schemas.microsoft.com/office/powerpoint/2010/main" val="40658698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9263"/>
          <a:stretch/>
        </p:blipFill>
        <p:spPr>
          <a:xfrm>
            <a:off x="828658" y="985838"/>
            <a:ext cx="9029716" cy="4244984"/>
          </a:xfrm>
        </p:spPr>
      </p:pic>
    </p:spTree>
    <p:extLst>
      <p:ext uri="{BB962C8B-B14F-4D97-AF65-F5344CB8AC3E}">
        <p14:creationId xmlns:p14="http://schemas.microsoft.com/office/powerpoint/2010/main" val="13001588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746" y="889001"/>
            <a:ext cx="10538663" cy="4497387"/>
          </a:xfrm>
        </p:spPr>
      </p:pic>
    </p:spTree>
    <p:extLst>
      <p:ext uri="{BB962C8B-B14F-4D97-AF65-F5344CB8AC3E}">
        <p14:creationId xmlns:p14="http://schemas.microsoft.com/office/powerpoint/2010/main" val="6356537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530" y="660400"/>
            <a:ext cx="10031380" cy="5068887"/>
          </a:xfrm>
        </p:spPr>
      </p:pic>
    </p:spTree>
    <p:extLst>
      <p:ext uri="{BB962C8B-B14F-4D97-AF65-F5344CB8AC3E}">
        <p14:creationId xmlns:p14="http://schemas.microsoft.com/office/powerpoint/2010/main" val="1462641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Whats</a:t>
            </a:r>
            <a:r>
              <a:rPr lang="en-US" dirty="0" smtClean="0"/>
              <a:t> HDFS</a:t>
            </a:r>
            <a:endParaRPr lang="en-US" dirty="0"/>
          </a:p>
        </p:txBody>
      </p:sp>
      <p:sp>
        <p:nvSpPr>
          <p:cNvPr id="3" name="Content Placeholder 2"/>
          <p:cNvSpPr>
            <a:spLocks noGrp="1"/>
          </p:cNvSpPr>
          <p:nvPr>
            <p:ph idx="1"/>
          </p:nvPr>
        </p:nvSpPr>
        <p:spPr/>
        <p:txBody>
          <a:bodyPr/>
          <a:lstStyle/>
          <a:p>
            <a:pPr marL="0" indent="0">
              <a:buNone/>
            </a:pPr>
            <a:r>
              <a:rPr lang="en-US" dirty="0"/>
              <a:t>HDFS, or Hadoop Distributed File System, is the primary storage system used by Hadoop. It is designed to store large datasets across distributed clusters of commodity hardware. HDFS provides high-throughput access to data and is fault-tolerant, ensuring data reliability even in the face of hardware failures. Key features include data replication for fault tolerance, block-based storage, and a master-slave architecture consisting of </a:t>
            </a:r>
            <a:r>
              <a:rPr lang="en-US" dirty="0" err="1"/>
              <a:t>NameNode</a:t>
            </a:r>
            <a:r>
              <a:rPr lang="en-US" dirty="0"/>
              <a:t> and </a:t>
            </a:r>
            <a:r>
              <a:rPr lang="en-US" dirty="0" err="1"/>
              <a:t>DataNodes</a:t>
            </a:r>
            <a:r>
              <a:rPr lang="en-US" dirty="0"/>
              <a:t>. HDFS is optimized for handling big data workloads and serves as the foundation for many distributed computing applications within the Hadoop ecosystem.</a:t>
            </a:r>
          </a:p>
        </p:txBody>
      </p:sp>
    </p:spTree>
    <p:extLst>
      <p:ext uri="{BB962C8B-B14F-4D97-AF65-F5344CB8AC3E}">
        <p14:creationId xmlns:p14="http://schemas.microsoft.com/office/powerpoint/2010/main" val="2264681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413" y="922443"/>
            <a:ext cx="9551753" cy="4206770"/>
          </a:xfrm>
        </p:spPr>
      </p:pic>
    </p:spTree>
    <p:extLst>
      <p:ext uri="{BB962C8B-B14F-4D97-AF65-F5344CB8AC3E}">
        <p14:creationId xmlns:p14="http://schemas.microsoft.com/office/powerpoint/2010/main" val="39828384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Big data</a:t>
            </a:r>
            <a:endParaRPr lang="en-US" dirty="0"/>
          </a:p>
        </p:txBody>
      </p:sp>
      <p:sp>
        <p:nvSpPr>
          <p:cNvPr id="3" name="Content Placeholder 2"/>
          <p:cNvSpPr>
            <a:spLocks noGrp="1"/>
          </p:cNvSpPr>
          <p:nvPr>
            <p:ph idx="1"/>
          </p:nvPr>
        </p:nvSpPr>
        <p:spPr/>
        <p:txBody>
          <a:bodyPr/>
          <a:lstStyle/>
          <a:p>
            <a:r>
              <a:rPr lang="en-US" dirty="0"/>
              <a:t>Big data refers to vast amounts of structured and unstructured data that cannot be effectively processed using traditional database management tools. This data is characterized by its volume, velocity, and variety. One prominent use case is in retail, where big data analytics can analyze customer purchase patterns to personalize marketing campaigns, optimize inventory management, and improve overall customer experience.</a:t>
            </a:r>
          </a:p>
        </p:txBody>
      </p:sp>
    </p:spTree>
    <p:extLst>
      <p:ext uri="{BB962C8B-B14F-4D97-AF65-F5344CB8AC3E}">
        <p14:creationId xmlns:p14="http://schemas.microsoft.com/office/powerpoint/2010/main" val="2066969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Command</a:t>
            </a:r>
            <a:endParaRPr lang="en-US" dirty="0"/>
          </a:p>
        </p:txBody>
      </p:sp>
      <p:sp>
        <p:nvSpPr>
          <p:cNvPr id="3" name="Content Placeholder 2"/>
          <p:cNvSpPr>
            <a:spLocks noGrp="1"/>
          </p:cNvSpPr>
          <p:nvPr>
            <p:ph idx="1"/>
          </p:nvPr>
        </p:nvSpPr>
        <p:spPr/>
        <p:txBody>
          <a:bodyPr/>
          <a:lstStyle/>
          <a:p>
            <a:r>
              <a:rPr lang="en-US" dirty="0" smtClean="0"/>
              <a:t>Login to </a:t>
            </a:r>
            <a:r>
              <a:rPr lang="en-US" dirty="0" err="1" smtClean="0"/>
              <a:t>cloudera</a:t>
            </a:r>
            <a:r>
              <a:rPr lang="en-US" dirty="0" smtClean="0"/>
              <a:t> for activities</a:t>
            </a:r>
            <a:endParaRPr lang="en-US" dirty="0"/>
          </a:p>
        </p:txBody>
      </p:sp>
    </p:spTree>
    <p:extLst>
      <p:ext uri="{BB962C8B-B14F-4D97-AF65-F5344CB8AC3E}">
        <p14:creationId xmlns:p14="http://schemas.microsoft.com/office/powerpoint/2010/main" val="2392562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Values add 5</a:t>
            </a:r>
            <a:r>
              <a:rPr lang="en-US" baseline="30000" dirty="0" smtClean="0"/>
              <a:t>th</a:t>
            </a:r>
            <a:r>
              <a:rPr lang="en-US" dirty="0" smtClean="0"/>
              <a:t> V</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7101" y="2160588"/>
            <a:ext cx="6897835" cy="3881437"/>
          </a:xfrm>
        </p:spPr>
      </p:pic>
    </p:spTree>
    <p:extLst>
      <p:ext uri="{BB962C8B-B14F-4D97-AF65-F5344CB8AC3E}">
        <p14:creationId xmlns:p14="http://schemas.microsoft.com/office/powerpoint/2010/main" val="2645954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Vs in details</a:t>
            </a:r>
            <a:endParaRPr lang="en-US" dirty="0"/>
          </a:p>
        </p:txBody>
      </p:sp>
      <p:sp>
        <p:nvSpPr>
          <p:cNvPr id="3" name="Content Placeholder 2"/>
          <p:cNvSpPr>
            <a:spLocks noGrp="1"/>
          </p:cNvSpPr>
          <p:nvPr>
            <p:ph idx="1"/>
          </p:nvPr>
        </p:nvSpPr>
        <p:spPr>
          <a:xfrm>
            <a:off x="520171" y="1270000"/>
            <a:ext cx="8596668" cy="3880773"/>
          </a:xfrm>
        </p:spPr>
        <p:txBody>
          <a:bodyPr>
            <a:normAutofit/>
          </a:bodyPr>
          <a:lstStyle/>
          <a:p>
            <a:pPr marL="0" indent="0">
              <a:buNone/>
            </a:pPr>
            <a:r>
              <a:rPr lang="en-US" dirty="0"/>
              <a:t>The four V's of big data are Volume, Velocity, Variety, and Veracity.</a:t>
            </a:r>
          </a:p>
          <a:p>
            <a:pPr marL="0" indent="0">
              <a:buNone/>
            </a:pPr>
            <a:endParaRPr lang="en-US" dirty="0"/>
          </a:p>
          <a:p>
            <a:pPr marL="0" indent="0">
              <a:buNone/>
            </a:pPr>
            <a:r>
              <a:rPr lang="en-US" dirty="0"/>
              <a:t>1. Volume: Refers to the sheer amount of data generated and collected. For example, social media platforms like Facebook accumulate enormous volumes of user-generated content daily.</a:t>
            </a:r>
          </a:p>
          <a:p>
            <a:pPr marL="0" indent="0">
              <a:buNone/>
            </a:pPr>
            <a:endParaRPr lang="en-US" dirty="0"/>
          </a:p>
          <a:p>
            <a:pPr marL="0" indent="0">
              <a:buNone/>
            </a:pPr>
            <a:r>
              <a:rPr lang="en-US" dirty="0"/>
              <a:t>2. Velocity: Represents the speed at which data is generated and processed. An example is high-frequency trading in finance, where massive amounts of data are analyzed in real-time to make split-second trading decisions.</a:t>
            </a:r>
          </a:p>
          <a:p>
            <a:pPr marL="0" indent="0">
              <a:buNone/>
            </a:pPr>
            <a:endParaRPr lang="en-US" dirty="0"/>
          </a:p>
        </p:txBody>
      </p:sp>
    </p:spTree>
    <p:extLst>
      <p:ext uri="{BB962C8B-B14F-4D97-AF65-F5344CB8AC3E}">
        <p14:creationId xmlns:p14="http://schemas.microsoft.com/office/powerpoint/2010/main" val="42653606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4471" y="1017589"/>
            <a:ext cx="8596668" cy="3880773"/>
          </a:xfrm>
        </p:spPr>
        <p:txBody>
          <a:bodyPr/>
          <a:lstStyle/>
          <a:p>
            <a:pPr marL="0" indent="0">
              <a:buNone/>
            </a:pPr>
            <a:r>
              <a:rPr lang="en-US" dirty="0"/>
              <a:t>3. Variety: Describes the diverse types of data, including structured, semi-structured, and unstructured data. An example is healthcare, where patient data includes medical records, lab results, imaging scans, and even patient-generated data from wearable devices.</a:t>
            </a:r>
          </a:p>
          <a:p>
            <a:pPr marL="0" indent="0">
              <a:buNone/>
            </a:pPr>
            <a:endParaRPr lang="en-US" dirty="0"/>
          </a:p>
          <a:p>
            <a:pPr marL="0" indent="0">
              <a:buNone/>
            </a:pPr>
            <a:r>
              <a:rPr lang="en-US" dirty="0"/>
              <a:t>4. Veracity: Reflects the reliability and accuracy of the data. In fraud detection, for instance, financial institutions analyze various data sources to determine the veracity of transactions and identify potential fraudulent activities.</a:t>
            </a:r>
          </a:p>
          <a:p>
            <a:pPr marL="0" indent="0">
              <a:buNone/>
            </a:pPr>
            <a:endParaRPr lang="en-US" dirty="0"/>
          </a:p>
          <a:p>
            <a:pPr marL="0" indent="0">
              <a:buNone/>
            </a:pPr>
            <a:r>
              <a:rPr lang="en-US" dirty="0"/>
              <a:t>These V's highlight the challenges and opportunities associated with big data across various industries.</a:t>
            </a:r>
          </a:p>
          <a:p>
            <a:endParaRPr lang="en-US" dirty="0"/>
          </a:p>
        </p:txBody>
      </p:sp>
    </p:spTree>
    <p:extLst>
      <p:ext uri="{BB962C8B-B14F-4D97-AF65-F5344CB8AC3E}">
        <p14:creationId xmlns:p14="http://schemas.microsoft.com/office/powerpoint/2010/main" val="3237411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a:t>
            </a:r>
            <a:r>
              <a:rPr lang="en-US" baseline="30000" dirty="0" smtClean="0"/>
              <a:t>th</a:t>
            </a:r>
            <a:r>
              <a:rPr lang="en-US" dirty="0" smtClean="0"/>
              <a:t> V</a:t>
            </a:r>
            <a:endParaRPr lang="en-US" dirty="0"/>
          </a:p>
        </p:txBody>
      </p:sp>
      <p:sp>
        <p:nvSpPr>
          <p:cNvPr id="3" name="Content Placeholder 2"/>
          <p:cNvSpPr>
            <a:spLocks noGrp="1"/>
          </p:cNvSpPr>
          <p:nvPr>
            <p:ph idx="1"/>
          </p:nvPr>
        </p:nvSpPr>
        <p:spPr/>
        <p:txBody>
          <a:bodyPr>
            <a:normAutofit/>
          </a:bodyPr>
          <a:lstStyle/>
          <a:p>
            <a:pPr marL="0" indent="0">
              <a:buNone/>
            </a:pPr>
            <a:r>
              <a:rPr lang="en-US" sz="6600" dirty="0" smtClean="0"/>
              <a:t>The 5</a:t>
            </a:r>
            <a:r>
              <a:rPr lang="en-US" sz="6600" baseline="30000" dirty="0" smtClean="0"/>
              <a:t>th</a:t>
            </a:r>
            <a:r>
              <a:rPr lang="en-US" sz="6600" dirty="0" smtClean="0"/>
              <a:t> V is Value</a:t>
            </a:r>
            <a:endParaRPr lang="en-US" sz="6600" dirty="0"/>
          </a:p>
        </p:txBody>
      </p:sp>
    </p:spTree>
    <p:extLst>
      <p:ext uri="{BB962C8B-B14F-4D97-AF65-F5344CB8AC3E}">
        <p14:creationId xmlns:p14="http://schemas.microsoft.com/office/powerpoint/2010/main" val="2983776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&amp; Hadoop </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a:t>If big data is the requirement, then Hadoop is one of the prominent solutions.</a:t>
            </a:r>
            <a:endParaRPr lang="en-US" sz="4000" dirty="0"/>
          </a:p>
        </p:txBody>
      </p:sp>
    </p:spTree>
    <p:extLst>
      <p:ext uri="{BB962C8B-B14F-4D97-AF65-F5344CB8AC3E}">
        <p14:creationId xmlns:p14="http://schemas.microsoft.com/office/powerpoint/2010/main" val="88940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 History</a:t>
            </a:r>
            <a:endParaRPr lang="en-US" dirty="0"/>
          </a:p>
        </p:txBody>
      </p:sp>
      <p:sp>
        <p:nvSpPr>
          <p:cNvPr id="3" name="Content Placeholder 2"/>
          <p:cNvSpPr>
            <a:spLocks noGrp="1"/>
          </p:cNvSpPr>
          <p:nvPr>
            <p:ph idx="1"/>
          </p:nvPr>
        </p:nvSpPr>
        <p:spPr/>
        <p:txBody>
          <a:bodyPr/>
          <a:lstStyle/>
          <a:p>
            <a:r>
              <a:rPr lang="en-US" dirty="0" smtClean="0"/>
              <a:t>Hadoop faced lot of challenges due to traditional processing concept</a:t>
            </a:r>
          </a:p>
          <a:p>
            <a:r>
              <a:rPr lang="en-US" dirty="0" smtClean="0"/>
              <a:t>Data locality &amp; Process locality</a:t>
            </a:r>
          </a:p>
          <a:p>
            <a:r>
              <a:rPr lang="en-US" dirty="0" smtClean="0"/>
              <a:t>Hadoop </a:t>
            </a:r>
            <a:r>
              <a:rPr lang="en-US" dirty="0"/>
              <a:t>faced challenges and wasn't widely adopted until after Google's publications on MapReduce and </a:t>
            </a:r>
            <a:r>
              <a:rPr lang="en-US" dirty="0" err="1"/>
              <a:t>Bigtable</a:t>
            </a:r>
            <a:r>
              <a:rPr lang="en-US" dirty="0"/>
              <a:t>. Google's papers provided valuable insights into large-scale data processing and storage, which helped validate the concepts underlying Hadoop. These publications acted as a catalyst for Hadoop's popularity by providing a roadmap for building scalable, distributed systems for big data processing. Hadoop then gained momentum as organizations recognized its potential for handling large-scale data processing tasks effectively.</a:t>
            </a:r>
          </a:p>
        </p:txBody>
      </p:sp>
    </p:spTree>
    <p:extLst>
      <p:ext uri="{BB962C8B-B14F-4D97-AF65-F5344CB8AC3E}">
        <p14:creationId xmlns:p14="http://schemas.microsoft.com/office/powerpoint/2010/main" val="1608525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File System</a:t>
            </a:r>
            <a:endParaRPr lang="en-US" dirty="0"/>
          </a:p>
        </p:txBody>
      </p:sp>
      <p:sp>
        <p:nvSpPr>
          <p:cNvPr id="3" name="Content Placeholder 2"/>
          <p:cNvSpPr>
            <a:spLocks noGrp="1"/>
          </p:cNvSpPr>
          <p:nvPr>
            <p:ph idx="1"/>
          </p:nvPr>
        </p:nvSpPr>
        <p:spPr/>
        <p:txBody>
          <a:bodyPr/>
          <a:lstStyle/>
          <a:p>
            <a:r>
              <a:rPr lang="en-US" dirty="0"/>
              <a:t>https://static.googleusercontent.com/media/research.google.com/en//archive/gfs-sosp2003.pdf</a:t>
            </a:r>
          </a:p>
        </p:txBody>
      </p:sp>
    </p:spTree>
    <p:extLst>
      <p:ext uri="{BB962C8B-B14F-4D97-AF65-F5344CB8AC3E}">
        <p14:creationId xmlns:p14="http://schemas.microsoft.com/office/powerpoint/2010/main" val="7739328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49</TotalTime>
  <Words>537</Words>
  <Application>Microsoft Office PowerPoint</Application>
  <PresentationFormat>Widescreen</PresentationFormat>
  <Paragraphs>34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Trebuchet MS</vt:lpstr>
      <vt:lpstr>Wingdings 3</vt:lpstr>
      <vt:lpstr>Facet</vt:lpstr>
      <vt:lpstr>Big Data &amp; Hadoop</vt:lpstr>
      <vt:lpstr>What is Big data</vt:lpstr>
      <vt:lpstr>4 Values add 5th V</vt:lpstr>
      <vt:lpstr>Vs in details</vt:lpstr>
      <vt:lpstr>PowerPoint Presentation</vt:lpstr>
      <vt:lpstr>5th V</vt:lpstr>
      <vt:lpstr>Big Data &amp; Hadoop </vt:lpstr>
      <vt:lpstr>Brief History</vt:lpstr>
      <vt:lpstr>Google File System</vt:lpstr>
      <vt:lpstr>What is data locality and Process locality</vt:lpstr>
      <vt:lpstr>PowerPoint Presentation</vt:lpstr>
      <vt:lpstr>Life Cycle of Big data</vt:lpstr>
      <vt:lpstr>PowerPoint Presentation</vt:lpstr>
      <vt:lpstr>PowerPoint Presentation</vt:lpstr>
      <vt:lpstr>PowerPoint Presentation</vt:lpstr>
      <vt:lpstr>PowerPoint Presentation</vt:lpstr>
      <vt:lpstr>PowerPoint Presentation</vt:lpstr>
      <vt:lpstr>Whats HDFS</vt:lpstr>
      <vt:lpstr>PowerPoint Presentation</vt:lpstr>
      <vt:lpstr>HDFS Command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&amp; Hadoop</dc:title>
  <dc:creator>dell</dc:creator>
  <cp:lastModifiedBy>dell</cp:lastModifiedBy>
  <cp:revision>35</cp:revision>
  <dcterms:created xsi:type="dcterms:W3CDTF">2024-05-15T16:30:38Z</dcterms:created>
  <dcterms:modified xsi:type="dcterms:W3CDTF">2024-05-15T17:19:45Z</dcterms:modified>
</cp:coreProperties>
</file>