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No SQL </a:t>
            </a:r>
            <a:endParaRPr lang="en-US" dirty="0"/>
          </a:p>
        </p:txBody>
      </p:sp>
      <p:sp>
        <p:nvSpPr>
          <p:cNvPr id="3" name="Subtitle 2"/>
          <p:cNvSpPr>
            <a:spLocks noGrp="1"/>
          </p:cNvSpPr>
          <p:nvPr>
            <p:ph type="subTitle" idx="1"/>
          </p:nvPr>
        </p:nvSpPr>
        <p:spPr/>
        <p:txBody>
          <a:bodyPr/>
          <a:lstStyle/>
          <a:p>
            <a:r>
              <a:rPr lang="en-US" dirty="0" smtClean="0"/>
              <a:t>Prepared by Mohammed </a:t>
            </a:r>
            <a:r>
              <a:rPr lang="en-US" dirty="0" err="1" smtClean="0"/>
              <a:t>Sayeeduddin</a:t>
            </a:r>
            <a:endParaRPr lang="en-US" dirty="0"/>
          </a:p>
        </p:txBody>
      </p:sp>
    </p:spTree>
    <p:extLst>
      <p:ext uri="{BB962C8B-B14F-4D97-AF65-F5344CB8AC3E}">
        <p14:creationId xmlns:p14="http://schemas.microsoft.com/office/powerpoint/2010/main" val="3393129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will learn</a:t>
            </a:r>
            <a:endParaRPr lang="en-US" dirty="0"/>
          </a:p>
        </p:txBody>
      </p:sp>
      <p:sp>
        <p:nvSpPr>
          <p:cNvPr id="3" name="Content Placeholder 2"/>
          <p:cNvSpPr>
            <a:spLocks noGrp="1"/>
          </p:cNvSpPr>
          <p:nvPr>
            <p:ph idx="1"/>
          </p:nvPr>
        </p:nvSpPr>
        <p:spPr/>
        <p:txBody>
          <a:bodyPr/>
          <a:lstStyle/>
          <a:p>
            <a:r>
              <a:rPr lang="en-US" dirty="0" smtClean="0"/>
              <a:t>Introduction to </a:t>
            </a:r>
            <a:r>
              <a:rPr lang="en-US" dirty="0" err="1" smtClean="0"/>
              <a:t>Nosql</a:t>
            </a:r>
            <a:endParaRPr lang="en-US" dirty="0" smtClean="0"/>
          </a:p>
          <a:p>
            <a:r>
              <a:rPr lang="en-US" dirty="0" smtClean="0"/>
              <a:t>History</a:t>
            </a:r>
          </a:p>
          <a:p>
            <a:r>
              <a:rPr lang="en-US" dirty="0" smtClean="0"/>
              <a:t>Categories</a:t>
            </a:r>
          </a:p>
          <a:p>
            <a:r>
              <a:rPr lang="en-US" dirty="0" smtClean="0"/>
              <a:t>Applications</a:t>
            </a:r>
            <a:endParaRPr lang="en-US" dirty="0"/>
          </a:p>
        </p:txBody>
      </p:sp>
    </p:spTree>
    <p:extLst>
      <p:ext uri="{BB962C8B-B14F-4D97-AF65-F5344CB8AC3E}">
        <p14:creationId xmlns:p14="http://schemas.microsoft.com/office/powerpoint/2010/main" val="2556055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NoSQL</a:t>
            </a:r>
            <a:endParaRPr lang="en-US" dirty="0"/>
          </a:p>
        </p:txBody>
      </p:sp>
      <p:sp>
        <p:nvSpPr>
          <p:cNvPr id="3" name="Content Placeholder 2"/>
          <p:cNvSpPr>
            <a:spLocks noGrp="1"/>
          </p:cNvSpPr>
          <p:nvPr>
            <p:ph idx="1"/>
          </p:nvPr>
        </p:nvSpPr>
        <p:spPr/>
        <p:txBody>
          <a:bodyPr/>
          <a:lstStyle/>
          <a:p>
            <a:r>
              <a:rPr lang="en-US" dirty="0" smtClean="0"/>
              <a:t>No SQL stand for Not only SQL</a:t>
            </a:r>
          </a:p>
          <a:p>
            <a:r>
              <a:rPr lang="en-US" dirty="0"/>
              <a:t>NoSQL (Not Only SQL) refers to a variety of database technologies that are designed to handle different data storage and retrieval needs that traditional relational databases (SQL databases) may not effectively address. These databases are built to handle large volumes of unstructured, semi-structured, and structured data and are particularly suited for big data applications.</a:t>
            </a:r>
          </a:p>
        </p:txBody>
      </p:sp>
    </p:spTree>
    <p:extLst>
      <p:ext uri="{BB962C8B-B14F-4D97-AF65-F5344CB8AC3E}">
        <p14:creationId xmlns:p14="http://schemas.microsoft.com/office/powerpoint/2010/main" val="2487099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Charecterstics</a:t>
            </a:r>
            <a:endParaRPr lang="en-US" dirty="0"/>
          </a:p>
        </p:txBody>
      </p:sp>
      <p:sp>
        <p:nvSpPr>
          <p:cNvPr id="3" name="Content Placeholder 2"/>
          <p:cNvSpPr>
            <a:spLocks noGrp="1"/>
          </p:cNvSpPr>
          <p:nvPr>
            <p:ph idx="1"/>
          </p:nvPr>
        </p:nvSpPr>
        <p:spPr/>
        <p:txBody>
          <a:bodyPr/>
          <a:lstStyle/>
          <a:p>
            <a:r>
              <a:rPr lang="en-US" dirty="0"/>
              <a:t>Schema-less: NoSQL databases can store data without requiring a fixed table schema, allowing for more flexibility in how data is stored and managed.</a:t>
            </a:r>
          </a:p>
          <a:p>
            <a:r>
              <a:rPr lang="en-US" dirty="0"/>
              <a:t>Scalability: Designed for horizontal scaling, NoSQL databases can handle increased load by distributing data across multiple servers.</a:t>
            </a:r>
          </a:p>
          <a:p>
            <a:r>
              <a:rPr lang="en-US" dirty="0"/>
              <a:t>High Performance: Optimized for specific data models and access patterns, providing faster read and write operations.</a:t>
            </a:r>
          </a:p>
          <a:p>
            <a:r>
              <a:rPr lang="en-US" dirty="0"/>
              <a:t>Distributed: Often distributed across multiple nodes and regions, ensuring data availability and fault tolerance.</a:t>
            </a:r>
          </a:p>
          <a:p>
            <a:r>
              <a:rPr lang="en-US" dirty="0"/>
              <a:t>Flexible Data Models: Support various data formats such as key-value, document, column-family, and graph.</a:t>
            </a:r>
          </a:p>
        </p:txBody>
      </p:sp>
    </p:spTree>
    <p:extLst>
      <p:ext uri="{BB962C8B-B14F-4D97-AF65-F5344CB8AC3E}">
        <p14:creationId xmlns:p14="http://schemas.microsoft.com/office/powerpoint/2010/main" val="609792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NoSQL Databases</a:t>
            </a:r>
          </a:p>
        </p:txBody>
      </p:sp>
      <p:sp>
        <p:nvSpPr>
          <p:cNvPr id="3" name="Content Placeholder 2"/>
          <p:cNvSpPr>
            <a:spLocks noGrp="1"/>
          </p:cNvSpPr>
          <p:nvPr>
            <p:ph idx="1"/>
          </p:nvPr>
        </p:nvSpPr>
        <p:spPr/>
        <p:txBody>
          <a:bodyPr>
            <a:normAutofit lnSpcReduction="10000"/>
          </a:bodyPr>
          <a:lstStyle/>
          <a:p>
            <a:r>
              <a:rPr lang="en-US" dirty="0"/>
              <a:t>Key-Value Stores: Simple databases that store data as key-value pairs.</a:t>
            </a:r>
          </a:p>
          <a:p>
            <a:pPr marL="0" indent="0">
              <a:buNone/>
            </a:pPr>
            <a:r>
              <a:rPr lang="en-US" dirty="0" smtClean="0"/>
              <a:t>	Examples</a:t>
            </a:r>
            <a:r>
              <a:rPr lang="en-US" dirty="0"/>
              <a:t>: </a:t>
            </a:r>
            <a:r>
              <a:rPr lang="en-US" dirty="0" err="1"/>
              <a:t>Redis</a:t>
            </a:r>
            <a:r>
              <a:rPr lang="en-US" dirty="0"/>
              <a:t>, </a:t>
            </a:r>
            <a:r>
              <a:rPr lang="en-US" dirty="0" err="1"/>
              <a:t>DynamoDB</a:t>
            </a:r>
            <a:endParaRPr lang="en-US" dirty="0"/>
          </a:p>
          <a:p>
            <a:r>
              <a:rPr lang="en-US" dirty="0"/>
              <a:t>Document Stores: Store data in JSON, BSON, or XML format, allowing nested data structures.</a:t>
            </a:r>
          </a:p>
          <a:p>
            <a:pPr marL="0" indent="0">
              <a:buNone/>
            </a:pPr>
            <a:r>
              <a:rPr lang="en-US" dirty="0" smtClean="0"/>
              <a:t>	Examples</a:t>
            </a:r>
            <a:r>
              <a:rPr lang="en-US" dirty="0"/>
              <a:t>: MongoDB, </a:t>
            </a:r>
            <a:r>
              <a:rPr lang="en-US" dirty="0" err="1"/>
              <a:t>CouchDB</a:t>
            </a:r>
            <a:endParaRPr lang="en-US" dirty="0"/>
          </a:p>
          <a:p>
            <a:r>
              <a:rPr lang="en-US" dirty="0"/>
              <a:t>Column-Family Stores: Store data in columns rather than rows, optimized for read and write operations on large datasets.</a:t>
            </a:r>
          </a:p>
          <a:p>
            <a:pPr marL="0" indent="0">
              <a:buNone/>
            </a:pPr>
            <a:r>
              <a:rPr lang="en-US" dirty="0"/>
              <a:t>	</a:t>
            </a:r>
            <a:r>
              <a:rPr lang="en-US" dirty="0" smtClean="0"/>
              <a:t>Examples</a:t>
            </a:r>
            <a:r>
              <a:rPr lang="en-US" dirty="0"/>
              <a:t>: Apache Cassandra, </a:t>
            </a:r>
            <a:r>
              <a:rPr lang="en-US" dirty="0" err="1"/>
              <a:t>HBase</a:t>
            </a:r>
            <a:endParaRPr lang="en-US" dirty="0"/>
          </a:p>
          <a:p>
            <a:r>
              <a:rPr lang="en-US" dirty="0"/>
              <a:t>Graph Databases: Designed to store and query data modeled as graphs with nodes, edges, and properties.</a:t>
            </a:r>
          </a:p>
          <a:p>
            <a:pPr marL="0" indent="0">
              <a:buNone/>
            </a:pPr>
            <a:r>
              <a:rPr lang="en-US" dirty="0" smtClean="0"/>
              <a:t>	Examples</a:t>
            </a:r>
            <a:r>
              <a:rPr lang="en-US" dirty="0"/>
              <a:t>: Neo4j, Amazon Neptune</a:t>
            </a:r>
          </a:p>
        </p:txBody>
      </p:sp>
    </p:spTree>
    <p:extLst>
      <p:ext uri="{BB962C8B-B14F-4D97-AF65-F5344CB8AC3E}">
        <p14:creationId xmlns:p14="http://schemas.microsoft.com/office/powerpoint/2010/main" val="2677342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sp>
        <p:nvSpPr>
          <p:cNvPr id="3" name="Content Placeholder 2"/>
          <p:cNvSpPr>
            <a:spLocks noGrp="1"/>
          </p:cNvSpPr>
          <p:nvPr>
            <p:ph idx="1"/>
          </p:nvPr>
        </p:nvSpPr>
        <p:spPr/>
        <p:txBody>
          <a:bodyPr/>
          <a:lstStyle/>
          <a:p>
            <a:pPr marL="0" indent="0">
              <a:buNone/>
            </a:pPr>
            <a:r>
              <a:rPr lang="en-US" sz="2000" dirty="0"/>
              <a:t>Use Cases for NoSQL Databases</a:t>
            </a:r>
          </a:p>
          <a:p>
            <a:r>
              <a:rPr lang="en-US" dirty="0"/>
              <a:t>Real-time Web Applications: Applications that require fast read and write operations, such as social networks, real-time analytics, and online gaming.</a:t>
            </a:r>
          </a:p>
          <a:p>
            <a:r>
              <a:rPr lang="en-US" dirty="0"/>
              <a:t>Big Data Analytics: Handling large volumes of data with flexible schema requirements, useful in data warehousing and business intelligence.</a:t>
            </a:r>
          </a:p>
          <a:p>
            <a:r>
              <a:rPr lang="en-US" dirty="0"/>
              <a:t>Content Management: Storing and managing diverse types of content, such as blogs, videos, and user-generated content.</a:t>
            </a:r>
          </a:p>
          <a:p>
            <a:r>
              <a:rPr lang="en-US" dirty="0" err="1"/>
              <a:t>IoT</a:t>
            </a:r>
            <a:r>
              <a:rPr lang="en-US" dirty="0"/>
              <a:t> Applications: Managing and processing high-velocity data from various </a:t>
            </a:r>
            <a:r>
              <a:rPr lang="en-US" dirty="0" err="1"/>
              <a:t>IoT</a:t>
            </a:r>
            <a:r>
              <a:rPr lang="en-US" dirty="0"/>
              <a:t> devices and sensors.</a:t>
            </a:r>
          </a:p>
          <a:p>
            <a:r>
              <a:rPr lang="en-US" dirty="0"/>
              <a:t>E-commerce Systems: Handling high transaction volumes and dynamic product catalogs.</a:t>
            </a:r>
          </a:p>
        </p:txBody>
      </p:sp>
    </p:spTree>
    <p:extLst>
      <p:ext uri="{BB962C8B-B14F-4D97-AF65-F5344CB8AC3E}">
        <p14:creationId xmlns:p14="http://schemas.microsoft.com/office/powerpoint/2010/main" val="4057006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a:t>
            </a:r>
            <a:endParaRPr lang="en-US" dirty="0"/>
          </a:p>
        </p:txBody>
      </p:sp>
      <p:sp>
        <p:nvSpPr>
          <p:cNvPr id="3" name="Content Placeholder 2"/>
          <p:cNvSpPr>
            <a:spLocks noGrp="1"/>
          </p:cNvSpPr>
          <p:nvPr>
            <p:ph idx="1"/>
          </p:nvPr>
        </p:nvSpPr>
        <p:spPr/>
        <p:txBody>
          <a:bodyPr/>
          <a:lstStyle/>
          <a:p>
            <a:r>
              <a:rPr lang="en-US" dirty="0" smtClean="0"/>
              <a:t>MongoDB</a:t>
            </a:r>
            <a:endParaRPr lang="en-US" dirty="0"/>
          </a:p>
        </p:txBody>
      </p:sp>
    </p:spTree>
    <p:extLst>
      <p:ext uri="{BB962C8B-B14F-4D97-AF65-F5344CB8AC3E}">
        <p14:creationId xmlns:p14="http://schemas.microsoft.com/office/powerpoint/2010/main" val="1173453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a:t>
            </a:r>
            <a:r>
              <a:rPr lang="en-US" smtClean="0"/>
              <a:t>important commands</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69947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55</TotalTime>
  <Words>314</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No SQL </vt:lpstr>
      <vt:lpstr>What we will learn</vt:lpstr>
      <vt:lpstr>Introduction to NoSQL</vt:lpstr>
      <vt:lpstr>Charecterstics</vt:lpstr>
      <vt:lpstr>Types of NoSQL Databases</vt:lpstr>
      <vt:lpstr>Use case</vt:lpstr>
      <vt:lpstr>Open source </vt:lpstr>
      <vt:lpstr>Some important commands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SQL </dc:title>
  <dc:creator>dell</dc:creator>
  <cp:lastModifiedBy>dell</cp:lastModifiedBy>
  <cp:revision>21</cp:revision>
  <dcterms:created xsi:type="dcterms:W3CDTF">2024-05-29T09:46:58Z</dcterms:created>
  <dcterms:modified xsi:type="dcterms:W3CDTF">2024-05-29T10:42:33Z</dcterms:modified>
</cp:coreProperties>
</file>