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72" r:id="rId6"/>
    <p:sldId id="268" r:id="rId7"/>
    <p:sldId id="273" r:id="rId8"/>
    <p:sldId id="257" r:id="rId9"/>
    <p:sldId id="258" r:id="rId10"/>
    <p:sldId id="269" r:id="rId11"/>
    <p:sldId id="270" r:id="rId12"/>
    <p:sldId id="271" r:id="rId13"/>
    <p:sldId id="262" r:id="rId14"/>
    <p:sldId id="263" r:id="rId15"/>
    <p:sldId id="264"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TDD,BDD &amp; FDD</a:t>
            </a:r>
            <a:endParaRPr lang="en-US" dirty="0"/>
          </a:p>
        </p:txBody>
      </p:sp>
      <p:sp>
        <p:nvSpPr>
          <p:cNvPr id="3" name="Subtitle 2"/>
          <p:cNvSpPr>
            <a:spLocks noGrp="1"/>
          </p:cNvSpPr>
          <p:nvPr>
            <p:ph type="subTitle" idx="1"/>
          </p:nvPr>
        </p:nvSpPr>
        <p:spPr/>
        <p:txBody>
          <a:bodyPr/>
          <a:lstStyle/>
          <a:p>
            <a:r>
              <a:rPr lang="en-US" dirty="0" smtClean="0"/>
              <a:t>Prepared by :Mohammed </a:t>
            </a:r>
            <a:r>
              <a:rPr lang="en-US" dirty="0" err="1" smtClean="0"/>
              <a:t>sayeeduddin</a:t>
            </a:r>
            <a:endParaRPr lang="en-US" dirty="0"/>
          </a:p>
        </p:txBody>
      </p:sp>
    </p:spTree>
    <p:extLst>
      <p:ext uri="{BB962C8B-B14F-4D97-AF65-F5344CB8AC3E}">
        <p14:creationId xmlns:p14="http://schemas.microsoft.com/office/powerpoint/2010/main" val="72140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a:t>1.Focuses on the behavior of the system from outside </a:t>
            </a:r>
          </a:p>
          <a:p>
            <a:r>
              <a:rPr lang="en-US" dirty="0"/>
              <a:t>2.Works great for integration testing</a:t>
            </a:r>
          </a:p>
          <a:p>
            <a:r>
              <a:rPr lang="en-US" dirty="0"/>
              <a:t>3.Use a syntax both developer and stakeholder can easily understand</a:t>
            </a:r>
          </a:p>
        </p:txBody>
      </p:sp>
    </p:spTree>
    <p:extLst>
      <p:ext uri="{BB962C8B-B14F-4D97-AF65-F5344CB8AC3E}">
        <p14:creationId xmlns:p14="http://schemas.microsoft.com/office/powerpoint/2010/main" val="3403990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Vs TDD</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42" t="26658" r="1042" b="-26658"/>
          <a:stretch/>
        </p:blipFill>
        <p:spPr>
          <a:xfrm>
            <a:off x="677334" y="1751515"/>
            <a:ext cx="8084748" cy="3881437"/>
          </a:xfrm>
        </p:spPr>
      </p:pic>
    </p:spTree>
    <p:extLst>
      <p:ext uri="{BB962C8B-B14F-4D97-AF65-F5344CB8AC3E}">
        <p14:creationId xmlns:p14="http://schemas.microsoft.com/office/powerpoint/2010/main" val="470050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Feature-Driven Development (FDD)</a:t>
            </a:r>
          </a:p>
        </p:txBody>
      </p:sp>
      <p:sp>
        <p:nvSpPr>
          <p:cNvPr id="3" name="Content Placeholder 2"/>
          <p:cNvSpPr>
            <a:spLocks noGrp="1"/>
          </p:cNvSpPr>
          <p:nvPr>
            <p:ph idx="1"/>
          </p:nvPr>
        </p:nvSpPr>
        <p:spPr/>
        <p:txBody>
          <a:bodyPr/>
          <a:lstStyle/>
          <a:p>
            <a:r>
              <a:rPr lang="en-US" dirty="0"/>
              <a:t>Feature-Driven Development (FDD) is a software development methodology that emphasizes delivering tangible, working software repeatedly in a timely manner. It focuses on building and designing features incrementally, allowing teams to prioritize and deliver valuable functionality throughout the development process. FDD is characterized by its iterative and feature-centric approach, which enables teams to manage complexity effectively and deliver high-quality software on schedule.</a:t>
            </a:r>
            <a:endParaRPr lang="en-US" dirty="0"/>
          </a:p>
        </p:txBody>
      </p:sp>
    </p:spTree>
    <p:extLst>
      <p:ext uri="{BB962C8B-B14F-4D97-AF65-F5344CB8AC3E}">
        <p14:creationId xmlns:p14="http://schemas.microsoft.com/office/powerpoint/2010/main" val="402353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Gherkin Language</a:t>
            </a:r>
            <a:endParaRPr lang="en-US" dirty="0"/>
          </a:p>
        </p:txBody>
      </p:sp>
      <p:sp>
        <p:nvSpPr>
          <p:cNvPr id="3" name="Content Placeholder 2"/>
          <p:cNvSpPr>
            <a:spLocks noGrp="1"/>
          </p:cNvSpPr>
          <p:nvPr>
            <p:ph idx="1"/>
          </p:nvPr>
        </p:nvSpPr>
        <p:spPr/>
        <p:txBody>
          <a:bodyPr/>
          <a:lstStyle/>
          <a:p>
            <a:r>
              <a:rPr lang="en-US" dirty="0"/>
              <a:t>Gherkin is a structured language used in Behavior-Driven Development (BDD) to describe the behavior of software systems in a human-readable format. It follows a Given-When-Then syntax, which helps to define the preconditions, actions, and expected outcomes of a scenario. Gherkin files typically have the ".feature" extension and serve as executable specifications for the software</a:t>
            </a:r>
            <a:r>
              <a:rPr lang="en-US" dirty="0" smtClean="0"/>
              <a:t>.</a:t>
            </a:r>
          </a:p>
          <a:p>
            <a:endParaRPr lang="en-US" dirty="0"/>
          </a:p>
        </p:txBody>
      </p:sp>
    </p:spTree>
    <p:extLst>
      <p:ext uri="{BB962C8B-B14F-4D97-AF65-F5344CB8AC3E}">
        <p14:creationId xmlns:p14="http://schemas.microsoft.com/office/powerpoint/2010/main" val="182225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a:t>Feature: Account Management</a:t>
            </a:r>
          </a:p>
          <a:p>
            <a:endParaRPr lang="en-US" dirty="0"/>
          </a:p>
          <a:p>
            <a:r>
              <a:rPr lang="en-US" dirty="0"/>
              <a:t>  Scenario: User logs into the system</a:t>
            </a:r>
          </a:p>
          <a:p>
            <a:r>
              <a:rPr lang="en-US" dirty="0"/>
              <a:t>    Given the user is on the login page</a:t>
            </a:r>
          </a:p>
          <a:p>
            <a:r>
              <a:rPr lang="en-US" dirty="0"/>
              <a:t>    When the user enters valid credentials</a:t>
            </a:r>
          </a:p>
          <a:p>
            <a:r>
              <a:rPr lang="en-US" dirty="0"/>
              <a:t>    Then the user should be redirected to the dashboard</a:t>
            </a:r>
          </a:p>
          <a:p>
            <a:r>
              <a:rPr lang="en-US" dirty="0"/>
              <a:t>    And the user should see a welcome message</a:t>
            </a:r>
          </a:p>
          <a:p>
            <a:pPr marL="0" indent="0">
              <a:buNone/>
            </a:pPr>
            <a:endParaRPr lang="en-US" dirty="0"/>
          </a:p>
        </p:txBody>
      </p:sp>
    </p:spTree>
    <p:extLst>
      <p:ext uri="{BB962C8B-B14F-4D97-AF65-F5344CB8AC3E}">
        <p14:creationId xmlns:p14="http://schemas.microsoft.com/office/powerpoint/2010/main" val="499681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tests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2771" y="2160588"/>
            <a:ext cx="5106495" cy="3881437"/>
          </a:xfrm>
        </p:spPr>
      </p:pic>
    </p:spTree>
    <p:extLst>
      <p:ext uri="{BB962C8B-B14F-4D97-AF65-F5344CB8AC3E}">
        <p14:creationId xmlns:p14="http://schemas.microsoft.com/office/powerpoint/2010/main" val="1658667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036" y="1930400"/>
            <a:ext cx="7533881" cy="3881437"/>
          </a:xfrm>
        </p:spPr>
      </p:pic>
    </p:spTree>
    <p:extLst>
      <p:ext uri="{BB962C8B-B14F-4D97-AF65-F5344CB8AC3E}">
        <p14:creationId xmlns:p14="http://schemas.microsoft.com/office/powerpoint/2010/main" val="229972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8" t="29843" r="-158" b="-2086"/>
          <a:stretch/>
        </p:blipFill>
        <p:spPr>
          <a:xfrm>
            <a:off x="968857" y="2141621"/>
            <a:ext cx="7628609" cy="4165099"/>
          </a:xfrm>
        </p:spPr>
      </p:pic>
    </p:spTree>
    <p:extLst>
      <p:ext uri="{BB962C8B-B14F-4D97-AF65-F5344CB8AC3E}">
        <p14:creationId xmlns:p14="http://schemas.microsoft.com/office/powerpoint/2010/main" val="33469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Test-Driven Development (TDD):</a:t>
            </a:r>
            <a:endParaRPr lang="en-US" dirty="0"/>
          </a:p>
        </p:txBody>
      </p:sp>
      <p:sp>
        <p:nvSpPr>
          <p:cNvPr id="3" name="Content Placeholder 2"/>
          <p:cNvSpPr>
            <a:spLocks noGrp="1"/>
          </p:cNvSpPr>
          <p:nvPr>
            <p:ph idx="1"/>
          </p:nvPr>
        </p:nvSpPr>
        <p:spPr/>
        <p:txBody>
          <a:bodyPr/>
          <a:lstStyle/>
          <a:p>
            <a:r>
              <a:rPr lang="en-US" dirty="0"/>
              <a:t>Test-Driven Development (TDD) is a software development methodology where developers write tests before writing the corresponding code. The process typically involves writing a failing test, writing the simplest code to pass the test, and then refactoring the code while ensuring that all tests still pass. TDD aims to improve code quality, maintainability, and reliability by continuously testing and validating the behavior of the system throughout the development process.</a:t>
            </a:r>
            <a:endParaRPr lang="en-US" dirty="0"/>
          </a:p>
        </p:txBody>
      </p:sp>
    </p:spTree>
    <p:extLst>
      <p:ext uri="{BB962C8B-B14F-4D97-AF65-F5344CB8AC3E}">
        <p14:creationId xmlns:p14="http://schemas.microsoft.com/office/powerpoint/2010/main" val="37066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b="1" dirty="0"/>
              <a:t>Algorithm Development:</a:t>
            </a:r>
            <a:r>
              <a:rPr lang="en-US" dirty="0"/>
              <a:t> TDD is well-suited for developing algorithms or functions where the expected behavior is clear and well-defined. By writing tests that specify the desired behavior of the algorithm, developers can iteratively implement and refine the code until it meets the specified requirements.</a:t>
            </a:r>
          </a:p>
          <a:p>
            <a:r>
              <a:rPr lang="en-US" b="1" dirty="0"/>
              <a:t>Regression Testing:</a:t>
            </a:r>
            <a:r>
              <a:rPr lang="en-US" dirty="0"/>
              <a:t> TDD helps ensure that changes to existing code do not introduce regressions or unexpected behavior. By maintaining a comprehensive suite of tests that cover all code paths, developers can quickly identify and fix any issues that arise as a result of changes to the codebase.</a:t>
            </a:r>
          </a:p>
          <a:p>
            <a:endParaRPr lang="en-US" dirty="0"/>
          </a:p>
        </p:txBody>
      </p:sp>
    </p:spTree>
    <p:extLst>
      <p:ext uri="{BB962C8B-B14F-4D97-AF65-F5344CB8AC3E}">
        <p14:creationId xmlns:p14="http://schemas.microsoft.com/office/powerpoint/2010/main" val="180430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113" y="644610"/>
            <a:ext cx="8596668" cy="3880773"/>
          </a:xfrm>
        </p:spPr>
        <p:txBody>
          <a:bodyPr/>
          <a:lstStyle/>
          <a:p>
            <a:r>
              <a:rPr lang="en-US" b="1" dirty="0"/>
              <a:t>Code Coverage:</a:t>
            </a:r>
            <a:r>
              <a:rPr lang="en-US" dirty="0"/>
              <a:t> TDD encourages writing tests for all possible code paths, thereby ensuring comprehensive code coverage. By writing tests that exercise different branches and edge cases in the code, developers can identify and address potential bugs before they manifest in production.</a:t>
            </a:r>
          </a:p>
          <a:p>
            <a:endParaRPr lang="en-US" dirty="0"/>
          </a:p>
        </p:txBody>
      </p:sp>
    </p:spTree>
    <p:extLst>
      <p:ext uri="{BB962C8B-B14F-4D97-AF65-F5344CB8AC3E}">
        <p14:creationId xmlns:p14="http://schemas.microsoft.com/office/powerpoint/2010/main" val="1538934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Green Refactor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0686" y="2160588"/>
            <a:ext cx="4830666" cy="3881437"/>
          </a:xfrm>
        </p:spPr>
      </p:pic>
    </p:spTree>
    <p:extLst>
      <p:ext uri="{BB962C8B-B14F-4D97-AF65-F5344CB8AC3E}">
        <p14:creationId xmlns:p14="http://schemas.microsoft.com/office/powerpoint/2010/main" val="3390366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is Important &amp; Summary:</a:t>
            </a:r>
            <a:endParaRPr lang="en-US" dirty="0"/>
          </a:p>
        </p:txBody>
      </p:sp>
      <p:sp>
        <p:nvSpPr>
          <p:cNvPr id="5" name="Content Placeholder 4"/>
          <p:cNvSpPr>
            <a:spLocks noGrp="1"/>
          </p:cNvSpPr>
          <p:nvPr>
            <p:ph idx="1"/>
          </p:nvPr>
        </p:nvSpPr>
        <p:spPr>
          <a:xfrm>
            <a:off x="677334" y="1354473"/>
            <a:ext cx="8596668" cy="3880773"/>
          </a:xfrm>
        </p:spPr>
        <p:txBody>
          <a:bodyPr>
            <a:normAutofit fontScale="77500" lnSpcReduction="20000"/>
          </a:bodyPr>
          <a:lstStyle/>
          <a:p>
            <a:pPr marL="0" indent="0">
              <a:buNone/>
            </a:pPr>
            <a:r>
              <a:rPr lang="en-US" b="1" dirty="0"/>
              <a:t>Why is TDD important for DevOps:</a:t>
            </a:r>
          </a:p>
          <a:p>
            <a:endParaRPr lang="en-US" dirty="0" smtClean="0"/>
          </a:p>
          <a:p>
            <a:r>
              <a:rPr lang="en-US" dirty="0" smtClean="0"/>
              <a:t>1.It </a:t>
            </a:r>
            <a:r>
              <a:rPr lang="en-US" dirty="0"/>
              <a:t>saves time when </a:t>
            </a:r>
            <a:r>
              <a:rPr lang="en-US" dirty="0" smtClean="0"/>
              <a:t>developing </a:t>
            </a:r>
            <a:r>
              <a:rPr lang="en-US" smtClean="0"/>
              <a:t>complex feature</a:t>
            </a:r>
            <a:endParaRPr lang="en-US" dirty="0"/>
          </a:p>
          <a:p>
            <a:r>
              <a:rPr lang="en-US" dirty="0"/>
              <a:t>2.It allows us to code faster and with more </a:t>
            </a:r>
            <a:r>
              <a:rPr lang="en-US" dirty="0" smtClean="0"/>
              <a:t>confident</a:t>
            </a:r>
            <a:endParaRPr lang="en-US" dirty="0"/>
          </a:p>
          <a:p>
            <a:r>
              <a:rPr lang="en-US" dirty="0"/>
              <a:t>3.It ensures that the code is working as expected</a:t>
            </a:r>
          </a:p>
          <a:p>
            <a:r>
              <a:rPr lang="en-US" dirty="0"/>
              <a:t>4.It ensures that future change does not break existing code</a:t>
            </a:r>
          </a:p>
          <a:p>
            <a:r>
              <a:rPr lang="en-US" dirty="0"/>
              <a:t>5.In order to create a DevOps CI/CD </a:t>
            </a:r>
            <a:r>
              <a:rPr lang="en-US" dirty="0" smtClean="0"/>
              <a:t>Pipeline all </a:t>
            </a:r>
            <a:r>
              <a:rPr lang="en-US" dirty="0"/>
              <a:t>testing must be automated</a:t>
            </a:r>
          </a:p>
          <a:p>
            <a:endParaRPr lang="en-US" dirty="0" smtClean="0"/>
          </a:p>
          <a:p>
            <a:pPr marL="0" indent="0">
              <a:buNone/>
            </a:pPr>
            <a:r>
              <a:rPr lang="en-US" dirty="0" smtClean="0"/>
              <a:t>Summary:</a:t>
            </a:r>
          </a:p>
          <a:p>
            <a:endParaRPr lang="en-US" dirty="0"/>
          </a:p>
          <a:p>
            <a:r>
              <a:rPr lang="en-US" dirty="0" smtClean="0"/>
              <a:t>It </a:t>
            </a:r>
            <a:r>
              <a:rPr lang="en-US" dirty="0"/>
              <a:t>focuses on how the system works from the inside</a:t>
            </a:r>
          </a:p>
          <a:p>
            <a:r>
              <a:rPr lang="en-US" dirty="0"/>
              <a:t>Test drive the design</a:t>
            </a:r>
          </a:p>
          <a:p>
            <a:r>
              <a:rPr lang="en-US" dirty="0"/>
              <a:t>We write the test first then write the code to make the test </a:t>
            </a:r>
            <a:r>
              <a:rPr lang="en-US" dirty="0" smtClean="0"/>
              <a:t>pass</a:t>
            </a:r>
          </a:p>
          <a:p>
            <a:endParaRPr lang="en-US" dirty="0"/>
          </a:p>
        </p:txBody>
      </p:sp>
    </p:spTree>
    <p:extLst>
      <p:ext uri="{BB962C8B-B14F-4D97-AF65-F5344CB8AC3E}">
        <p14:creationId xmlns:p14="http://schemas.microsoft.com/office/powerpoint/2010/main" val="2494749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testing framework</a:t>
            </a:r>
            <a:br>
              <a:rPr lang="en-US" dirty="0"/>
            </a:br>
            <a:endParaRPr lang="en-US" dirty="0"/>
          </a:p>
        </p:txBody>
      </p:sp>
      <p:sp>
        <p:nvSpPr>
          <p:cNvPr id="3" name="Content Placeholder 2"/>
          <p:cNvSpPr>
            <a:spLocks noGrp="1"/>
          </p:cNvSpPr>
          <p:nvPr>
            <p:ph idx="1"/>
          </p:nvPr>
        </p:nvSpPr>
        <p:spPr/>
        <p:txBody>
          <a:bodyPr/>
          <a:lstStyle/>
          <a:p>
            <a:r>
              <a:rPr lang="en-US" dirty="0" smtClean="0"/>
              <a:t>Junit </a:t>
            </a:r>
            <a:r>
              <a:rPr lang="en-US" dirty="0"/>
              <a:t>for Java</a:t>
            </a:r>
          </a:p>
          <a:p>
            <a:r>
              <a:rPr lang="en-US" dirty="0" err="1"/>
              <a:t>PyUnit</a:t>
            </a:r>
            <a:r>
              <a:rPr lang="en-US" dirty="0"/>
              <a:t> for Python</a:t>
            </a:r>
          </a:p>
          <a:p>
            <a:r>
              <a:rPr lang="en-US" dirty="0" err="1"/>
              <a:t>NUnit</a:t>
            </a:r>
            <a:r>
              <a:rPr lang="en-US" dirty="0"/>
              <a:t> for </a:t>
            </a:r>
            <a:r>
              <a:rPr lang="en-US" dirty="0" err="1"/>
              <a:t>.</a:t>
            </a:r>
            <a:r>
              <a:rPr lang="en-US" dirty="0" err="1" smtClean="0"/>
              <a:t>Net</a:t>
            </a:r>
            <a:endParaRPr lang="en-US" dirty="0" smtClean="0"/>
          </a:p>
          <a:p>
            <a:endParaRPr lang="en-US" dirty="0"/>
          </a:p>
          <a:p>
            <a:pPr marL="0" indent="0">
              <a:buNone/>
            </a:pPr>
            <a:r>
              <a:rPr lang="en-US" dirty="0" smtClean="0"/>
              <a:t>Tools</a:t>
            </a:r>
          </a:p>
          <a:p>
            <a:r>
              <a:rPr lang="en-US" dirty="0" smtClean="0"/>
              <a:t>Coverage</a:t>
            </a:r>
          </a:p>
          <a:p>
            <a:r>
              <a:rPr lang="en-US" dirty="0" smtClean="0"/>
              <a:t>Nose</a:t>
            </a:r>
            <a:endParaRPr lang="en-US" dirty="0"/>
          </a:p>
        </p:txBody>
      </p:sp>
    </p:spTree>
    <p:extLst>
      <p:ext uri="{BB962C8B-B14F-4D97-AF65-F5344CB8AC3E}">
        <p14:creationId xmlns:p14="http://schemas.microsoft.com/office/powerpoint/2010/main" val="312690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b="1" dirty="0"/>
              <a:t>Behavior-Driven Development (BDD</a:t>
            </a:r>
            <a:r>
              <a:rPr lang="en-US" b="1" dirty="0" smtClean="0"/>
              <a:t>)</a:t>
            </a:r>
            <a:endParaRPr lang="en-US" dirty="0"/>
          </a:p>
        </p:txBody>
      </p:sp>
      <p:sp>
        <p:nvSpPr>
          <p:cNvPr id="3" name="Content Placeholder 2"/>
          <p:cNvSpPr>
            <a:spLocks noGrp="1"/>
          </p:cNvSpPr>
          <p:nvPr>
            <p:ph idx="1"/>
          </p:nvPr>
        </p:nvSpPr>
        <p:spPr/>
        <p:txBody>
          <a:bodyPr/>
          <a:lstStyle/>
          <a:p>
            <a:r>
              <a:rPr lang="en-US" dirty="0"/>
              <a:t>Behavior-Driven Development (BDD) is a software development methodology that focuses on defining the behavior of the system from the perspective of its stakeholders. It emphasizes collaboration between developers, QA, and non-technical stakeholders to ensure that the software meets the desired business outcomes. BDD encourages the use of a common language to describe the behavior of the system, typically using a structured format like Given-When-Then</a:t>
            </a:r>
            <a:r>
              <a:rPr lang="en-US" dirty="0" smtClean="0"/>
              <a:t>. (Gherkin Language)</a:t>
            </a:r>
            <a:endParaRPr lang="en-US" dirty="0"/>
          </a:p>
          <a:p>
            <a:endParaRPr lang="en-US" dirty="0"/>
          </a:p>
        </p:txBody>
      </p:sp>
    </p:spTree>
    <p:extLst>
      <p:ext uri="{BB962C8B-B14F-4D97-AF65-F5344CB8AC3E}">
        <p14:creationId xmlns:p14="http://schemas.microsoft.com/office/powerpoint/2010/main" val="138958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619" y="500231"/>
            <a:ext cx="8596668" cy="4709443"/>
          </a:xfrm>
        </p:spPr>
        <p:txBody>
          <a:bodyPr>
            <a:normAutofit lnSpcReduction="10000"/>
          </a:bodyPr>
          <a:lstStyle/>
          <a:p>
            <a:pPr marL="0" indent="0">
              <a:buNone/>
            </a:pPr>
            <a:r>
              <a:rPr lang="en-US" dirty="0" smtClean="0"/>
              <a:t>Use case</a:t>
            </a:r>
          </a:p>
          <a:p>
            <a:r>
              <a:rPr lang="en-US" b="1" dirty="0"/>
              <a:t>Writing Acceptance Tests:</a:t>
            </a:r>
            <a:r>
              <a:rPr lang="en-US" dirty="0"/>
              <a:t> BDD encourages the creation of acceptance tests that describe the expected behavior of the system in natural language, often using the Given-When-Then syntax. For example, "Given a logged-in user, when they click the 'Add to Cart' button, then the item should be added to their shopping cart."</a:t>
            </a:r>
          </a:p>
          <a:p>
            <a:r>
              <a:rPr lang="en-US" b="1" dirty="0"/>
              <a:t>Clarifying Requirements:</a:t>
            </a:r>
            <a:r>
              <a:rPr lang="en-US" dirty="0"/>
              <a:t> BDD helps clarify requirements by creating executable specifications that can be understood by both technical and non-technical stakeholders. By using a common language to describe system behavior, misunderstandings and ambiguities in requirements can be minimized.</a:t>
            </a:r>
          </a:p>
          <a:p>
            <a:r>
              <a:rPr lang="en-US" b="1" dirty="0"/>
              <a:t>Improving Collaboration:</a:t>
            </a:r>
            <a:r>
              <a:rPr lang="en-US" dirty="0"/>
              <a:t> BDD facilitates collaboration between developers, QA, and business stakeholders by creating a shared understanding of the system's behavior. By involving stakeholders in the creation and review of behavior specifications, BDD helps ensure that the software meets the needs of its users.</a:t>
            </a:r>
          </a:p>
          <a:p>
            <a:endParaRPr lang="en-US" dirty="0"/>
          </a:p>
        </p:txBody>
      </p:sp>
    </p:spTree>
    <p:extLst>
      <p:ext uri="{BB962C8B-B14F-4D97-AF65-F5344CB8AC3E}">
        <p14:creationId xmlns:p14="http://schemas.microsoft.com/office/powerpoint/2010/main" val="3175361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217</TotalTime>
  <Words>807</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TDD,BDD &amp; FDD</vt:lpstr>
      <vt:lpstr>Test-Driven Development (TDD):</vt:lpstr>
      <vt:lpstr>Use case</vt:lpstr>
      <vt:lpstr>PowerPoint Presentation</vt:lpstr>
      <vt:lpstr>Red, Green Refactor</vt:lpstr>
      <vt:lpstr>Why it is Important &amp; Summary:</vt:lpstr>
      <vt:lpstr>Popular testing framework </vt:lpstr>
      <vt:lpstr>What is Behavior-Driven Development (BDD)</vt:lpstr>
      <vt:lpstr>PowerPoint Presentation</vt:lpstr>
      <vt:lpstr>Summary</vt:lpstr>
      <vt:lpstr>BDD Vs TDD</vt:lpstr>
      <vt:lpstr>Feature-Driven Development (FDD)</vt:lpstr>
      <vt:lpstr>What is Gherkin Language</vt:lpstr>
      <vt:lpstr>Use case</vt:lpstr>
      <vt:lpstr>Type of tests</vt:lpstr>
      <vt:lpstr>Environment</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BDD,TDD &amp; FDD</dc:title>
  <dc:creator>dell</dc:creator>
  <cp:lastModifiedBy>dell</cp:lastModifiedBy>
  <cp:revision>45</cp:revision>
  <dcterms:created xsi:type="dcterms:W3CDTF">2024-05-07T01:38:16Z</dcterms:created>
  <dcterms:modified xsi:type="dcterms:W3CDTF">2024-05-07T05:16:07Z</dcterms:modified>
</cp:coreProperties>
</file>