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1" r:id="rId8"/>
    <p:sldId id="262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7972FE-80D1-4AFD-9E2E-628DCF2F48C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17E594-9D5C-403A-B947-E360FB0E2A97}">
      <dgm:prSet phldrT="[Text]"/>
      <dgm:spPr/>
      <dgm:t>
        <a:bodyPr/>
        <a:lstStyle/>
        <a:p>
          <a:r>
            <a:rPr lang="en-US" dirty="0" smtClean="0"/>
            <a:t>Command</a:t>
          </a:r>
          <a:endParaRPr lang="en-US" dirty="0"/>
        </a:p>
      </dgm:t>
    </dgm:pt>
    <dgm:pt modelId="{C7B33AD0-AAEA-4C32-9FD4-92135BCD43B8}" type="parTrans" cxnId="{8589E5E9-8017-401D-B9E1-D33DE02B6C0D}">
      <dgm:prSet/>
      <dgm:spPr/>
      <dgm:t>
        <a:bodyPr/>
        <a:lstStyle/>
        <a:p>
          <a:endParaRPr lang="en-US"/>
        </a:p>
      </dgm:t>
    </dgm:pt>
    <dgm:pt modelId="{7E2A0EF9-31F9-4C68-A424-AD4E4D1E4122}" type="sibTrans" cxnId="{8589E5E9-8017-401D-B9E1-D33DE02B6C0D}">
      <dgm:prSet/>
      <dgm:spPr/>
      <dgm:t>
        <a:bodyPr/>
        <a:lstStyle/>
        <a:p>
          <a:endParaRPr lang="en-US"/>
        </a:p>
      </dgm:t>
    </dgm:pt>
    <dgm:pt modelId="{EC8C8F0F-784F-43D8-BB8A-8F32F19E5F1C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status</a:t>
          </a:r>
          <a:endParaRPr lang="en-US" dirty="0"/>
        </a:p>
      </dgm:t>
    </dgm:pt>
    <dgm:pt modelId="{209A26DB-B196-44AF-883B-5B5E64AED2A7}" type="parTrans" cxnId="{E4EB0842-0A4E-478A-9461-851C5AC6B7A5}">
      <dgm:prSet/>
      <dgm:spPr/>
      <dgm:t>
        <a:bodyPr/>
        <a:lstStyle/>
        <a:p>
          <a:endParaRPr lang="en-US"/>
        </a:p>
      </dgm:t>
    </dgm:pt>
    <dgm:pt modelId="{60182DAB-A0CF-4366-8AE3-2EFD7A67B4E5}" type="sibTrans" cxnId="{E4EB0842-0A4E-478A-9461-851C5AC6B7A5}">
      <dgm:prSet/>
      <dgm:spPr/>
      <dgm:t>
        <a:bodyPr/>
        <a:lstStyle/>
        <a:p>
          <a:endParaRPr lang="en-US"/>
        </a:p>
      </dgm:t>
    </dgm:pt>
    <dgm:pt modelId="{F47E129A-71BB-4783-B6A1-E2B571E6B18B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Push</a:t>
          </a:r>
          <a:endParaRPr lang="en-US" dirty="0"/>
        </a:p>
      </dgm:t>
    </dgm:pt>
    <dgm:pt modelId="{73E846C3-53DF-4795-BF9D-11C2E90124C6}" type="parTrans" cxnId="{2A2672E6-18F7-456F-B10A-2C3A8DCAE08A}">
      <dgm:prSet/>
      <dgm:spPr/>
      <dgm:t>
        <a:bodyPr/>
        <a:lstStyle/>
        <a:p>
          <a:endParaRPr lang="en-US"/>
        </a:p>
      </dgm:t>
    </dgm:pt>
    <dgm:pt modelId="{F1643F1D-6960-4E8D-B065-DD67923007AB}" type="sibTrans" cxnId="{2A2672E6-18F7-456F-B10A-2C3A8DCAE08A}">
      <dgm:prSet/>
      <dgm:spPr/>
      <dgm:t>
        <a:bodyPr/>
        <a:lstStyle/>
        <a:p>
          <a:endParaRPr lang="en-US"/>
        </a:p>
      </dgm:t>
    </dgm:pt>
    <dgm:pt modelId="{E911C6B2-5DB1-4DDF-994B-347770CE87C9}">
      <dgm:prSet phldrT="[Text]"/>
      <dgm:spPr/>
      <dgm:t>
        <a:bodyPr/>
        <a:lstStyle/>
        <a:p>
          <a:r>
            <a:rPr lang="en-US" dirty="0" smtClean="0"/>
            <a:t>Descriptions</a:t>
          </a:r>
          <a:endParaRPr lang="en-US" dirty="0"/>
        </a:p>
      </dgm:t>
    </dgm:pt>
    <dgm:pt modelId="{082025DE-2B31-4159-80E2-CAC9AD028BAF}" type="parTrans" cxnId="{D93C640E-5DED-4134-8C35-3DD8079744EC}">
      <dgm:prSet/>
      <dgm:spPr/>
      <dgm:t>
        <a:bodyPr/>
        <a:lstStyle/>
        <a:p>
          <a:endParaRPr lang="en-US"/>
        </a:p>
      </dgm:t>
    </dgm:pt>
    <dgm:pt modelId="{C49970C8-08AD-4DC3-94D1-7A55DE53FD23}" type="sibTrans" cxnId="{D93C640E-5DED-4134-8C35-3DD8079744EC}">
      <dgm:prSet/>
      <dgm:spPr/>
      <dgm:t>
        <a:bodyPr/>
        <a:lstStyle/>
        <a:p>
          <a:endParaRPr lang="en-US"/>
        </a:p>
      </dgm:t>
    </dgm:pt>
    <dgm:pt modelId="{DB2BABB2-D76A-46F6-8D51-2A9B9974F875}">
      <dgm:prSet phldrT="[Text]"/>
      <dgm:spPr/>
      <dgm:t>
        <a:bodyPr/>
        <a:lstStyle/>
        <a:p>
          <a:r>
            <a:rPr lang="en-US" dirty="0" smtClean="0"/>
            <a:t>For Directory Initialization</a:t>
          </a:r>
          <a:endParaRPr lang="en-US" dirty="0"/>
        </a:p>
      </dgm:t>
    </dgm:pt>
    <dgm:pt modelId="{B539C71E-7891-4888-BAAC-F081CA51497B}" type="parTrans" cxnId="{4DDFEF93-52E8-433E-9B0F-0E9077FBEE8E}">
      <dgm:prSet/>
      <dgm:spPr/>
      <dgm:t>
        <a:bodyPr/>
        <a:lstStyle/>
        <a:p>
          <a:endParaRPr lang="en-US"/>
        </a:p>
      </dgm:t>
    </dgm:pt>
    <dgm:pt modelId="{25611D88-DDD7-4F15-840C-1D64D78DB33A}" type="sibTrans" cxnId="{4DDFEF93-52E8-433E-9B0F-0E9077FBEE8E}">
      <dgm:prSet/>
      <dgm:spPr/>
      <dgm:t>
        <a:bodyPr/>
        <a:lstStyle/>
        <a:p>
          <a:endParaRPr lang="en-US"/>
        </a:p>
      </dgm:t>
    </dgm:pt>
    <dgm:pt modelId="{77167BEC-00DD-44D8-A969-E749F486E524}">
      <dgm:prSet phldrT="[Text]"/>
      <dgm:spPr/>
      <dgm:t>
        <a:bodyPr/>
        <a:lstStyle/>
        <a:p>
          <a:r>
            <a:rPr lang="en-US" dirty="0" smtClean="0"/>
            <a:t>To Check Commit details</a:t>
          </a:r>
          <a:endParaRPr lang="en-US" dirty="0"/>
        </a:p>
      </dgm:t>
    </dgm:pt>
    <dgm:pt modelId="{AC690B5E-3796-4F37-AAB8-ED41485E903D}" type="parTrans" cxnId="{772FD5FA-5FB1-4DE4-855B-5E6A46AA1089}">
      <dgm:prSet/>
      <dgm:spPr/>
      <dgm:t>
        <a:bodyPr/>
        <a:lstStyle/>
        <a:p>
          <a:endParaRPr lang="en-US"/>
        </a:p>
      </dgm:t>
    </dgm:pt>
    <dgm:pt modelId="{EB4AEF3A-F168-4C9C-B65F-2DE0FD108096}" type="sibTrans" cxnId="{772FD5FA-5FB1-4DE4-855B-5E6A46AA1089}">
      <dgm:prSet/>
      <dgm:spPr/>
      <dgm:t>
        <a:bodyPr/>
        <a:lstStyle/>
        <a:p>
          <a:endParaRPr lang="en-US"/>
        </a:p>
      </dgm:t>
    </dgm:pt>
    <dgm:pt modelId="{5191765F-970D-4175-B3B9-5AFEC979232A}">
      <dgm:prSet/>
      <dgm:spPr/>
      <dgm:t>
        <a:bodyPr/>
        <a:lstStyle/>
        <a:p>
          <a:r>
            <a:rPr lang="en-US" smtClean="0"/>
            <a:t>Git logs</a:t>
          </a:r>
          <a:endParaRPr lang="en-US" dirty="0" smtClean="0"/>
        </a:p>
      </dgm:t>
    </dgm:pt>
    <dgm:pt modelId="{97E5AE31-9086-4FDA-80BA-A44DD4EE9504}" type="parTrans" cxnId="{5E98B17D-0B0A-40E1-A2E0-6E06F3D84296}">
      <dgm:prSet/>
      <dgm:spPr/>
      <dgm:t>
        <a:bodyPr/>
        <a:lstStyle/>
        <a:p>
          <a:endParaRPr lang="en-US"/>
        </a:p>
      </dgm:t>
    </dgm:pt>
    <dgm:pt modelId="{D68D057E-CECE-43B3-B756-840B53274211}" type="sibTrans" cxnId="{5E98B17D-0B0A-40E1-A2E0-6E06F3D84296}">
      <dgm:prSet/>
      <dgm:spPr/>
      <dgm:t>
        <a:bodyPr/>
        <a:lstStyle/>
        <a:p>
          <a:endParaRPr lang="en-US"/>
        </a:p>
      </dgm:t>
    </dgm:pt>
    <dgm:pt modelId="{9098054A-50A5-42EF-9C29-C79E68752A65}">
      <dgm:prSet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add</a:t>
          </a:r>
          <a:endParaRPr lang="en-US" dirty="0" smtClean="0"/>
        </a:p>
      </dgm:t>
    </dgm:pt>
    <dgm:pt modelId="{A914AAD5-FD47-487F-A81B-E402D1C20421}" type="parTrans" cxnId="{4D21ADB2-B404-4981-B69B-AF2BA228409A}">
      <dgm:prSet/>
      <dgm:spPr/>
      <dgm:t>
        <a:bodyPr/>
        <a:lstStyle/>
        <a:p>
          <a:endParaRPr lang="en-US"/>
        </a:p>
      </dgm:t>
    </dgm:pt>
    <dgm:pt modelId="{B0842ED1-FFB1-4B42-BBFE-6C131079D203}" type="sibTrans" cxnId="{4D21ADB2-B404-4981-B69B-AF2BA228409A}">
      <dgm:prSet/>
      <dgm:spPr/>
      <dgm:t>
        <a:bodyPr/>
        <a:lstStyle/>
        <a:p>
          <a:endParaRPr lang="en-US"/>
        </a:p>
      </dgm:t>
    </dgm:pt>
    <dgm:pt modelId="{5FAE4520-817C-4DF6-B660-B5D59DD6E33F}">
      <dgm:prSet/>
      <dgm:spPr/>
      <dgm:t>
        <a:bodyPr/>
        <a:lstStyle/>
        <a:p>
          <a:r>
            <a:rPr lang="en-US" smtClean="0"/>
            <a:t>Git commit</a:t>
          </a:r>
          <a:endParaRPr lang="en-US" dirty="0" smtClean="0"/>
        </a:p>
      </dgm:t>
    </dgm:pt>
    <dgm:pt modelId="{1F6C7C4F-9CB3-4D49-9AE9-A5274B1951EE}" type="parTrans" cxnId="{D7823305-F46B-4ACC-9D1A-BD95A7B3AACC}">
      <dgm:prSet/>
      <dgm:spPr/>
      <dgm:t>
        <a:bodyPr/>
        <a:lstStyle/>
        <a:p>
          <a:endParaRPr lang="en-US"/>
        </a:p>
      </dgm:t>
    </dgm:pt>
    <dgm:pt modelId="{183DEBE5-D360-4040-AD1F-2DFD32AD891A}" type="sibTrans" cxnId="{D7823305-F46B-4ACC-9D1A-BD95A7B3AACC}">
      <dgm:prSet/>
      <dgm:spPr/>
      <dgm:t>
        <a:bodyPr/>
        <a:lstStyle/>
        <a:p>
          <a:endParaRPr lang="en-US"/>
        </a:p>
      </dgm:t>
    </dgm:pt>
    <dgm:pt modelId="{B301E3D7-D982-440A-83FF-AF9A868F627C}">
      <dgm:prSet/>
      <dgm:spPr/>
      <dgm:t>
        <a:bodyPr/>
        <a:lstStyle/>
        <a:p>
          <a:r>
            <a:rPr lang="en-US" smtClean="0"/>
            <a:t>Git –U</a:t>
          </a:r>
          <a:endParaRPr lang="en-US" dirty="0" smtClean="0"/>
        </a:p>
      </dgm:t>
    </dgm:pt>
    <dgm:pt modelId="{001A1040-343A-4803-B55F-98DA29B7AAD2}" type="parTrans" cxnId="{9DAC1ADC-C381-4534-920C-C56ABE3578BA}">
      <dgm:prSet/>
      <dgm:spPr/>
      <dgm:t>
        <a:bodyPr/>
        <a:lstStyle/>
        <a:p>
          <a:endParaRPr lang="en-US"/>
        </a:p>
      </dgm:t>
    </dgm:pt>
    <dgm:pt modelId="{779DF495-7947-43AE-8583-FD503CDC376F}" type="sibTrans" cxnId="{9DAC1ADC-C381-4534-920C-C56ABE3578BA}">
      <dgm:prSet/>
      <dgm:spPr/>
      <dgm:t>
        <a:bodyPr/>
        <a:lstStyle/>
        <a:p>
          <a:endParaRPr lang="en-US"/>
        </a:p>
      </dgm:t>
    </dgm:pt>
    <dgm:pt modelId="{9ADEB79C-3FEC-4BCE-B6B6-17585A5F5360}">
      <dgm:prSet/>
      <dgm:spPr/>
      <dgm:t>
        <a:bodyPr/>
        <a:lstStyle/>
        <a:p>
          <a:r>
            <a:rPr lang="en-US" smtClean="0"/>
            <a:t>Git rest</a:t>
          </a:r>
          <a:endParaRPr lang="en-US" dirty="0" smtClean="0"/>
        </a:p>
      </dgm:t>
    </dgm:pt>
    <dgm:pt modelId="{C81CA293-FF18-47CB-83F4-1AE58566001E}" type="parTrans" cxnId="{A66ED5EE-3B66-4350-8018-098E3135747B}">
      <dgm:prSet/>
      <dgm:spPr/>
      <dgm:t>
        <a:bodyPr/>
        <a:lstStyle/>
        <a:p>
          <a:endParaRPr lang="en-US"/>
        </a:p>
      </dgm:t>
    </dgm:pt>
    <dgm:pt modelId="{C5A50ED6-FB4D-4779-8A90-7BC5463291CF}" type="sibTrans" cxnId="{A66ED5EE-3B66-4350-8018-098E3135747B}">
      <dgm:prSet/>
      <dgm:spPr/>
      <dgm:t>
        <a:bodyPr/>
        <a:lstStyle/>
        <a:p>
          <a:endParaRPr lang="en-US"/>
        </a:p>
      </dgm:t>
    </dgm:pt>
    <dgm:pt modelId="{28E03630-7CEF-4FE3-8AEC-31BE4A10A4BC}">
      <dgm:prSet/>
      <dgm:spPr/>
      <dgm:t>
        <a:bodyPr/>
        <a:lstStyle/>
        <a:p>
          <a:r>
            <a:rPr lang="en-US" smtClean="0"/>
            <a:t>Git rebase</a:t>
          </a:r>
          <a:endParaRPr lang="en-US" dirty="0" smtClean="0"/>
        </a:p>
      </dgm:t>
    </dgm:pt>
    <dgm:pt modelId="{5CE340C9-137F-4926-8EEE-A754DD340062}" type="parTrans" cxnId="{5F3D26F8-D60B-4D36-A477-920BBC190F7E}">
      <dgm:prSet/>
      <dgm:spPr/>
      <dgm:t>
        <a:bodyPr/>
        <a:lstStyle/>
        <a:p>
          <a:endParaRPr lang="en-US"/>
        </a:p>
      </dgm:t>
    </dgm:pt>
    <dgm:pt modelId="{AAB77816-2482-4F61-9E7B-83AE9CB9D0A5}" type="sibTrans" cxnId="{5F3D26F8-D60B-4D36-A477-920BBC190F7E}">
      <dgm:prSet/>
      <dgm:spPr/>
      <dgm:t>
        <a:bodyPr/>
        <a:lstStyle/>
        <a:p>
          <a:endParaRPr lang="en-US"/>
        </a:p>
      </dgm:t>
    </dgm:pt>
    <dgm:pt modelId="{88612804-BCB0-4A6A-B03A-235FDFE82A12}">
      <dgm:prSet/>
      <dgm:spPr/>
      <dgm:t>
        <a:bodyPr/>
        <a:lstStyle/>
        <a:p>
          <a:r>
            <a:rPr lang="en-US" smtClean="0"/>
            <a:t>Git Revert</a:t>
          </a:r>
          <a:endParaRPr lang="en-US" dirty="0" smtClean="0"/>
        </a:p>
      </dgm:t>
    </dgm:pt>
    <dgm:pt modelId="{F6999523-7E04-4C0D-908B-BF7F635F1250}" type="parTrans" cxnId="{C81A859C-B175-484E-95B4-8DC0989011C7}">
      <dgm:prSet/>
      <dgm:spPr/>
      <dgm:t>
        <a:bodyPr/>
        <a:lstStyle/>
        <a:p>
          <a:endParaRPr lang="en-US"/>
        </a:p>
      </dgm:t>
    </dgm:pt>
    <dgm:pt modelId="{B28F65B3-2BA0-4271-A02F-73587EEAE282}" type="sibTrans" cxnId="{C81A859C-B175-484E-95B4-8DC0989011C7}">
      <dgm:prSet/>
      <dgm:spPr/>
      <dgm:t>
        <a:bodyPr/>
        <a:lstStyle/>
        <a:p>
          <a:endParaRPr lang="en-US"/>
        </a:p>
      </dgm:t>
    </dgm:pt>
    <dgm:pt modelId="{D2CBDE8B-2EA0-42A8-88EC-0EDDC1AE5CF2}">
      <dgm:prSet/>
      <dgm:spPr/>
      <dgm:t>
        <a:bodyPr/>
        <a:lstStyle/>
        <a:p>
          <a:r>
            <a:rPr lang="en-US" smtClean="0"/>
            <a:t>Git Init</a:t>
          </a:r>
          <a:endParaRPr lang="en-US" dirty="0" smtClean="0"/>
        </a:p>
      </dgm:t>
    </dgm:pt>
    <dgm:pt modelId="{5C67826B-4FA0-4B71-980D-168CD1262406}" type="parTrans" cxnId="{9B25ACCC-6EBD-4A96-944A-A48A202FD7CD}">
      <dgm:prSet/>
      <dgm:spPr/>
      <dgm:t>
        <a:bodyPr/>
        <a:lstStyle/>
        <a:p>
          <a:endParaRPr lang="en-US"/>
        </a:p>
      </dgm:t>
    </dgm:pt>
    <dgm:pt modelId="{6989B96D-103F-4935-8A8B-0767E882CA84}" type="sibTrans" cxnId="{9B25ACCC-6EBD-4A96-944A-A48A202FD7CD}">
      <dgm:prSet/>
      <dgm:spPr/>
      <dgm:t>
        <a:bodyPr/>
        <a:lstStyle/>
        <a:p>
          <a:endParaRPr lang="en-US"/>
        </a:p>
      </dgm:t>
    </dgm:pt>
    <dgm:pt modelId="{4E2CD53D-A1A7-488B-B577-29B849C405D4}">
      <dgm:prSet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Merge</a:t>
          </a:r>
          <a:endParaRPr lang="en-US" dirty="0"/>
        </a:p>
      </dgm:t>
    </dgm:pt>
    <dgm:pt modelId="{90AA7F70-5320-4A53-907C-C599061C0F74}" type="parTrans" cxnId="{1C00853E-E16D-43EB-AB2B-2F8F36381D39}">
      <dgm:prSet/>
      <dgm:spPr/>
      <dgm:t>
        <a:bodyPr/>
        <a:lstStyle/>
        <a:p>
          <a:endParaRPr lang="en-US"/>
        </a:p>
      </dgm:t>
    </dgm:pt>
    <dgm:pt modelId="{D675EB25-A048-4E17-AC24-EF61BE6317BE}" type="sibTrans" cxnId="{1C00853E-E16D-43EB-AB2B-2F8F36381D39}">
      <dgm:prSet/>
      <dgm:spPr/>
      <dgm:t>
        <a:bodyPr/>
        <a:lstStyle/>
        <a:p>
          <a:endParaRPr lang="en-US"/>
        </a:p>
      </dgm:t>
    </dgm:pt>
    <dgm:pt modelId="{EC228A83-F6E9-49CE-A034-FEE5F047EEE1}">
      <dgm:prSet phldrT="[Text]"/>
      <dgm:spPr/>
      <dgm:t>
        <a:bodyPr/>
        <a:lstStyle/>
        <a:p>
          <a:endParaRPr lang="en-US" dirty="0"/>
        </a:p>
      </dgm:t>
    </dgm:pt>
    <dgm:pt modelId="{AD2A96A2-BAFF-41CE-A4D8-184AD3E7B8F2}" type="parTrans" cxnId="{A4B5FE1D-4A2E-4376-B045-5ABCD2801B80}">
      <dgm:prSet/>
      <dgm:spPr/>
    </dgm:pt>
    <dgm:pt modelId="{D07C5BFA-39F8-4E69-A2E9-BB98EAE490CF}" type="sibTrans" cxnId="{A4B5FE1D-4A2E-4376-B045-5ABCD2801B80}">
      <dgm:prSet/>
      <dgm:spPr/>
    </dgm:pt>
    <dgm:pt modelId="{1527B3F0-E6BF-4752-A55F-B74973066BF2}">
      <dgm:prSet phldrT="[Text]"/>
      <dgm:spPr/>
      <dgm:t>
        <a:bodyPr/>
        <a:lstStyle/>
        <a:p>
          <a:r>
            <a:rPr lang="en-US" dirty="0" smtClean="0"/>
            <a:t>For </a:t>
          </a:r>
          <a:r>
            <a:rPr lang="en-US" dirty="0" err="1" smtClean="0"/>
            <a:t>commiting</a:t>
          </a:r>
          <a:endParaRPr lang="en-US" dirty="0"/>
        </a:p>
      </dgm:t>
    </dgm:pt>
    <dgm:pt modelId="{F64D3AA6-D3ED-4CF0-8F4E-35006DB0701B}" type="parTrans" cxnId="{D2C31A06-9FB3-4CDC-B1F8-63F3D3BC1BA3}">
      <dgm:prSet/>
      <dgm:spPr/>
    </dgm:pt>
    <dgm:pt modelId="{96CFF886-D63C-44FA-9329-7E94E3C072DA}" type="sibTrans" cxnId="{D2C31A06-9FB3-4CDC-B1F8-63F3D3BC1BA3}">
      <dgm:prSet/>
      <dgm:spPr/>
    </dgm:pt>
    <dgm:pt modelId="{5BD32239-980A-4C66-8A08-C3B0201CDDF6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pull</a:t>
          </a:r>
          <a:endParaRPr lang="en-US" dirty="0"/>
        </a:p>
      </dgm:t>
    </dgm:pt>
    <dgm:pt modelId="{065AE485-2E07-40AE-97A7-5318CB97835B}" type="parTrans" cxnId="{6EB166FD-B684-43CB-B31C-5BD093A31C39}">
      <dgm:prSet/>
      <dgm:spPr/>
    </dgm:pt>
    <dgm:pt modelId="{586FE63A-A629-42E3-B561-421720A20727}" type="sibTrans" cxnId="{6EB166FD-B684-43CB-B31C-5BD093A31C39}">
      <dgm:prSet/>
      <dgm:spPr/>
    </dgm:pt>
    <dgm:pt modelId="{14A64CA2-96F6-4860-BDE8-E815E1FCD659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remote -v</a:t>
          </a:r>
          <a:endParaRPr lang="en-US" dirty="0"/>
        </a:p>
      </dgm:t>
    </dgm:pt>
    <dgm:pt modelId="{A444CA23-1F3F-4F68-B9FA-8A6DBCA34A39}" type="parTrans" cxnId="{653E5559-7B39-4F14-8677-D736D6D2E534}">
      <dgm:prSet/>
      <dgm:spPr/>
    </dgm:pt>
    <dgm:pt modelId="{3318741C-0902-4A45-ACC9-B5B10F7AC23A}" type="sibTrans" cxnId="{653E5559-7B39-4F14-8677-D736D6D2E534}">
      <dgm:prSet/>
      <dgm:spPr/>
    </dgm:pt>
    <dgm:pt modelId="{2A621ED4-A41D-44BA-A10D-F016E98972C8}" type="pres">
      <dgm:prSet presAssocID="{097972FE-80D1-4AFD-9E2E-628DCF2F48C8}" presName="Name0" presStyleCnt="0">
        <dgm:presLayoutVars>
          <dgm:dir/>
          <dgm:animLvl val="lvl"/>
          <dgm:resizeHandles val="exact"/>
        </dgm:presLayoutVars>
      </dgm:prSet>
      <dgm:spPr/>
    </dgm:pt>
    <dgm:pt modelId="{67A9BE27-F667-443C-A42D-1ED240689C9F}" type="pres">
      <dgm:prSet presAssocID="{6717E594-9D5C-403A-B947-E360FB0E2A97}" presName="composite" presStyleCnt="0"/>
      <dgm:spPr/>
    </dgm:pt>
    <dgm:pt modelId="{5D30B9F3-DEFD-4A80-9D94-9241627C11B7}" type="pres">
      <dgm:prSet presAssocID="{6717E594-9D5C-403A-B947-E360FB0E2A9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2FC59EF-B9E2-4912-8CDA-1A5CC201032C}" type="pres">
      <dgm:prSet presAssocID="{6717E594-9D5C-403A-B947-E360FB0E2A97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1D3B1B-A021-4A89-973E-D0C1FE47FC48}" type="pres">
      <dgm:prSet presAssocID="{7E2A0EF9-31F9-4C68-A424-AD4E4D1E4122}" presName="space" presStyleCnt="0"/>
      <dgm:spPr/>
    </dgm:pt>
    <dgm:pt modelId="{BC4D1522-5AE6-4290-9F44-00CE9D074823}" type="pres">
      <dgm:prSet presAssocID="{E911C6B2-5DB1-4DDF-994B-347770CE87C9}" presName="composite" presStyleCnt="0"/>
      <dgm:spPr/>
    </dgm:pt>
    <dgm:pt modelId="{94BF2CD9-A770-4F96-8B88-3C9F17A18139}" type="pres">
      <dgm:prSet presAssocID="{E911C6B2-5DB1-4DDF-994B-347770CE87C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CE67709-186B-4FD9-89ED-6652C9092F5E}" type="pres">
      <dgm:prSet presAssocID="{E911C6B2-5DB1-4DDF-994B-347770CE87C9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920083-1DC1-45E0-8610-6BCBFB9D8764}" type="presOf" srcId="{1527B3F0-E6BF-4752-A55F-B74973066BF2}" destId="{3CE67709-186B-4FD9-89ED-6652C9092F5E}" srcOrd="0" destOrd="2" presId="urn:microsoft.com/office/officeart/2005/8/layout/hList1"/>
    <dgm:cxn modelId="{BC4B359F-A177-49B3-9AC0-E6B9916CBEF7}" type="presOf" srcId="{28E03630-7CEF-4FE3-8AEC-31BE4A10A4BC}" destId="{D2FC59EF-B9E2-4912-8CDA-1A5CC201032C}" srcOrd="0" destOrd="6" presId="urn:microsoft.com/office/officeart/2005/8/layout/hList1"/>
    <dgm:cxn modelId="{D7823305-F46B-4ACC-9D1A-BD95A7B3AACC}" srcId="{6717E594-9D5C-403A-B947-E360FB0E2A97}" destId="{5FAE4520-817C-4DF6-B660-B5D59DD6E33F}" srcOrd="3" destOrd="0" parTransId="{1F6C7C4F-9CB3-4D49-9AE9-A5274B1951EE}" sibTransId="{183DEBE5-D360-4040-AD1F-2DFD32AD891A}"/>
    <dgm:cxn modelId="{6620F42E-CAB0-469D-A6C8-F0A2839EBFEF}" type="presOf" srcId="{5191765F-970D-4175-B3B9-5AFEC979232A}" destId="{D2FC59EF-B9E2-4912-8CDA-1A5CC201032C}" srcOrd="0" destOrd="1" presId="urn:microsoft.com/office/officeart/2005/8/layout/hList1"/>
    <dgm:cxn modelId="{9F079415-54C1-43F7-9769-571CB95AF734}" type="presOf" srcId="{E911C6B2-5DB1-4DDF-994B-347770CE87C9}" destId="{94BF2CD9-A770-4F96-8B88-3C9F17A18139}" srcOrd="0" destOrd="0" presId="urn:microsoft.com/office/officeart/2005/8/layout/hList1"/>
    <dgm:cxn modelId="{4DDFEF93-52E8-433E-9B0F-0E9077FBEE8E}" srcId="{E911C6B2-5DB1-4DDF-994B-347770CE87C9}" destId="{DB2BABB2-D76A-46F6-8D51-2A9B9974F875}" srcOrd="0" destOrd="0" parTransId="{B539C71E-7891-4888-BAAC-F081CA51497B}" sibTransId="{25611D88-DDD7-4F15-840C-1D64D78DB33A}"/>
    <dgm:cxn modelId="{E7F47AE6-CEDE-4FB2-8D5A-7A39B5477D46}" type="presOf" srcId="{5BD32239-980A-4C66-8A08-C3B0201CDDF6}" destId="{D2FC59EF-B9E2-4912-8CDA-1A5CC201032C}" srcOrd="0" destOrd="11" presId="urn:microsoft.com/office/officeart/2005/8/layout/hList1"/>
    <dgm:cxn modelId="{5E98B17D-0B0A-40E1-A2E0-6E06F3D84296}" srcId="{6717E594-9D5C-403A-B947-E360FB0E2A97}" destId="{5191765F-970D-4175-B3B9-5AFEC979232A}" srcOrd="1" destOrd="0" parTransId="{97E5AE31-9086-4FDA-80BA-A44DD4EE9504}" sibTransId="{D68D057E-CECE-43B3-B756-840B53274211}"/>
    <dgm:cxn modelId="{3EC0FEFF-C5A3-4364-AA90-EDB6A654839E}" type="presOf" srcId="{6717E594-9D5C-403A-B947-E360FB0E2A97}" destId="{5D30B9F3-DEFD-4A80-9D94-9241627C11B7}" srcOrd="0" destOrd="0" presId="urn:microsoft.com/office/officeart/2005/8/layout/hList1"/>
    <dgm:cxn modelId="{A988C0DD-25D3-4737-A471-FC91B413B2BF}" type="presOf" srcId="{EC8C8F0F-784F-43D8-BB8A-8F32F19E5F1C}" destId="{D2FC59EF-B9E2-4912-8CDA-1A5CC201032C}" srcOrd="0" destOrd="0" presId="urn:microsoft.com/office/officeart/2005/8/layout/hList1"/>
    <dgm:cxn modelId="{2A2672E6-18F7-456F-B10A-2C3A8DCAE08A}" srcId="{6717E594-9D5C-403A-B947-E360FB0E2A97}" destId="{F47E129A-71BB-4783-B6A1-E2B571E6B18B}" srcOrd="10" destOrd="0" parTransId="{73E846C3-53DF-4795-BF9D-11C2E90124C6}" sibTransId="{F1643F1D-6960-4E8D-B065-DD67923007AB}"/>
    <dgm:cxn modelId="{BCC227C8-F490-4861-9A2A-BC318865308C}" type="presOf" srcId="{88612804-BCB0-4A6A-B03A-235FDFE82A12}" destId="{D2FC59EF-B9E2-4912-8CDA-1A5CC201032C}" srcOrd="0" destOrd="7" presId="urn:microsoft.com/office/officeart/2005/8/layout/hList1"/>
    <dgm:cxn modelId="{9B25ACCC-6EBD-4A96-944A-A48A202FD7CD}" srcId="{6717E594-9D5C-403A-B947-E360FB0E2A97}" destId="{D2CBDE8B-2EA0-42A8-88EC-0EDDC1AE5CF2}" srcOrd="8" destOrd="0" parTransId="{5C67826B-4FA0-4B71-980D-168CD1262406}" sibTransId="{6989B96D-103F-4935-8A8B-0767E882CA84}"/>
    <dgm:cxn modelId="{C81A859C-B175-484E-95B4-8DC0989011C7}" srcId="{6717E594-9D5C-403A-B947-E360FB0E2A97}" destId="{88612804-BCB0-4A6A-B03A-235FDFE82A12}" srcOrd="7" destOrd="0" parTransId="{F6999523-7E04-4C0D-908B-BF7F635F1250}" sibTransId="{B28F65B3-2BA0-4271-A02F-73587EEAE282}"/>
    <dgm:cxn modelId="{2A6D24B6-FDC7-4CAC-A46B-6539CB04DEDA}" type="presOf" srcId="{097972FE-80D1-4AFD-9E2E-628DCF2F48C8}" destId="{2A621ED4-A41D-44BA-A10D-F016E98972C8}" srcOrd="0" destOrd="0" presId="urn:microsoft.com/office/officeart/2005/8/layout/hList1"/>
    <dgm:cxn modelId="{1C00853E-E16D-43EB-AB2B-2F8F36381D39}" srcId="{6717E594-9D5C-403A-B947-E360FB0E2A97}" destId="{4E2CD53D-A1A7-488B-B577-29B849C405D4}" srcOrd="9" destOrd="0" parTransId="{90AA7F70-5320-4A53-907C-C599061C0F74}" sibTransId="{D675EB25-A048-4E17-AC24-EF61BE6317BE}"/>
    <dgm:cxn modelId="{DAF8D343-974D-4AC7-91A2-F02BFB1F51BF}" type="presOf" srcId="{B301E3D7-D982-440A-83FF-AF9A868F627C}" destId="{D2FC59EF-B9E2-4912-8CDA-1A5CC201032C}" srcOrd="0" destOrd="4" presId="urn:microsoft.com/office/officeart/2005/8/layout/hList1"/>
    <dgm:cxn modelId="{DDCCD5E3-A1DC-49AE-A698-A161E328E163}" type="presOf" srcId="{5FAE4520-817C-4DF6-B660-B5D59DD6E33F}" destId="{D2FC59EF-B9E2-4912-8CDA-1A5CC201032C}" srcOrd="0" destOrd="3" presId="urn:microsoft.com/office/officeart/2005/8/layout/hList1"/>
    <dgm:cxn modelId="{9DAC1ADC-C381-4534-920C-C56ABE3578BA}" srcId="{6717E594-9D5C-403A-B947-E360FB0E2A97}" destId="{B301E3D7-D982-440A-83FF-AF9A868F627C}" srcOrd="4" destOrd="0" parTransId="{001A1040-343A-4803-B55F-98DA29B7AAD2}" sibTransId="{779DF495-7947-43AE-8583-FD503CDC376F}"/>
    <dgm:cxn modelId="{F4F86C0B-3C7B-4B1D-8472-46F8664DD97D}" type="presOf" srcId="{77167BEC-00DD-44D8-A969-E749F486E524}" destId="{3CE67709-186B-4FD9-89ED-6652C9092F5E}" srcOrd="0" destOrd="1" presId="urn:microsoft.com/office/officeart/2005/8/layout/hList1"/>
    <dgm:cxn modelId="{E0531172-7031-469D-8C40-F897EBD9E323}" type="presOf" srcId="{4E2CD53D-A1A7-488B-B577-29B849C405D4}" destId="{D2FC59EF-B9E2-4912-8CDA-1A5CC201032C}" srcOrd="0" destOrd="9" presId="urn:microsoft.com/office/officeart/2005/8/layout/hList1"/>
    <dgm:cxn modelId="{8589E5E9-8017-401D-B9E1-D33DE02B6C0D}" srcId="{097972FE-80D1-4AFD-9E2E-628DCF2F48C8}" destId="{6717E594-9D5C-403A-B947-E360FB0E2A97}" srcOrd="0" destOrd="0" parTransId="{C7B33AD0-AAEA-4C32-9FD4-92135BCD43B8}" sibTransId="{7E2A0EF9-31F9-4C68-A424-AD4E4D1E4122}"/>
    <dgm:cxn modelId="{6366923A-D899-4916-8A0A-4C397EC8A2A4}" type="presOf" srcId="{F47E129A-71BB-4783-B6A1-E2B571E6B18B}" destId="{D2FC59EF-B9E2-4912-8CDA-1A5CC201032C}" srcOrd="0" destOrd="10" presId="urn:microsoft.com/office/officeart/2005/8/layout/hList1"/>
    <dgm:cxn modelId="{A17EB80C-FA40-4663-8C49-15C651A7D892}" type="presOf" srcId="{DB2BABB2-D76A-46F6-8D51-2A9B9974F875}" destId="{3CE67709-186B-4FD9-89ED-6652C9092F5E}" srcOrd="0" destOrd="0" presId="urn:microsoft.com/office/officeart/2005/8/layout/hList1"/>
    <dgm:cxn modelId="{DA37A59C-7C01-4C6C-9CBE-F6646118B714}" type="presOf" srcId="{9ADEB79C-3FEC-4BCE-B6B6-17585A5F5360}" destId="{D2FC59EF-B9E2-4912-8CDA-1A5CC201032C}" srcOrd="0" destOrd="5" presId="urn:microsoft.com/office/officeart/2005/8/layout/hList1"/>
    <dgm:cxn modelId="{D1E87ADE-E090-4557-A7C0-F3A7DF818229}" type="presOf" srcId="{EC228A83-F6E9-49CE-A034-FEE5F047EEE1}" destId="{3CE67709-186B-4FD9-89ED-6652C9092F5E}" srcOrd="0" destOrd="3" presId="urn:microsoft.com/office/officeart/2005/8/layout/hList1"/>
    <dgm:cxn modelId="{D93C640E-5DED-4134-8C35-3DD8079744EC}" srcId="{097972FE-80D1-4AFD-9E2E-628DCF2F48C8}" destId="{E911C6B2-5DB1-4DDF-994B-347770CE87C9}" srcOrd="1" destOrd="0" parTransId="{082025DE-2B31-4159-80E2-CAC9AD028BAF}" sibTransId="{C49970C8-08AD-4DC3-94D1-7A55DE53FD23}"/>
    <dgm:cxn modelId="{4D21ADB2-B404-4981-B69B-AF2BA228409A}" srcId="{6717E594-9D5C-403A-B947-E360FB0E2A97}" destId="{9098054A-50A5-42EF-9C29-C79E68752A65}" srcOrd="2" destOrd="0" parTransId="{A914AAD5-FD47-487F-A81B-E402D1C20421}" sibTransId="{B0842ED1-FFB1-4B42-BBFE-6C131079D203}"/>
    <dgm:cxn modelId="{A66ED5EE-3B66-4350-8018-098E3135747B}" srcId="{6717E594-9D5C-403A-B947-E360FB0E2A97}" destId="{9ADEB79C-3FEC-4BCE-B6B6-17585A5F5360}" srcOrd="5" destOrd="0" parTransId="{C81CA293-FF18-47CB-83F4-1AE58566001E}" sibTransId="{C5A50ED6-FB4D-4779-8A90-7BC5463291CF}"/>
    <dgm:cxn modelId="{D2C31A06-9FB3-4CDC-B1F8-63F3D3BC1BA3}" srcId="{E911C6B2-5DB1-4DDF-994B-347770CE87C9}" destId="{1527B3F0-E6BF-4752-A55F-B74973066BF2}" srcOrd="2" destOrd="0" parTransId="{F64D3AA6-D3ED-4CF0-8F4E-35006DB0701B}" sibTransId="{96CFF886-D63C-44FA-9329-7E94E3C072DA}"/>
    <dgm:cxn modelId="{6EB166FD-B684-43CB-B31C-5BD093A31C39}" srcId="{6717E594-9D5C-403A-B947-E360FB0E2A97}" destId="{5BD32239-980A-4C66-8A08-C3B0201CDDF6}" srcOrd="11" destOrd="0" parTransId="{065AE485-2E07-40AE-97A7-5318CB97835B}" sibTransId="{586FE63A-A629-42E3-B561-421720A20727}"/>
    <dgm:cxn modelId="{5F3D26F8-D60B-4D36-A477-920BBC190F7E}" srcId="{6717E594-9D5C-403A-B947-E360FB0E2A97}" destId="{28E03630-7CEF-4FE3-8AEC-31BE4A10A4BC}" srcOrd="6" destOrd="0" parTransId="{5CE340C9-137F-4926-8EEE-A754DD340062}" sibTransId="{AAB77816-2482-4F61-9E7B-83AE9CB9D0A5}"/>
    <dgm:cxn modelId="{772FD5FA-5FB1-4DE4-855B-5E6A46AA1089}" srcId="{E911C6B2-5DB1-4DDF-994B-347770CE87C9}" destId="{77167BEC-00DD-44D8-A969-E749F486E524}" srcOrd="1" destOrd="0" parTransId="{AC690B5E-3796-4F37-AAB8-ED41485E903D}" sibTransId="{EB4AEF3A-F168-4C9C-B65F-2DE0FD108096}"/>
    <dgm:cxn modelId="{1E1EF147-7785-44AD-8145-F4F7CB955882}" type="presOf" srcId="{9098054A-50A5-42EF-9C29-C79E68752A65}" destId="{D2FC59EF-B9E2-4912-8CDA-1A5CC201032C}" srcOrd="0" destOrd="2" presId="urn:microsoft.com/office/officeart/2005/8/layout/hList1"/>
    <dgm:cxn modelId="{A4B5FE1D-4A2E-4376-B045-5ABCD2801B80}" srcId="{E911C6B2-5DB1-4DDF-994B-347770CE87C9}" destId="{EC228A83-F6E9-49CE-A034-FEE5F047EEE1}" srcOrd="3" destOrd="0" parTransId="{AD2A96A2-BAFF-41CE-A4D8-184AD3E7B8F2}" sibTransId="{D07C5BFA-39F8-4E69-A2E9-BB98EAE490CF}"/>
    <dgm:cxn modelId="{653E5559-7B39-4F14-8677-D736D6D2E534}" srcId="{6717E594-9D5C-403A-B947-E360FB0E2A97}" destId="{14A64CA2-96F6-4860-BDE8-E815E1FCD659}" srcOrd="12" destOrd="0" parTransId="{A444CA23-1F3F-4F68-B9FA-8A6DBCA34A39}" sibTransId="{3318741C-0902-4A45-ACC9-B5B10F7AC23A}"/>
    <dgm:cxn modelId="{A8F6EE0A-D83E-48F7-BC4F-4D14F664F654}" type="presOf" srcId="{14A64CA2-96F6-4860-BDE8-E815E1FCD659}" destId="{D2FC59EF-B9E2-4912-8CDA-1A5CC201032C}" srcOrd="0" destOrd="12" presId="urn:microsoft.com/office/officeart/2005/8/layout/hList1"/>
    <dgm:cxn modelId="{E4EB0842-0A4E-478A-9461-851C5AC6B7A5}" srcId="{6717E594-9D5C-403A-B947-E360FB0E2A97}" destId="{EC8C8F0F-784F-43D8-BB8A-8F32F19E5F1C}" srcOrd="0" destOrd="0" parTransId="{209A26DB-B196-44AF-883B-5B5E64AED2A7}" sibTransId="{60182DAB-A0CF-4366-8AE3-2EFD7A67B4E5}"/>
    <dgm:cxn modelId="{892266CA-040C-451D-8783-DE4033BB1B44}" type="presOf" srcId="{D2CBDE8B-2EA0-42A8-88EC-0EDDC1AE5CF2}" destId="{D2FC59EF-B9E2-4912-8CDA-1A5CC201032C}" srcOrd="0" destOrd="8" presId="urn:microsoft.com/office/officeart/2005/8/layout/hList1"/>
    <dgm:cxn modelId="{8E889A14-ED88-4CC4-95E5-9518C81C1FE5}" type="presParOf" srcId="{2A621ED4-A41D-44BA-A10D-F016E98972C8}" destId="{67A9BE27-F667-443C-A42D-1ED240689C9F}" srcOrd="0" destOrd="0" presId="urn:microsoft.com/office/officeart/2005/8/layout/hList1"/>
    <dgm:cxn modelId="{57DE9B6C-8CA8-4F5A-A2F3-300C4F5CDE2B}" type="presParOf" srcId="{67A9BE27-F667-443C-A42D-1ED240689C9F}" destId="{5D30B9F3-DEFD-4A80-9D94-9241627C11B7}" srcOrd="0" destOrd="0" presId="urn:microsoft.com/office/officeart/2005/8/layout/hList1"/>
    <dgm:cxn modelId="{44DE9C27-F21D-41D6-81B5-DF94A2E1A3D9}" type="presParOf" srcId="{67A9BE27-F667-443C-A42D-1ED240689C9F}" destId="{D2FC59EF-B9E2-4912-8CDA-1A5CC201032C}" srcOrd="1" destOrd="0" presId="urn:microsoft.com/office/officeart/2005/8/layout/hList1"/>
    <dgm:cxn modelId="{B56BCD73-AF05-481D-A67D-EA436BC95343}" type="presParOf" srcId="{2A621ED4-A41D-44BA-A10D-F016E98972C8}" destId="{6B1D3B1B-A021-4A89-973E-D0C1FE47FC48}" srcOrd="1" destOrd="0" presId="urn:microsoft.com/office/officeart/2005/8/layout/hList1"/>
    <dgm:cxn modelId="{3F38FBFD-7891-4F87-B065-693EE49F9505}" type="presParOf" srcId="{2A621ED4-A41D-44BA-A10D-F016E98972C8}" destId="{BC4D1522-5AE6-4290-9F44-00CE9D074823}" srcOrd="2" destOrd="0" presId="urn:microsoft.com/office/officeart/2005/8/layout/hList1"/>
    <dgm:cxn modelId="{0BD8F88B-C1E1-4CC2-A78A-125D9C568429}" type="presParOf" srcId="{BC4D1522-5AE6-4290-9F44-00CE9D074823}" destId="{94BF2CD9-A770-4F96-8B88-3C9F17A18139}" srcOrd="0" destOrd="0" presId="urn:microsoft.com/office/officeart/2005/8/layout/hList1"/>
    <dgm:cxn modelId="{6071A8DD-1F4A-4655-BCE5-26152CF0934D}" type="presParOf" srcId="{BC4D1522-5AE6-4290-9F44-00CE9D074823}" destId="{3CE67709-186B-4FD9-89ED-6652C9092F5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0B9F3-DEFD-4A80-9D94-9241627C11B7}">
      <dsp:nvSpPr>
        <dsp:cNvPr id="0" name=""/>
        <dsp:cNvSpPr/>
      </dsp:nvSpPr>
      <dsp:spPr>
        <a:xfrm>
          <a:off x="41" y="118893"/>
          <a:ext cx="4016928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Command</a:t>
          </a:r>
          <a:endParaRPr lang="en-US" sz="1500" kern="1200" dirty="0"/>
        </a:p>
      </dsp:txBody>
      <dsp:txXfrm>
        <a:off x="41" y="118893"/>
        <a:ext cx="4016928" cy="432000"/>
      </dsp:txXfrm>
    </dsp:sp>
    <dsp:sp modelId="{D2FC59EF-B9E2-4912-8CDA-1A5CC201032C}">
      <dsp:nvSpPr>
        <dsp:cNvPr id="0" name=""/>
        <dsp:cNvSpPr/>
      </dsp:nvSpPr>
      <dsp:spPr>
        <a:xfrm>
          <a:off x="41" y="550893"/>
          <a:ext cx="4016928" cy="32116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Git</a:t>
          </a:r>
          <a:r>
            <a:rPr lang="en-US" sz="1500" kern="1200" dirty="0" smtClean="0"/>
            <a:t> status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Git logs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Git</a:t>
          </a:r>
          <a:r>
            <a:rPr lang="en-US" sz="1500" kern="1200" dirty="0" smtClean="0"/>
            <a:t> add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Git commit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Git –U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Git rest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Git rebase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Git Revert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Git Init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Git</a:t>
          </a:r>
          <a:r>
            <a:rPr lang="en-US" sz="1500" kern="1200" dirty="0" smtClean="0"/>
            <a:t> Merge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Git</a:t>
          </a:r>
          <a:r>
            <a:rPr lang="en-US" sz="1500" kern="1200" dirty="0" smtClean="0"/>
            <a:t> Push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Git</a:t>
          </a:r>
          <a:r>
            <a:rPr lang="en-US" sz="1500" kern="1200" dirty="0" smtClean="0"/>
            <a:t> pull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Git</a:t>
          </a:r>
          <a:r>
            <a:rPr lang="en-US" sz="1500" kern="1200" dirty="0" smtClean="0"/>
            <a:t> remote -v</a:t>
          </a:r>
          <a:endParaRPr lang="en-US" sz="1500" kern="1200" dirty="0"/>
        </a:p>
      </dsp:txBody>
      <dsp:txXfrm>
        <a:off x="41" y="550893"/>
        <a:ext cx="4016928" cy="3211650"/>
      </dsp:txXfrm>
    </dsp:sp>
    <dsp:sp modelId="{94BF2CD9-A770-4F96-8B88-3C9F17A18139}">
      <dsp:nvSpPr>
        <dsp:cNvPr id="0" name=""/>
        <dsp:cNvSpPr/>
      </dsp:nvSpPr>
      <dsp:spPr>
        <a:xfrm>
          <a:off x="4579341" y="118893"/>
          <a:ext cx="4016928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Descriptions</a:t>
          </a:r>
          <a:endParaRPr lang="en-US" sz="1500" kern="1200" dirty="0"/>
        </a:p>
      </dsp:txBody>
      <dsp:txXfrm>
        <a:off x="4579341" y="118893"/>
        <a:ext cx="4016928" cy="432000"/>
      </dsp:txXfrm>
    </dsp:sp>
    <dsp:sp modelId="{3CE67709-186B-4FD9-89ED-6652C9092F5E}">
      <dsp:nvSpPr>
        <dsp:cNvPr id="0" name=""/>
        <dsp:cNvSpPr/>
      </dsp:nvSpPr>
      <dsp:spPr>
        <a:xfrm>
          <a:off x="4579341" y="550893"/>
          <a:ext cx="4016928" cy="32116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For Directory Initialization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To Check Commit details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For </a:t>
          </a:r>
          <a:r>
            <a:rPr lang="en-US" sz="1500" kern="1200" dirty="0" err="1" smtClean="0"/>
            <a:t>commiting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</dsp:txBody>
      <dsp:txXfrm>
        <a:off x="4579341" y="550893"/>
        <a:ext cx="4016928" cy="3211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 &amp;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Mohammed </a:t>
            </a:r>
            <a:r>
              <a:rPr lang="en-US" dirty="0" err="1" smtClean="0"/>
              <a:t>Sayeeduddin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9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2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13932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37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Reset (Undoing the stage level and commit level)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Definition: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reset is a command used to reset the current HEAD to a specified state. It's primarily used to undo changes or move to a previous state in your </a:t>
            </a:r>
            <a:r>
              <a:rPr lang="en-US" dirty="0" err="1"/>
              <a:t>Git</a:t>
            </a:r>
            <a:r>
              <a:rPr lang="en-US" dirty="0"/>
              <a:t> repository.</a:t>
            </a:r>
          </a:p>
          <a:p>
            <a:r>
              <a:rPr lang="en-US" b="1" dirty="0" smtClean="0"/>
              <a:t>Types </a:t>
            </a:r>
            <a:r>
              <a:rPr lang="en-US" b="1" dirty="0"/>
              <a:t>of Reset:</a:t>
            </a:r>
            <a:endParaRPr lang="en-US" dirty="0"/>
          </a:p>
          <a:p>
            <a:pPr lvl="1"/>
            <a:r>
              <a:rPr lang="en-US" b="1" dirty="0"/>
              <a:t>Soft Reset:</a:t>
            </a:r>
            <a:r>
              <a:rPr lang="en-US" dirty="0"/>
              <a:t> Moves the HEAD to a previous commit, keeping the changes staged.</a:t>
            </a:r>
          </a:p>
          <a:p>
            <a:pPr lvl="1"/>
            <a:r>
              <a:rPr lang="en-US" b="1" dirty="0"/>
              <a:t>Mixed Reset:</a:t>
            </a:r>
            <a:r>
              <a:rPr lang="en-US" dirty="0"/>
              <a:t> Moves the HEAD to a previous commit and </a:t>
            </a:r>
            <a:r>
              <a:rPr lang="en-US" dirty="0" err="1"/>
              <a:t>unstages</a:t>
            </a:r>
            <a:r>
              <a:rPr lang="en-US" dirty="0"/>
              <a:t> the changes.</a:t>
            </a:r>
          </a:p>
          <a:p>
            <a:pPr lvl="1"/>
            <a:r>
              <a:rPr lang="en-US" b="1" dirty="0"/>
              <a:t>Hard Reset:</a:t>
            </a:r>
            <a:r>
              <a:rPr lang="en-US" dirty="0"/>
              <a:t> Moves the HEAD to a previous commit and discards all changes in the working directory and staging area.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9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reset [--soft | --mixed | --hard] &lt;</a:t>
            </a:r>
            <a:r>
              <a:rPr lang="en-US" dirty="0" smtClean="0"/>
              <a:t>commit&gt;</a:t>
            </a:r>
          </a:p>
          <a:p>
            <a:endParaRPr lang="en-US" dirty="0"/>
          </a:p>
          <a:p>
            <a:r>
              <a:rPr lang="en-US" b="1" dirty="0"/>
              <a:t>Use Cases:</a:t>
            </a:r>
            <a:endParaRPr lang="en-US" dirty="0"/>
          </a:p>
          <a:p>
            <a:pPr lvl="1"/>
            <a:r>
              <a:rPr lang="en-US" b="1" dirty="0"/>
              <a:t>Undoing Commits:</a:t>
            </a:r>
            <a:r>
              <a:rPr lang="en-US" dirty="0"/>
              <a:t> Resetting to a previous commit to undo changes made in subsequent commits.</a:t>
            </a:r>
          </a:p>
          <a:p>
            <a:pPr lvl="1"/>
            <a:r>
              <a:rPr lang="en-US" b="1" dirty="0" err="1"/>
              <a:t>Unstaging</a:t>
            </a:r>
            <a:r>
              <a:rPr lang="en-US" b="1" dirty="0"/>
              <a:t> Changes:</a:t>
            </a:r>
            <a:r>
              <a:rPr lang="en-US" dirty="0"/>
              <a:t> Removing changes from the staging area while keeping them in the working directory.</a:t>
            </a:r>
          </a:p>
          <a:p>
            <a:pPr lvl="1"/>
            <a:r>
              <a:rPr lang="en-US" b="1" dirty="0"/>
              <a:t>Discarding Changes:</a:t>
            </a:r>
            <a:r>
              <a:rPr lang="en-US" dirty="0"/>
              <a:t> Resetting to a previous commit and completely discarding changes in the working directory and staging area.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6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and Merge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4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3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short cuts/ short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674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236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Git  &amp; Github</vt:lpstr>
      <vt:lpstr>Introduction</vt:lpstr>
      <vt:lpstr>Git commands</vt:lpstr>
      <vt:lpstr>Git Reset (Undoing the stage level and commit level)</vt:lpstr>
      <vt:lpstr>Syntax</vt:lpstr>
      <vt:lpstr>Demo</vt:lpstr>
      <vt:lpstr>Merge and Merge Conflict</vt:lpstr>
      <vt:lpstr>PowerPoint Presentation</vt:lpstr>
      <vt:lpstr>Git short cuts/ short hands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&amp; Github</dc:title>
  <dc:creator>dell</dc:creator>
  <cp:lastModifiedBy>dell</cp:lastModifiedBy>
  <cp:revision>27</cp:revision>
  <dcterms:created xsi:type="dcterms:W3CDTF">2024-05-12T11:08:05Z</dcterms:created>
  <dcterms:modified xsi:type="dcterms:W3CDTF">2024-05-12T11:32:06Z</dcterms:modified>
</cp:coreProperties>
</file>